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comment1.xml" ContentType="application/vnd.openxmlformats-officedocument.presentationml.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13" r:id="rId2"/>
    <p:sldMasterId id="2147483725" r:id="rId3"/>
    <p:sldMasterId id="2147483737" r:id="rId4"/>
    <p:sldMasterId id="2147483749" r:id="rId5"/>
    <p:sldMasterId id="2147483761" r:id="rId6"/>
    <p:sldMasterId id="2147483774" r:id="rId7"/>
    <p:sldMasterId id="2147483787" r:id="rId8"/>
    <p:sldMasterId id="2147483799" r:id="rId9"/>
    <p:sldMasterId id="2147483812" r:id="rId10"/>
  </p:sldMasterIdLst>
  <p:notesMasterIdLst>
    <p:notesMasterId r:id="rId274"/>
  </p:notesMasterIdLst>
  <p:sldIdLst>
    <p:sldId id="827" r:id="rId11"/>
    <p:sldId id="804" r:id="rId12"/>
    <p:sldId id="805" r:id="rId13"/>
    <p:sldId id="806" r:id="rId14"/>
    <p:sldId id="808" r:id="rId15"/>
    <p:sldId id="809" r:id="rId16"/>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810" r:id="rId36"/>
    <p:sldId id="275" r:id="rId37"/>
    <p:sldId id="276" r:id="rId38"/>
    <p:sldId id="277" r:id="rId39"/>
    <p:sldId id="278" r:id="rId40"/>
    <p:sldId id="279" r:id="rId41"/>
    <p:sldId id="280" r:id="rId42"/>
    <p:sldId id="281" r:id="rId43"/>
    <p:sldId id="282" r:id="rId44"/>
    <p:sldId id="283" r:id="rId45"/>
    <p:sldId id="284" r:id="rId46"/>
    <p:sldId id="285" r:id="rId47"/>
    <p:sldId id="811" r:id="rId48"/>
    <p:sldId id="286" r:id="rId49"/>
    <p:sldId id="287" r:id="rId50"/>
    <p:sldId id="288" r:id="rId51"/>
    <p:sldId id="289" r:id="rId52"/>
    <p:sldId id="290" r:id="rId53"/>
    <p:sldId id="291" r:id="rId54"/>
    <p:sldId id="292" r:id="rId55"/>
    <p:sldId id="293" r:id="rId56"/>
    <p:sldId id="294" r:id="rId57"/>
    <p:sldId id="295" r:id="rId58"/>
    <p:sldId id="296" r:id="rId59"/>
    <p:sldId id="297" r:id="rId60"/>
    <p:sldId id="812" r:id="rId61"/>
    <p:sldId id="298" r:id="rId62"/>
    <p:sldId id="299" r:id="rId63"/>
    <p:sldId id="300" r:id="rId64"/>
    <p:sldId id="301" r:id="rId65"/>
    <p:sldId id="302" r:id="rId66"/>
    <p:sldId id="303" r:id="rId67"/>
    <p:sldId id="304" r:id="rId68"/>
    <p:sldId id="305" r:id="rId69"/>
    <p:sldId id="306" r:id="rId70"/>
    <p:sldId id="307" r:id="rId71"/>
    <p:sldId id="308" r:id="rId72"/>
    <p:sldId id="309" r:id="rId73"/>
    <p:sldId id="310" r:id="rId74"/>
    <p:sldId id="311" r:id="rId75"/>
    <p:sldId id="813" r:id="rId76"/>
    <p:sldId id="312" r:id="rId77"/>
    <p:sldId id="313" r:id="rId78"/>
    <p:sldId id="314" r:id="rId79"/>
    <p:sldId id="315" r:id="rId80"/>
    <p:sldId id="316" r:id="rId81"/>
    <p:sldId id="317" r:id="rId82"/>
    <p:sldId id="318" r:id="rId83"/>
    <p:sldId id="319" r:id="rId84"/>
    <p:sldId id="320" r:id="rId85"/>
    <p:sldId id="321" r:id="rId86"/>
    <p:sldId id="322" r:id="rId87"/>
    <p:sldId id="814" r:id="rId88"/>
    <p:sldId id="323" r:id="rId89"/>
    <p:sldId id="324" r:id="rId90"/>
    <p:sldId id="325" r:id="rId91"/>
    <p:sldId id="326" r:id="rId92"/>
    <p:sldId id="327" r:id="rId93"/>
    <p:sldId id="328" r:id="rId94"/>
    <p:sldId id="329" r:id="rId95"/>
    <p:sldId id="330" r:id="rId96"/>
    <p:sldId id="331" r:id="rId97"/>
    <p:sldId id="332" r:id="rId98"/>
    <p:sldId id="333" r:id="rId99"/>
    <p:sldId id="334" r:id="rId100"/>
    <p:sldId id="335" r:id="rId101"/>
    <p:sldId id="336" r:id="rId102"/>
    <p:sldId id="337" r:id="rId103"/>
    <p:sldId id="338" r:id="rId104"/>
    <p:sldId id="339" r:id="rId105"/>
    <p:sldId id="340" r:id="rId106"/>
    <p:sldId id="341" r:id="rId107"/>
    <p:sldId id="342" r:id="rId108"/>
    <p:sldId id="815" r:id="rId109"/>
    <p:sldId id="343" r:id="rId110"/>
    <p:sldId id="344" r:id="rId111"/>
    <p:sldId id="345" r:id="rId112"/>
    <p:sldId id="346" r:id="rId113"/>
    <p:sldId id="347" r:id="rId114"/>
    <p:sldId id="348" r:id="rId115"/>
    <p:sldId id="349" r:id="rId116"/>
    <p:sldId id="350" r:id="rId117"/>
    <p:sldId id="816" r:id="rId118"/>
    <p:sldId id="351" r:id="rId119"/>
    <p:sldId id="352" r:id="rId120"/>
    <p:sldId id="353" r:id="rId121"/>
    <p:sldId id="354" r:id="rId122"/>
    <p:sldId id="355" r:id="rId123"/>
    <p:sldId id="356" r:id="rId124"/>
    <p:sldId id="357" r:id="rId125"/>
    <p:sldId id="358" r:id="rId126"/>
    <p:sldId id="359" r:id="rId127"/>
    <p:sldId id="360" r:id="rId128"/>
    <p:sldId id="361" r:id="rId129"/>
    <p:sldId id="362" r:id="rId130"/>
    <p:sldId id="363" r:id="rId131"/>
    <p:sldId id="364" r:id="rId132"/>
    <p:sldId id="365" r:id="rId133"/>
    <p:sldId id="366" r:id="rId134"/>
    <p:sldId id="367" r:id="rId135"/>
    <p:sldId id="368" r:id="rId136"/>
    <p:sldId id="369" r:id="rId137"/>
    <p:sldId id="817" r:id="rId138"/>
    <p:sldId id="370" r:id="rId139"/>
    <p:sldId id="371" r:id="rId140"/>
    <p:sldId id="372" r:id="rId141"/>
    <p:sldId id="373" r:id="rId142"/>
    <p:sldId id="374" r:id="rId143"/>
    <p:sldId id="375" r:id="rId144"/>
    <p:sldId id="376" r:id="rId145"/>
    <p:sldId id="377" r:id="rId146"/>
    <p:sldId id="378" r:id="rId147"/>
    <p:sldId id="379" r:id="rId148"/>
    <p:sldId id="380" r:id="rId149"/>
    <p:sldId id="381" r:id="rId150"/>
    <p:sldId id="382" r:id="rId151"/>
    <p:sldId id="383" r:id="rId152"/>
    <p:sldId id="384" r:id="rId153"/>
    <p:sldId id="385" r:id="rId154"/>
    <p:sldId id="386" r:id="rId155"/>
    <p:sldId id="818" r:id="rId156"/>
    <p:sldId id="387" r:id="rId157"/>
    <p:sldId id="388" r:id="rId158"/>
    <p:sldId id="389" r:id="rId159"/>
    <p:sldId id="390" r:id="rId160"/>
    <p:sldId id="391" r:id="rId161"/>
    <p:sldId id="392" r:id="rId162"/>
    <p:sldId id="393" r:id="rId163"/>
    <p:sldId id="819" r:id="rId164"/>
    <p:sldId id="394" r:id="rId165"/>
    <p:sldId id="395" r:id="rId166"/>
    <p:sldId id="396" r:id="rId167"/>
    <p:sldId id="397" r:id="rId168"/>
    <p:sldId id="398" r:id="rId169"/>
    <p:sldId id="399" r:id="rId170"/>
    <p:sldId id="400" r:id="rId171"/>
    <p:sldId id="401" r:id="rId172"/>
    <p:sldId id="402" r:id="rId173"/>
    <p:sldId id="820" r:id="rId174"/>
    <p:sldId id="403" r:id="rId175"/>
    <p:sldId id="404" r:id="rId176"/>
    <p:sldId id="405" r:id="rId177"/>
    <p:sldId id="406" r:id="rId178"/>
    <p:sldId id="407" r:id="rId179"/>
    <p:sldId id="408" r:id="rId180"/>
    <p:sldId id="409" r:id="rId181"/>
    <p:sldId id="410" r:id="rId182"/>
    <p:sldId id="411" r:id="rId183"/>
    <p:sldId id="821" r:id="rId184"/>
    <p:sldId id="412" r:id="rId185"/>
    <p:sldId id="413" r:id="rId186"/>
    <p:sldId id="414" r:id="rId187"/>
    <p:sldId id="415" r:id="rId188"/>
    <p:sldId id="416" r:id="rId189"/>
    <p:sldId id="417" r:id="rId190"/>
    <p:sldId id="418" r:id="rId191"/>
    <p:sldId id="419" r:id="rId192"/>
    <p:sldId id="420" r:id="rId193"/>
    <p:sldId id="822" r:id="rId194"/>
    <p:sldId id="421" r:id="rId195"/>
    <p:sldId id="422" r:id="rId196"/>
    <p:sldId id="423" r:id="rId197"/>
    <p:sldId id="424" r:id="rId198"/>
    <p:sldId id="425" r:id="rId199"/>
    <p:sldId id="426" r:id="rId200"/>
    <p:sldId id="427" r:id="rId201"/>
    <p:sldId id="428" r:id="rId202"/>
    <p:sldId id="429" r:id="rId203"/>
    <p:sldId id="430" r:id="rId204"/>
    <p:sldId id="431" r:id="rId205"/>
    <p:sldId id="432" r:id="rId206"/>
    <p:sldId id="433" r:id="rId207"/>
    <p:sldId id="434" r:id="rId208"/>
    <p:sldId id="435" r:id="rId209"/>
    <p:sldId id="436" r:id="rId210"/>
    <p:sldId id="823" r:id="rId211"/>
    <p:sldId id="437" r:id="rId212"/>
    <p:sldId id="438" r:id="rId213"/>
    <p:sldId id="439" r:id="rId214"/>
    <p:sldId id="440" r:id="rId215"/>
    <p:sldId id="441" r:id="rId216"/>
    <p:sldId id="442" r:id="rId217"/>
    <p:sldId id="443" r:id="rId218"/>
    <p:sldId id="444" r:id="rId219"/>
    <p:sldId id="445" r:id="rId220"/>
    <p:sldId id="446" r:id="rId221"/>
    <p:sldId id="447" r:id="rId222"/>
    <p:sldId id="448" r:id="rId223"/>
    <p:sldId id="449" r:id="rId224"/>
    <p:sldId id="450" r:id="rId225"/>
    <p:sldId id="451" r:id="rId226"/>
    <p:sldId id="452" r:id="rId227"/>
    <p:sldId id="824" r:id="rId228"/>
    <p:sldId id="453" r:id="rId229"/>
    <p:sldId id="454" r:id="rId230"/>
    <p:sldId id="455" r:id="rId231"/>
    <p:sldId id="456" r:id="rId232"/>
    <p:sldId id="457" r:id="rId233"/>
    <p:sldId id="458" r:id="rId234"/>
    <p:sldId id="459" r:id="rId235"/>
    <p:sldId id="460" r:id="rId236"/>
    <p:sldId id="461" r:id="rId237"/>
    <p:sldId id="462" r:id="rId238"/>
    <p:sldId id="463" r:id="rId239"/>
    <p:sldId id="464" r:id="rId240"/>
    <p:sldId id="465" r:id="rId241"/>
    <p:sldId id="466" r:id="rId242"/>
    <p:sldId id="467" r:id="rId243"/>
    <p:sldId id="468" r:id="rId244"/>
    <p:sldId id="469" r:id="rId245"/>
    <p:sldId id="825" r:id="rId246"/>
    <p:sldId id="470" r:id="rId247"/>
    <p:sldId id="471" r:id="rId248"/>
    <p:sldId id="472" r:id="rId249"/>
    <p:sldId id="473" r:id="rId250"/>
    <p:sldId id="474" r:id="rId251"/>
    <p:sldId id="475" r:id="rId252"/>
    <p:sldId id="476" r:id="rId253"/>
    <p:sldId id="477" r:id="rId254"/>
    <p:sldId id="478" r:id="rId255"/>
    <p:sldId id="479" r:id="rId256"/>
    <p:sldId id="480" r:id="rId257"/>
    <p:sldId id="481" r:id="rId258"/>
    <p:sldId id="482" r:id="rId259"/>
    <p:sldId id="483" r:id="rId260"/>
    <p:sldId id="484" r:id="rId261"/>
    <p:sldId id="485" r:id="rId262"/>
    <p:sldId id="486" r:id="rId263"/>
    <p:sldId id="487" r:id="rId264"/>
    <p:sldId id="488" r:id="rId265"/>
    <p:sldId id="489" r:id="rId266"/>
    <p:sldId id="490" r:id="rId267"/>
    <p:sldId id="491" r:id="rId268"/>
    <p:sldId id="492" r:id="rId269"/>
    <p:sldId id="493" r:id="rId270"/>
    <p:sldId id="494" r:id="rId271"/>
    <p:sldId id="495" r:id="rId272"/>
    <p:sldId id="496" r:id="rId273"/>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7" d="100"/>
          <a:sy n="107" d="100"/>
        </p:scale>
        <p:origin x="7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63" Type="http://schemas.openxmlformats.org/officeDocument/2006/relationships/slide" Target="slides/slide53.xml"/><Relationship Id="rId159" Type="http://schemas.openxmlformats.org/officeDocument/2006/relationships/slide" Target="slides/slide149.xml"/><Relationship Id="rId170" Type="http://schemas.openxmlformats.org/officeDocument/2006/relationships/slide" Target="slides/slide160.xml"/><Relationship Id="rId226" Type="http://schemas.openxmlformats.org/officeDocument/2006/relationships/slide" Target="slides/slide216.xml"/><Relationship Id="rId268" Type="http://schemas.openxmlformats.org/officeDocument/2006/relationships/slide" Target="slides/slide258.xml"/><Relationship Id="rId32" Type="http://schemas.openxmlformats.org/officeDocument/2006/relationships/slide" Target="slides/slide22.xml"/><Relationship Id="rId74" Type="http://schemas.openxmlformats.org/officeDocument/2006/relationships/slide" Target="slides/slide64.xml"/><Relationship Id="rId128" Type="http://schemas.openxmlformats.org/officeDocument/2006/relationships/slide" Target="slides/slide118.xml"/><Relationship Id="rId5" Type="http://schemas.openxmlformats.org/officeDocument/2006/relationships/slideMaster" Target="slideMasters/slideMaster5.xml"/><Relationship Id="rId181" Type="http://schemas.openxmlformats.org/officeDocument/2006/relationships/slide" Target="slides/slide171.xml"/><Relationship Id="rId237" Type="http://schemas.openxmlformats.org/officeDocument/2006/relationships/slide" Target="slides/slide227.xml"/><Relationship Id="rId258" Type="http://schemas.openxmlformats.org/officeDocument/2006/relationships/slide" Target="slides/slide248.xml"/><Relationship Id="rId279" Type="http://schemas.openxmlformats.org/officeDocument/2006/relationships/tableStyles" Target="tableStyles.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92" Type="http://schemas.openxmlformats.org/officeDocument/2006/relationships/slide" Target="slides/slide182.xml"/><Relationship Id="rId206" Type="http://schemas.openxmlformats.org/officeDocument/2006/relationships/slide" Target="slides/slide196.xml"/><Relationship Id="rId227" Type="http://schemas.openxmlformats.org/officeDocument/2006/relationships/slide" Target="slides/slide217.xml"/><Relationship Id="rId248" Type="http://schemas.openxmlformats.org/officeDocument/2006/relationships/slide" Target="slides/slide238.xml"/><Relationship Id="rId269" Type="http://schemas.openxmlformats.org/officeDocument/2006/relationships/slide" Target="slides/slide259.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280" Type="http://schemas.microsoft.com/office/2016/11/relationships/changesInfo" Target="changesInfos/changesInfo1.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slide" Target="slides/slide172.xml"/><Relationship Id="rId217" Type="http://schemas.openxmlformats.org/officeDocument/2006/relationships/slide" Target="slides/slide207.xml"/><Relationship Id="rId6" Type="http://schemas.openxmlformats.org/officeDocument/2006/relationships/slideMaster" Target="slideMasters/slideMaster6.xml"/><Relationship Id="rId238" Type="http://schemas.openxmlformats.org/officeDocument/2006/relationships/slide" Target="slides/slide228.xml"/><Relationship Id="rId259" Type="http://schemas.openxmlformats.org/officeDocument/2006/relationships/slide" Target="slides/slide249.xml"/><Relationship Id="rId23" Type="http://schemas.openxmlformats.org/officeDocument/2006/relationships/slide" Target="slides/slide13.xml"/><Relationship Id="rId119" Type="http://schemas.openxmlformats.org/officeDocument/2006/relationships/slide" Target="slides/slide109.xml"/><Relationship Id="rId270" Type="http://schemas.openxmlformats.org/officeDocument/2006/relationships/slide" Target="slides/slide260.xml"/><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93" Type="http://schemas.openxmlformats.org/officeDocument/2006/relationships/slide" Target="slides/slide183.xml"/><Relationship Id="rId207" Type="http://schemas.openxmlformats.org/officeDocument/2006/relationships/slide" Target="slides/slide197.xml"/><Relationship Id="rId228" Type="http://schemas.openxmlformats.org/officeDocument/2006/relationships/slide" Target="slides/slide218.xml"/><Relationship Id="rId249" Type="http://schemas.openxmlformats.org/officeDocument/2006/relationships/slide" Target="slides/slide239.xml"/><Relationship Id="rId13" Type="http://schemas.openxmlformats.org/officeDocument/2006/relationships/slide" Target="slides/slide3.xml"/><Relationship Id="rId109" Type="http://schemas.openxmlformats.org/officeDocument/2006/relationships/slide" Target="slides/slide99.xml"/><Relationship Id="rId260" Type="http://schemas.openxmlformats.org/officeDocument/2006/relationships/slide" Target="slides/slide250.xml"/><Relationship Id="rId34" Type="http://schemas.openxmlformats.org/officeDocument/2006/relationships/slide" Target="slides/slide24.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20" Type="http://schemas.openxmlformats.org/officeDocument/2006/relationships/slide" Target="slides/slide110.xml"/><Relationship Id="rId141" Type="http://schemas.openxmlformats.org/officeDocument/2006/relationships/slide" Target="slides/slide131.xml"/><Relationship Id="rId7" Type="http://schemas.openxmlformats.org/officeDocument/2006/relationships/slideMaster" Target="slideMasters/slideMaster7.xml"/><Relationship Id="rId162" Type="http://schemas.openxmlformats.org/officeDocument/2006/relationships/slide" Target="slides/slide152.xml"/><Relationship Id="rId183" Type="http://schemas.openxmlformats.org/officeDocument/2006/relationships/slide" Target="slides/slide173.xml"/><Relationship Id="rId218" Type="http://schemas.openxmlformats.org/officeDocument/2006/relationships/slide" Target="slides/slide208.xml"/><Relationship Id="rId239" Type="http://schemas.openxmlformats.org/officeDocument/2006/relationships/slide" Target="slides/slide229.xml"/><Relationship Id="rId250" Type="http://schemas.openxmlformats.org/officeDocument/2006/relationships/slide" Target="slides/slide240.xml"/><Relationship Id="rId271" Type="http://schemas.openxmlformats.org/officeDocument/2006/relationships/slide" Target="slides/slide261.xml"/><Relationship Id="rId24" Type="http://schemas.openxmlformats.org/officeDocument/2006/relationships/slide" Target="slides/slide14.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31" Type="http://schemas.openxmlformats.org/officeDocument/2006/relationships/slide" Target="slides/slide121.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slide" Target="slides/slide184.xml"/><Relationship Id="rId208" Type="http://schemas.openxmlformats.org/officeDocument/2006/relationships/slide" Target="slides/slide198.xml"/><Relationship Id="rId229" Type="http://schemas.openxmlformats.org/officeDocument/2006/relationships/slide" Target="slides/slide219.xml"/><Relationship Id="rId240" Type="http://schemas.openxmlformats.org/officeDocument/2006/relationships/slide" Target="slides/slide230.xml"/><Relationship Id="rId261" Type="http://schemas.openxmlformats.org/officeDocument/2006/relationships/slide" Target="slides/slide251.xml"/><Relationship Id="rId14" Type="http://schemas.openxmlformats.org/officeDocument/2006/relationships/slide" Target="slides/slide4.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8" Type="http://schemas.openxmlformats.org/officeDocument/2006/relationships/slideMaster" Target="slideMasters/slideMaster8.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219" Type="http://schemas.openxmlformats.org/officeDocument/2006/relationships/slide" Target="slides/slide209.xml"/><Relationship Id="rId230" Type="http://schemas.openxmlformats.org/officeDocument/2006/relationships/slide" Target="slides/slide220.xml"/><Relationship Id="rId251" Type="http://schemas.openxmlformats.org/officeDocument/2006/relationships/slide" Target="slides/slide241.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272" Type="http://schemas.openxmlformats.org/officeDocument/2006/relationships/slide" Target="slides/slide262.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95" Type="http://schemas.openxmlformats.org/officeDocument/2006/relationships/slide" Target="slides/slide185.xml"/><Relationship Id="rId209" Type="http://schemas.openxmlformats.org/officeDocument/2006/relationships/slide" Target="slides/slide199.xml"/><Relationship Id="rId220" Type="http://schemas.openxmlformats.org/officeDocument/2006/relationships/slide" Target="slides/slide210.xml"/><Relationship Id="rId241" Type="http://schemas.openxmlformats.org/officeDocument/2006/relationships/slide" Target="slides/slide23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262" Type="http://schemas.openxmlformats.org/officeDocument/2006/relationships/slide" Target="slides/slide252.xml"/><Relationship Id="rId78" Type="http://schemas.openxmlformats.org/officeDocument/2006/relationships/slide" Target="slides/slide68.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64" Type="http://schemas.openxmlformats.org/officeDocument/2006/relationships/slide" Target="slides/slide154.xml"/><Relationship Id="rId185" Type="http://schemas.openxmlformats.org/officeDocument/2006/relationships/slide" Target="slides/slide175.xml"/><Relationship Id="rId9" Type="http://schemas.openxmlformats.org/officeDocument/2006/relationships/slideMaster" Target="slideMasters/slideMaster9.xml"/><Relationship Id="rId210" Type="http://schemas.openxmlformats.org/officeDocument/2006/relationships/slide" Target="slides/slide200.xml"/><Relationship Id="rId26" Type="http://schemas.openxmlformats.org/officeDocument/2006/relationships/slide" Target="slides/slide16.xml"/><Relationship Id="rId231" Type="http://schemas.openxmlformats.org/officeDocument/2006/relationships/slide" Target="slides/slide221.xml"/><Relationship Id="rId252" Type="http://schemas.openxmlformats.org/officeDocument/2006/relationships/slide" Target="slides/slide242.xml"/><Relationship Id="rId273" Type="http://schemas.openxmlformats.org/officeDocument/2006/relationships/slide" Target="slides/slide263.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openxmlformats.org/officeDocument/2006/relationships/slide" Target="slides/slide186.xml"/><Relationship Id="rId200" Type="http://schemas.openxmlformats.org/officeDocument/2006/relationships/slide" Target="slides/slide190.xml"/><Relationship Id="rId16" Type="http://schemas.openxmlformats.org/officeDocument/2006/relationships/slide" Target="slides/slide6.xml"/><Relationship Id="rId221" Type="http://schemas.openxmlformats.org/officeDocument/2006/relationships/slide" Target="slides/slide211.xml"/><Relationship Id="rId242" Type="http://schemas.openxmlformats.org/officeDocument/2006/relationships/slide" Target="slides/slide232.xml"/><Relationship Id="rId263" Type="http://schemas.openxmlformats.org/officeDocument/2006/relationships/slide" Target="slides/slide253.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11" Type="http://schemas.openxmlformats.org/officeDocument/2006/relationships/slide" Target="slides/slide201.xml"/><Relationship Id="rId232" Type="http://schemas.openxmlformats.org/officeDocument/2006/relationships/slide" Target="slides/slide222.xml"/><Relationship Id="rId253" Type="http://schemas.openxmlformats.org/officeDocument/2006/relationships/slide" Target="slides/slide243.xml"/><Relationship Id="rId274" Type="http://schemas.openxmlformats.org/officeDocument/2006/relationships/notesMaster" Target="notesMasters/notesMaster1.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97" Type="http://schemas.openxmlformats.org/officeDocument/2006/relationships/slide" Target="slides/slide187.xml"/><Relationship Id="rId201" Type="http://schemas.openxmlformats.org/officeDocument/2006/relationships/slide" Target="slides/slide191.xml"/><Relationship Id="rId222" Type="http://schemas.openxmlformats.org/officeDocument/2006/relationships/slide" Target="slides/slide212.xml"/><Relationship Id="rId243" Type="http://schemas.openxmlformats.org/officeDocument/2006/relationships/slide" Target="slides/slide233.xml"/><Relationship Id="rId264" Type="http://schemas.openxmlformats.org/officeDocument/2006/relationships/slide" Target="slides/slide254.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1" Type="http://schemas.openxmlformats.org/officeDocument/2006/relationships/slideMaster" Target="slideMasters/slideMaster1.xml"/><Relationship Id="rId212" Type="http://schemas.openxmlformats.org/officeDocument/2006/relationships/slide" Target="slides/slide202.xml"/><Relationship Id="rId233" Type="http://schemas.openxmlformats.org/officeDocument/2006/relationships/slide" Target="slides/slide223.xml"/><Relationship Id="rId254" Type="http://schemas.openxmlformats.org/officeDocument/2006/relationships/slide" Target="slides/slide244.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275" Type="http://schemas.openxmlformats.org/officeDocument/2006/relationships/commentAuthors" Target="commentAuthors.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98" Type="http://schemas.openxmlformats.org/officeDocument/2006/relationships/slide" Target="slides/slide188.xml"/><Relationship Id="rId202" Type="http://schemas.openxmlformats.org/officeDocument/2006/relationships/slide" Target="slides/slide192.xml"/><Relationship Id="rId223" Type="http://schemas.openxmlformats.org/officeDocument/2006/relationships/slide" Target="slides/slide213.xml"/><Relationship Id="rId244" Type="http://schemas.openxmlformats.org/officeDocument/2006/relationships/slide" Target="slides/slide234.xml"/><Relationship Id="rId18" Type="http://schemas.openxmlformats.org/officeDocument/2006/relationships/slide" Target="slides/slide8.xml"/><Relationship Id="rId39" Type="http://schemas.openxmlformats.org/officeDocument/2006/relationships/slide" Target="slides/slide29.xml"/><Relationship Id="rId265" Type="http://schemas.openxmlformats.org/officeDocument/2006/relationships/slide" Target="slides/slide255.xml"/><Relationship Id="rId50" Type="http://schemas.openxmlformats.org/officeDocument/2006/relationships/slide" Target="slides/slide40.xml"/><Relationship Id="rId104" Type="http://schemas.openxmlformats.org/officeDocument/2006/relationships/slide" Target="slides/slide94.xml"/><Relationship Id="rId125" Type="http://schemas.openxmlformats.org/officeDocument/2006/relationships/slide" Target="slides/slide115.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71" Type="http://schemas.openxmlformats.org/officeDocument/2006/relationships/slide" Target="slides/slide61.xml"/><Relationship Id="rId92" Type="http://schemas.openxmlformats.org/officeDocument/2006/relationships/slide" Target="slides/slide82.xml"/><Relationship Id="rId213" Type="http://schemas.openxmlformats.org/officeDocument/2006/relationships/slide" Target="slides/slide203.xml"/><Relationship Id="rId234" Type="http://schemas.openxmlformats.org/officeDocument/2006/relationships/slide" Target="slides/slide224.xml"/><Relationship Id="rId2" Type="http://schemas.openxmlformats.org/officeDocument/2006/relationships/slideMaster" Target="slideMasters/slideMaster2.xml"/><Relationship Id="rId29" Type="http://schemas.openxmlformats.org/officeDocument/2006/relationships/slide" Target="slides/slide19.xml"/><Relationship Id="rId255" Type="http://schemas.openxmlformats.org/officeDocument/2006/relationships/slide" Target="slides/slide245.xml"/><Relationship Id="rId276" Type="http://schemas.openxmlformats.org/officeDocument/2006/relationships/presProps" Target="presProps.xml"/><Relationship Id="rId40" Type="http://schemas.openxmlformats.org/officeDocument/2006/relationships/slide" Target="slides/slide30.xml"/><Relationship Id="rId115" Type="http://schemas.openxmlformats.org/officeDocument/2006/relationships/slide" Target="slides/slide105.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99" Type="http://schemas.openxmlformats.org/officeDocument/2006/relationships/slide" Target="slides/slide189.xml"/><Relationship Id="rId203" Type="http://schemas.openxmlformats.org/officeDocument/2006/relationships/slide" Target="slides/slide193.xml"/><Relationship Id="rId19" Type="http://schemas.openxmlformats.org/officeDocument/2006/relationships/slide" Target="slides/slide9.xml"/><Relationship Id="rId224" Type="http://schemas.openxmlformats.org/officeDocument/2006/relationships/slide" Target="slides/slide214.xml"/><Relationship Id="rId245" Type="http://schemas.openxmlformats.org/officeDocument/2006/relationships/slide" Target="slides/slide235.xml"/><Relationship Id="rId266" Type="http://schemas.openxmlformats.org/officeDocument/2006/relationships/slide" Target="slides/slide256.xml"/><Relationship Id="rId30" Type="http://schemas.openxmlformats.org/officeDocument/2006/relationships/slide" Target="slides/slide2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189" Type="http://schemas.openxmlformats.org/officeDocument/2006/relationships/slide" Target="slides/slide179.xml"/><Relationship Id="rId3" Type="http://schemas.openxmlformats.org/officeDocument/2006/relationships/slideMaster" Target="slideMasters/slideMaster3.xml"/><Relationship Id="rId214" Type="http://schemas.openxmlformats.org/officeDocument/2006/relationships/slide" Target="slides/slide204.xml"/><Relationship Id="rId235" Type="http://schemas.openxmlformats.org/officeDocument/2006/relationships/slide" Target="slides/slide225.xml"/><Relationship Id="rId256" Type="http://schemas.openxmlformats.org/officeDocument/2006/relationships/slide" Target="slides/slide246.xml"/><Relationship Id="rId277" Type="http://schemas.openxmlformats.org/officeDocument/2006/relationships/viewProps" Target="viewProps.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179" Type="http://schemas.openxmlformats.org/officeDocument/2006/relationships/slide" Target="slides/slide169.xml"/><Relationship Id="rId190" Type="http://schemas.openxmlformats.org/officeDocument/2006/relationships/slide" Target="slides/slide180.xml"/><Relationship Id="rId204" Type="http://schemas.openxmlformats.org/officeDocument/2006/relationships/slide" Target="slides/slide194.xml"/><Relationship Id="rId225" Type="http://schemas.openxmlformats.org/officeDocument/2006/relationships/slide" Target="slides/slide215.xml"/><Relationship Id="rId246" Type="http://schemas.openxmlformats.org/officeDocument/2006/relationships/slide" Target="slides/slide236.xml"/><Relationship Id="rId267" Type="http://schemas.openxmlformats.org/officeDocument/2006/relationships/slide" Target="slides/slide25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10.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94" Type="http://schemas.openxmlformats.org/officeDocument/2006/relationships/slide" Target="slides/slide84.xml"/><Relationship Id="rId148" Type="http://schemas.openxmlformats.org/officeDocument/2006/relationships/slide" Target="slides/slide138.xml"/><Relationship Id="rId169" Type="http://schemas.openxmlformats.org/officeDocument/2006/relationships/slide" Target="slides/slide159.xml"/><Relationship Id="rId4" Type="http://schemas.openxmlformats.org/officeDocument/2006/relationships/slideMaster" Target="slideMasters/slideMaster4.xml"/><Relationship Id="rId180" Type="http://schemas.openxmlformats.org/officeDocument/2006/relationships/slide" Target="slides/slide170.xml"/><Relationship Id="rId215" Type="http://schemas.openxmlformats.org/officeDocument/2006/relationships/slide" Target="slides/slide205.xml"/><Relationship Id="rId236" Type="http://schemas.openxmlformats.org/officeDocument/2006/relationships/slide" Target="slides/slide226.xml"/><Relationship Id="rId257" Type="http://schemas.openxmlformats.org/officeDocument/2006/relationships/slide" Target="slides/slide247.xml"/><Relationship Id="rId278" Type="http://schemas.openxmlformats.org/officeDocument/2006/relationships/theme" Target="theme/theme1.xml"/><Relationship Id="rId42" Type="http://schemas.openxmlformats.org/officeDocument/2006/relationships/slide" Target="slides/slide32.xml"/><Relationship Id="rId84" Type="http://schemas.openxmlformats.org/officeDocument/2006/relationships/slide" Target="slides/slide74.xml"/><Relationship Id="rId138" Type="http://schemas.openxmlformats.org/officeDocument/2006/relationships/slide" Target="slides/slide128.xml"/><Relationship Id="rId191" Type="http://schemas.openxmlformats.org/officeDocument/2006/relationships/slide" Target="slides/slide181.xml"/><Relationship Id="rId205" Type="http://schemas.openxmlformats.org/officeDocument/2006/relationships/slide" Target="slides/slide195.xml"/><Relationship Id="rId247" Type="http://schemas.openxmlformats.org/officeDocument/2006/relationships/slide" Target="slides/slide237.xml"/><Relationship Id="rId107" Type="http://schemas.openxmlformats.org/officeDocument/2006/relationships/slide" Target="slides/slide97.xml"/><Relationship Id="rId11" Type="http://schemas.openxmlformats.org/officeDocument/2006/relationships/slide" Target="slides/slide1.xml"/><Relationship Id="rId53" Type="http://schemas.openxmlformats.org/officeDocument/2006/relationships/slide" Target="slides/slide43.xml"/><Relationship Id="rId149" Type="http://schemas.openxmlformats.org/officeDocument/2006/relationships/slide" Target="slides/slide139.xml"/><Relationship Id="rId95" Type="http://schemas.openxmlformats.org/officeDocument/2006/relationships/slide" Target="slides/slide85.xml"/><Relationship Id="rId160" Type="http://schemas.openxmlformats.org/officeDocument/2006/relationships/slide" Target="slides/slide150.xml"/><Relationship Id="rId216" Type="http://schemas.openxmlformats.org/officeDocument/2006/relationships/slide" Target="slides/slide20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d. Masudur Rahman" userId="7b31cda9e9d283c8" providerId="LiveId" clId="{36D51130-D243-4BE1-BCC1-8969FEF6FAE0}"/>
    <pc:docChg chg="undo custSel addSld delSld modSld sldOrd">
      <pc:chgData name="Md. Masudur Rahman" userId="7b31cda9e9d283c8" providerId="LiveId" clId="{36D51130-D243-4BE1-BCC1-8969FEF6FAE0}" dt="2024-12-16T16:47:58.366" v="264" actId="20577"/>
      <pc:docMkLst>
        <pc:docMk/>
      </pc:docMkLst>
      <pc:sldChg chg="addSp delSp modSp mod">
        <pc:chgData name="Md. Masudur Rahman" userId="7b31cda9e9d283c8" providerId="LiveId" clId="{36D51130-D243-4BE1-BCC1-8969FEF6FAE0}" dt="2024-12-16T16:29:13.646" v="53" actId="22"/>
        <pc:sldMkLst>
          <pc:docMk/>
          <pc:sldMk cId="3446519041" sldId="322"/>
        </pc:sldMkLst>
      </pc:sldChg>
      <pc:sldChg chg="modSp mod">
        <pc:chgData name="Md. Masudur Rahman" userId="7b31cda9e9d283c8" providerId="LiveId" clId="{36D51130-D243-4BE1-BCC1-8969FEF6FAE0}" dt="2024-12-16T16:24:12.327" v="4" actId="20577"/>
        <pc:sldMkLst>
          <pc:docMk/>
          <pc:sldMk cId="181764125" sldId="810"/>
        </pc:sldMkLst>
        <pc:spChg chg="mod">
          <ac:chgData name="Md. Masudur Rahman" userId="7b31cda9e9d283c8" providerId="LiveId" clId="{36D51130-D243-4BE1-BCC1-8969FEF6FAE0}" dt="2024-12-16T16:24:12.327" v="4" actId="20577"/>
          <ac:spMkLst>
            <pc:docMk/>
            <pc:sldMk cId="181764125" sldId="810"/>
            <ac:spMk id="3" creationId="{5CEFB38E-CC64-7E69-CDB1-45D1C6EAFFD5}"/>
          </ac:spMkLst>
        </pc:spChg>
      </pc:sldChg>
      <pc:sldChg chg="modSp add mod">
        <pc:chgData name="Md. Masudur Rahman" userId="7b31cda9e9d283c8" providerId="LiveId" clId="{36D51130-D243-4BE1-BCC1-8969FEF6FAE0}" dt="2024-12-16T16:24:47.495" v="18" actId="20577"/>
        <pc:sldMkLst>
          <pc:docMk/>
          <pc:sldMk cId="1489719878" sldId="811"/>
        </pc:sldMkLst>
        <pc:spChg chg="mod">
          <ac:chgData name="Md. Masudur Rahman" userId="7b31cda9e9d283c8" providerId="LiveId" clId="{36D51130-D243-4BE1-BCC1-8969FEF6FAE0}" dt="2024-12-16T16:24:47.495" v="18" actId="20577"/>
          <ac:spMkLst>
            <pc:docMk/>
            <pc:sldMk cId="1489719878" sldId="811"/>
            <ac:spMk id="3" creationId="{6FFC02E8-5ECE-C284-C39A-B82DB3B82577}"/>
          </ac:spMkLst>
        </pc:spChg>
      </pc:sldChg>
      <pc:sldChg chg="modSp add mod">
        <pc:chgData name="Md. Masudur Rahman" userId="7b31cda9e9d283c8" providerId="LiveId" clId="{36D51130-D243-4BE1-BCC1-8969FEF6FAE0}" dt="2024-12-16T16:25:28.735" v="25" actId="20577"/>
        <pc:sldMkLst>
          <pc:docMk/>
          <pc:sldMk cId="1236681442" sldId="812"/>
        </pc:sldMkLst>
        <pc:spChg chg="mod">
          <ac:chgData name="Md. Masudur Rahman" userId="7b31cda9e9d283c8" providerId="LiveId" clId="{36D51130-D243-4BE1-BCC1-8969FEF6FAE0}" dt="2024-12-16T16:25:28.735" v="25" actId="20577"/>
          <ac:spMkLst>
            <pc:docMk/>
            <pc:sldMk cId="1236681442" sldId="812"/>
            <ac:spMk id="3" creationId="{0E5A2BDB-0735-6729-004C-EA9D38B8DFD3}"/>
          </ac:spMkLst>
        </pc:spChg>
      </pc:sldChg>
      <pc:sldChg chg="addSp modSp add mod">
        <pc:chgData name="Md. Masudur Rahman" userId="7b31cda9e9d283c8" providerId="LiveId" clId="{36D51130-D243-4BE1-BCC1-8969FEF6FAE0}" dt="2024-12-16T16:28:42.638" v="49" actId="1076"/>
        <pc:sldMkLst>
          <pc:docMk/>
          <pc:sldMk cId="1913505931" sldId="813"/>
        </pc:sldMkLst>
        <pc:spChg chg="mod">
          <ac:chgData name="Md. Masudur Rahman" userId="7b31cda9e9d283c8" providerId="LiveId" clId="{36D51130-D243-4BE1-BCC1-8969FEF6FAE0}" dt="2024-12-16T16:27:48.685" v="40" actId="403"/>
          <ac:spMkLst>
            <pc:docMk/>
            <pc:sldMk cId="1913505931" sldId="813"/>
            <ac:spMk id="3" creationId="{AAE95206-5E32-BAF2-D6F9-75EA5493FC0E}"/>
          </ac:spMkLst>
        </pc:spChg>
      </pc:sldChg>
      <pc:sldChg chg="modSp add mod">
        <pc:chgData name="Md. Masudur Rahman" userId="7b31cda9e9d283c8" providerId="LiveId" clId="{36D51130-D243-4BE1-BCC1-8969FEF6FAE0}" dt="2024-12-16T16:31:02.231" v="73" actId="20577"/>
        <pc:sldMkLst>
          <pc:docMk/>
          <pc:sldMk cId="3825697275" sldId="814"/>
        </pc:sldMkLst>
        <pc:spChg chg="mod">
          <ac:chgData name="Md. Masudur Rahman" userId="7b31cda9e9d283c8" providerId="LiveId" clId="{36D51130-D243-4BE1-BCC1-8969FEF6FAE0}" dt="2024-12-16T16:31:02.231" v="73" actId="20577"/>
          <ac:spMkLst>
            <pc:docMk/>
            <pc:sldMk cId="3825697275" sldId="814"/>
            <ac:spMk id="3" creationId="{29167533-2DD6-A37C-ACCA-B9DD8B213C9C}"/>
          </ac:spMkLst>
        </pc:spChg>
      </pc:sldChg>
      <pc:sldChg chg="modSp add mod">
        <pc:chgData name="Md. Masudur Rahman" userId="7b31cda9e9d283c8" providerId="LiveId" clId="{36D51130-D243-4BE1-BCC1-8969FEF6FAE0}" dt="2024-12-16T16:33:00.089" v="90" actId="20577"/>
        <pc:sldMkLst>
          <pc:docMk/>
          <pc:sldMk cId="589362716" sldId="815"/>
        </pc:sldMkLst>
        <pc:spChg chg="mod">
          <ac:chgData name="Md. Masudur Rahman" userId="7b31cda9e9d283c8" providerId="LiveId" clId="{36D51130-D243-4BE1-BCC1-8969FEF6FAE0}" dt="2024-12-16T16:33:00.089" v="90" actId="20577"/>
          <ac:spMkLst>
            <pc:docMk/>
            <pc:sldMk cId="589362716" sldId="815"/>
            <ac:spMk id="3" creationId="{E56E4223-77C5-FFF2-73A2-C634B9420533}"/>
          </ac:spMkLst>
        </pc:spChg>
      </pc:sldChg>
      <pc:sldChg chg="modSp add mod">
        <pc:chgData name="Md. Masudur Rahman" userId="7b31cda9e9d283c8" providerId="LiveId" clId="{36D51130-D243-4BE1-BCC1-8969FEF6FAE0}" dt="2024-12-16T16:34:10.607" v="106" actId="20577"/>
        <pc:sldMkLst>
          <pc:docMk/>
          <pc:sldMk cId="295948488" sldId="816"/>
        </pc:sldMkLst>
        <pc:spChg chg="mod">
          <ac:chgData name="Md. Masudur Rahman" userId="7b31cda9e9d283c8" providerId="LiveId" clId="{36D51130-D243-4BE1-BCC1-8969FEF6FAE0}" dt="2024-12-16T16:34:10.607" v="106" actId="20577"/>
          <ac:spMkLst>
            <pc:docMk/>
            <pc:sldMk cId="295948488" sldId="816"/>
            <ac:spMk id="3" creationId="{093108B9-537A-6474-DC90-254D44B849B2}"/>
          </ac:spMkLst>
        </pc:spChg>
      </pc:sldChg>
      <pc:sldChg chg="modSp add mod">
        <pc:chgData name="Md. Masudur Rahman" userId="7b31cda9e9d283c8" providerId="LiveId" clId="{36D51130-D243-4BE1-BCC1-8969FEF6FAE0}" dt="2024-12-16T16:38:02.561" v="127" actId="20577"/>
        <pc:sldMkLst>
          <pc:docMk/>
          <pc:sldMk cId="2354492433" sldId="817"/>
        </pc:sldMkLst>
        <pc:spChg chg="mod">
          <ac:chgData name="Md. Masudur Rahman" userId="7b31cda9e9d283c8" providerId="LiveId" clId="{36D51130-D243-4BE1-BCC1-8969FEF6FAE0}" dt="2024-12-16T16:38:02.561" v="127" actId="20577"/>
          <ac:spMkLst>
            <pc:docMk/>
            <pc:sldMk cId="2354492433" sldId="817"/>
            <ac:spMk id="3" creationId="{5F8B979C-10A6-213F-1535-382D600092AF}"/>
          </ac:spMkLst>
        </pc:spChg>
      </pc:sldChg>
      <pc:sldChg chg="delSp modSp new mod">
        <pc:chgData name="Md. Masudur Rahman" userId="7b31cda9e9d283c8" providerId="LiveId" clId="{36D51130-D243-4BE1-BCC1-8969FEF6FAE0}" dt="2024-12-16T16:40:03.912" v="160" actId="20577"/>
        <pc:sldMkLst>
          <pc:docMk/>
          <pc:sldMk cId="1736579239" sldId="818"/>
        </pc:sldMkLst>
        <pc:spChg chg="mod">
          <ac:chgData name="Md. Masudur Rahman" userId="7b31cda9e9d283c8" providerId="LiveId" clId="{36D51130-D243-4BE1-BCC1-8969FEF6FAE0}" dt="2024-12-16T16:40:03.912" v="160" actId="20577"/>
          <ac:spMkLst>
            <pc:docMk/>
            <pc:sldMk cId="1736579239" sldId="818"/>
            <ac:spMk id="2" creationId="{A74DB855-2BC9-2157-F5BC-ED5B63A55E58}"/>
          </ac:spMkLst>
        </pc:spChg>
      </pc:sldChg>
      <pc:sldChg chg="addSp delSp modSp new del mod ord modClrScheme chgLayout">
        <pc:chgData name="Md. Masudur Rahman" userId="7b31cda9e9d283c8" providerId="LiveId" clId="{36D51130-D243-4BE1-BCC1-8969FEF6FAE0}" dt="2024-12-16T16:37:22.662" v="124" actId="47"/>
        <pc:sldMkLst>
          <pc:docMk/>
          <pc:sldMk cId="3454633235" sldId="818"/>
        </pc:sldMkLst>
      </pc:sldChg>
      <pc:sldChg chg="modSp add mod">
        <pc:chgData name="Md. Masudur Rahman" userId="7b31cda9e9d283c8" providerId="LiveId" clId="{36D51130-D243-4BE1-BCC1-8969FEF6FAE0}" dt="2024-12-16T16:40:49.175" v="173" actId="20577"/>
        <pc:sldMkLst>
          <pc:docMk/>
          <pc:sldMk cId="2102179924" sldId="819"/>
        </pc:sldMkLst>
        <pc:spChg chg="mod">
          <ac:chgData name="Md. Masudur Rahman" userId="7b31cda9e9d283c8" providerId="LiveId" clId="{36D51130-D243-4BE1-BCC1-8969FEF6FAE0}" dt="2024-12-16T16:40:49.175" v="173" actId="20577"/>
          <ac:spMkLst>
            <pc:docMk/>
            <pc:sldMk cId="2102179924" sldId="819"/>
            <ac:spMk id="2" creationId="{2B3849F5-60AF-E509-6A0D-C9DC54C746B8}"/>
          </ac:spMkLst>
        </pc:spChg>
      </pc:sldChg>
      <pc:sldChg chg="new del">
        <pc:chgData name="Md. Masudur Rahman" userId="7b31cda9e9d283c8" providerId="LiveId" clId="{36D51130-D243-4BE1-BCC1-8969FEF6FAE0}" dt="2024-12-16T16:41:23.915" v="177" actId="680"/>
        <pc:sldMkLst>
          <pc:docMk/>
          <pc:sldMk cId="323589463" sldId="820"/>
        </pc:sldMkLst>
      </pc:sldChg>
      <pc:sldChg chg="modSp add del mod">
        <pc:chgData name="Md. Masudur Rahman" userId="7b31cda9e9d283c8" providerId="LiveId" clId="{36D51130-D243-4BE1-BCC1-8969FEF6FAE0}" dt="2024-12-16T16:41:58.535" v="188" actId="20577"/>
        <pc:sldMkLst>
          <pc:docMk/>
          <pc:sldMk cId="751426035" sldId="820"/>
        </pc:sldMkLst>
        <pc:spChg chg="mod">
          <ac:chgData name="Md. Masudur Rahman" userId="7b31cda9e9d283c8" providerId="LiveId" clId="{36D51130-D243-4BE1-BCC1-8969FEF6FAE0}" dt="2024-12-16T16:41:58.535" v="188" actId="20577"/>
          <ac:spMkLst>
            <pc:docMk/>
            <pc:sldMk cId="751426035" sldId="820"/>
            <ac:spMk id="2" creationId="{D74C6CB3-4B00-2ECC-C69D-001671FB1C00}"/>
          </ac:spMkLst>
        </pc:spChg>
      </pc:sldChg>
      <pc:sldChg chg="modSp add mod">
        <pc:chgData name="Md. Masudur Rahman" userId="7b31cda9e9d283c8" providerId="LiveId" clId="{36D51130-D243-4BE1-BCC1-8969FEF6FAE0}" dt="2024-12-16T16:43:44.432" v="212" actId="20577"/>
        <pc:sldMkLst>
          <pc:docMk/>
          <pc:sldMk cId="1042760840" sldId="821"/>
        </pc:sldMkLst>
        <pc:spChg chg="mod">
          <ac:chgData name="Md. Masudur Rahman" userId="7b31cda9e9d283c8" providerId="LiveId" clId="{36D51130-D243-4BE1-BCC1-8969FEF6FAE0}" dt="2024-12-16T16:43:44.432" v="212" actId="20577"/>
          <ac:spMkLst>
            <pc:docMk/>
            <pc:sldMk cId="1042760840" sldId="821"/>
            <ac:spMk id="2" creationId="{CE558D38-49BA-5AE9-3EE7-3E7537B91E2C}"/>
          </ac:spMkLst>
        </pc:spChg>
      </pc:sldChg>
      <pc:sldChg chg="new del ord">
        <pc:chgData name="Md. Masudur Rahman" userId="7b31cda9e9d283c8" providerId="LiveId" clId="{36D51130-D243-4BE1-BCC1-8969FEF6FAE0}" dt="2024-12-16T16:42:30.936" v="195" actId="680"/>
        <pc:sldMkLst>
          <pc:docMk/>
          <pc:sldMk cId="1714641641" sldId="821"/>
        </pc:sldMkLst>
      </pc:sldChg>
      <pc:sldChg chg="new del">
        <pc:chgData name="Md. Masudur Rahman" userId="7b31cda9e9d283c8" providerId="LiveId" clId="{36D51130-D243-4BE1-BCC1-8969FEF6FAE0}" dt="2024-12-16T16:42:12.461" v="190" actId="47"/>
        <pc:sldMkLst>
          <pc:docMk/>
          <pc:sldMk cId="3515658443" sldId="821"/>
        </pc:sldMkLst>
      </pc:sldChg>
      <pc:sldChg chg="new del">
        <pc:chgData name="Md. Masudur Rahman" userId="7b31cda9e9d283c8" providerId="LiveId" clId="{36D51130-D243-4BE1-BCC1-8969FEF6FAE0}" dt="2024-12-16T16:44:11.824" v="214" actId="680"/>
        <pc:sldMkLst>
          <pc:docMk/>
          <pc:sldMk cId="801003490" sldId="822"/>
        </pc:sldMkLst>
      </pc:sldChg>
      <pc:sldChg chg="modSp add mod">
        <pc:chgData name="Md. Masudur Rahman" userId="7b31cda9e9d283c8" providerId="LiveId" clId="{36D51130-D243-4BE1-BCC1-8969FEF6FAE0}" dt="2024-12-16T16:45:09.906" v="227" actId="20577"/>
        <pc:sldMkLst>
          <pc:docMk/>
          <pc:sldMk cId="2684984172" sldId="822"/>
        </pc:sldMkLst>
        <pc:spChg chg="mod">
          <ac:chgData name="Md. Masudur Rahman" userId="7b31cda9e9d283c8" providerId="LiveId" clId="{36D51130-D243-4BE1-BCC1-8969FEF6FAE0}" dt="2024-12-16T16:45:09.906" v="227" actId="20577"/>
          <ac:spMkLst>
            <pc:docMk/>
            <pc:sldMk cId="2684984172" sldId="822"/>
            <ac:spMk id="2" creationId="{1EBD8113-7DF8-8BBD-4880-EAF59D3FAE06}"/>
          </ac:spMkLst>
        </pc:spChg>
      </pc:sldChg>
      <pc:sldChg chg="modSp add mod">
        <pc:chgData name="Md. Masudur Rahman" userId="7b31cda9e9d283c8" providerId="LiveId" clId="{36D51130-D243-4BE1-BCC1-8969FEF6FAE0}" dt="2024-12-16T16:46:56.787" v="242" actId="20577"/>
        <pc:sldMkLst>
          <pc:docMk/>
          <pc:sldMk cId="440158120" sldId="823"/>
        </pc:sldMkLst>
        <pc:spChg chg="mod">
          <ac:chgData name="Md. Masudur Rahman" userId="7b31cda9e9d283c8" providerId="LiveId" clId="{36D51130-D243-4BE1-BCC1-8969FEF6FAE0}" dt="2024-12-16T16:46:56.787" v="242" actId="20577"/>
          <ac:spMkLst>
            <pc:docMk/>
            <pc:sldMk cId="440158120" sldId="823"/>
            <ac:spMk id="2" creationId="{0587C125-8BE1-B302-BE3C-0CED47A46BFB}"/>
          </ac:spMkLst>
        </pc:spChg>
      </pc:sldChg>
      <pc:sldChg chg="modSp add mod">
        <pc:chgData name="Md. Masudur Rahman" userId="7b31cda9e9d283c8" providerId="LiveId" clId="{36D51130-D243-4BE1-BCC1-8969FEF6FAE0}" dt="2024-12-16T16:47:26.737" v="255" actId="20577"/>
        <pc:sldMkLst>
          <pc:docMk/>
          <pc:sldMk cId="3925107113" sldId="824"/>
        </pc:sldMkLst>
        <pc:spChg chg="mod">
          <ac:chgData name="Md. Masudur Rahman" userId="7b31cda9e9d283c8" providerId="LiveId" clId="{36D51130-D243-4BE1-BCC1-8969FEF6FAE0}" dt="2024-12-16T16:47:26.737" v="255" actId="20577"/>
          <ac:spMkLst>
            <pc:docMk/>
            <pc:sldMk cId="3925107113" sldId="824"/>
            <ac:spMk id="2" creationId="{2FBD633D-D928-E05A-E58F-0D251628F584}"/>
          </ac:spMkLst>
        </pc:spChg>
      </pc:sldChg>
      <pc:sldChg chg="modSp add mod">
        <pc:chgData name="Md. Masudur Rahman" userId="7b31cda9e9d283c8" providerId="LiveId" clId="{36D51130-D243-4BE1-BCC1-8969FEF6FAE0}" dt="2024-12-16T16:47:58.366" v="264" actId="20577"/>
        <pc:sldMkLst>
          <pc:docMk/>
          <pc:sldMk cId="3727487284" sldId="825"/>
        </pc:sldMkLst>
        <pc:spChg chg="mod">
          <ac:chgData name="Md. Masudur Rahman" userId="7b31cda9e9d283c8" providerId="LiveId" clId="{36D51130-D243-4BE1-BCC1-8969FEF6FAE0}" dt="2024-12-16T16:47:58.366" v="264" actId="20577"/>
          <ac:spMkLst>
            <pc:docMk/>
            <pc:sldMk cId="3727487284" sldId="825"/>
            <ac:spMk id="2" creationId="{64901DDF-6DD9-A51B-B610-247E1456116B}"/>
          </ac:spMkLst>
        </pc:spChg>
      </pc:sldChg>
    </pc:docChg>
  </pc:docChgLst>
  <pc:docChgLst>
    <pc:chgData name="Md. Masudur Rahman" userId="7b31cda9e9d283c8" providerId="LiveId" clId="{3BD556F3-4775-4649-8F92-AAADE8B70F53}"/>
    <pc:docChg chg="undo custSel modSld modMainMaster">
      <pc:chgData name="Md. Masudur Rahman" userId="7b31cda9e9d283c8" providerId="LiveId" clId="{3BD556F3-4775-4649-8F92-AAADE8B70F53}" dt="2025-01-15T20:34:18.874" v="408" actId="478"/>
      <pc:docMkLst>
        <pc:docMk/>
      </pc:docMkLst>
      <pc:sldChg chg="addSp delSp modSp mod setBg chgLayout">
        <pc:chgData name="Md. Masudur Rahman" userId="7b31cda9e9d283c8" providerId="LiveId" clId="{3BD556F3-4775-4649-8F92-AAADE8B70F53}" dt="2025-01-15T19:43:34.178" v="32"/>
        <pc:sldMkLst>
          <pc:docMk/>
          <pc:sldMk cId="1767168730" sldId="256"/>
        </pc:sldMkLst>
        <pc:spChg chg="add mod ord">
          <ac:chgData name="Md. Masudur Rahman" userId="7b31cda9e9d283c8" providerId="LiveId" clId="{3BD556F3-4775-4649-8F92-AAADE8B70F53}" dt="2025-01-15T19:41:05.726" v="22" actId="1076"/>
          <ac:spMkLst>
            <pc:docMk/>
            <pc:sldMk cId="1767168730" sldId="256"/>
            <ac:spMk id="2" creationId="{6D9ECE58-C30A-6BD6-370D-2545418FE210}"/>
          </ac:spMkLst>
        </pc:spChg>
        <pc:spChg chg="add mod ord">
          <ac:chgData name="Md. Masudur Rahman" userId="7b31cda9e9d283c8" providerId="LiveId" clId="{3BD556F3-4775-4649-8F92-AAADE8B70F53}" dt="2025-01-15T19:42:55.767" v="31"/>
          <ac:spMkLst>
            <pc:docMk/>
            <pc:sldMk cId="1767168730" sldId="256"/>
            <ac:spMk id="3" creationId="{822B0ADE-42C1-82B4-FF1F-9B6A2C11B6F8}"/>
          </ac:spMkLst>
        </pc:spChg>
        <pc:spChg chg="del mod">
          <ac:chgData name="Md. Masudur Rahman" userId="7b31cda9e9d283c8" providerId="LiveId" clId="{3BD556F3-4775-4649-8F92-AAADE8B70F53}" dt="2025-01-15T19:41:00.632" v="21" actId="478"/>
          <ac:spMkLst>
            <pc:docMk/>
            <pc:sldMk cId="1767168730" sldId="256"/>
            <ac:spMk id="5122" creationId="{5B2C6F70-B114-737E-F8E4-AD38800B87BC}"/>
          </ac:spMkLst>
        </pc:spChg>
      </pc:sldChg>
      <pc:sldChg chg="setBg">
        <pc:chgData name="Md. Masudur Rahman" userId="7b31cda9e9d283c8" providerId="LiveId" clId="{3BD556F3-4775-4649-8F92-AAADE8B70F53}" dt="2025-01-15T19:43:34.178" v="32"/>
        <pc:sldMkLst>
          <pc:docMk/>
          <pc:sldMk cId="500698794" sldId="257"/>
        </pc:sldMkLst>
      </pc:sldChg>
      <pc:sldChg chg="setBg">
        <pc:chgData name="Md. Masudur Rahman" userId="7b31cda9e9d283c8" providerId="LiveId" clId="{3BD556F3-4775-4649-8F92-AAADE8B70F53}" dt="2025-01-15T19:43:34.178" v="32"/>
        <pc:sldMkLst>
          <pc:docMk/>
          <pc:sldMk cId="2715545039" sldId="258"/>
        </pc:sldMkLst>
      </pc:sldChg>
      <pc:sldChg chg="setBg">
        <pc:chgData name="Md. Masudur Rahman" userId="7b31cda9e9d283c8" providerId="LiveId" clId="{3BD556F3-4775-4649-8F92-AAADE8B70F53}" dt="2025-01-15T19:43:34.178" v="32"/>
        <pc:sldMkLst>
          <pc:docMk/>
          <pc:sldMk cId="351362233" sldId="259"/>
        </pc:sldMkLst>
      </pc:sldChg>
      <pc:sldChg chg="setBg">
        <pc:chgData name="Md. Masudur Rahman" userId="7b31cda9e9d283c8" providerId="LiveId" clId="{3BD556F3-4775-4649-8F92-AAADE8B70F53}" dt="2025-01-15T19:43:34.178" v="32"/>
        <pc:sldMkLst>
          <pc:docMk/>
          <pc:sldMk cId="3221592072" sldId="260"/>
        </pc:sldMkLst>
      </pc:sldChg>
      <pc:sldChg chg="setBg">
        <pc:chgData name="Md. Masudur Rahman" userId="7b31cda9e9d283c8" providerId="LiveId" clId="{3BD556F3-4775-4649-8F92-AAADE8B70F53}" dt="2025-01-15T19:43:34.178" v="32"/>
        <pc:sldMkLst>
          <pc:docMk/>
          <pc:sldMk cId="3049271866" sldId="261"/>
        </pc:sldMkLst>
      </pc:sldChg>
      <pc:sldChg chg="setBg">
        <pc:chgData name="Md. Masudur Rahman" userId="7b31cda9e9d283c8" providerId="LiveId" clId="{3BD556F3-4775-4649-8F92-AAADE8B70F53}" dt="2025-01-15T19:43:34.178" v="32"/>
        <pc:sldMkLst>
          <pc:docMk/>
          <pc:sldMk cId="3303409386" sldId="262"/>
        </pc:sldMkLst>
      </pc:sldChg>
      <pc:sldChg chg="setBg">
        <pc:chgData name="Md. Masudur Rahman" userId="7b31cda9e9d283c8" providerId="LiveId" clId="{3BD556F3-4775-4649-8F92-AAADE8B70F53}" dt="2025-01-15T19:43:34.178" v="32"/>
        <pc:sldMkLst>
          <pc:docMk/>
          <pc:sldMk cId="198459322" sldId="263"/>
        </pc:sldMkLst>
      </pc:sldChg>
      <pc:sldChg chg="setBg">
        <pc:chgData name="Md. Masudur Rahman" userId="7b31cda9e9d283c8" providerId="LiveId" clId="{3BD556F3-4775-4649-8F92-AAADE8B70F53}" dt="2025-01-15T19:43:34.178" v="32"/>
        <pc:sldMkLst>
          <pc:docMk/>
          <pc:sldMk cId="4091685708" sldId="264"/>
        </pc:sldMkLst>
      </pc:sldChg>
      <pc:sldChg chg="setBg">
        <pc:chgData name="Md. Masudur Rahman" userId="7b31cda9e9d283c8" providerId="LiveId" clId="{3BD556F3-4775-4649-8F92-AAADE8B70F53}" dt="2025-01-15T19:43:34.178" v="32"/>
        <pc:sldMkLst>
          <pc:docMk/>
          <pc:sldMk cId="502267498" sldId="265"/>
        </pc:sldMkLst>
      </pc:sldChg>
      <pc:sldChg chg="setBg">
        <pc:chgData name="Md. Masudur Rahman" userId="7b31cda9e9d283c8" providerId="LiveId" clId="{3BD556F3-4775-4649-8F92-AAADE8B70F53}" dt="2025-01-15T19:43:34.178" v="32"/>
        <pc:sldMkLst>
          <pc:docMk/>
          <pc:sldMk cId="2657275113" sldId="266"/>
        </pc:sldMkLst>
      </pc:sldChg>
      <pc:sldChg chg="setBg">
        <pc:chgData name="Md. Masudur Rahman" userId="7b31cda9e9d283c8" providerId="LiveId" clId="{3BD556F3-4775-4649-8F92-AAADE8B70F53}" dt="2025-01-15T19:43:34.178" v="32"/>
        <pc:sldMkLst>
          <pc:docMk/>
          <pc:sldMk cId="2666784761" sldId="267"/>
        </pc:sldMkLst>
      </pc:sldChg>
      <pc:sldChg chg="setBg">
        <pc:chgData name="Md. Masudur Rahman" userId="7b31cda9e9d283c8" providerId="LiveId" clId="{3BD556F3-4775-4649-8F92-AAADE8B70F53}" dt="2025-01-15T19:43:34.178" v="32"/>
        <pc:sldMkLst>
          <pc:docMk/>
          <pc:sldMk cId="3963275358" sldId="268"/>
        </pc:sldMkLst>
      </pc:sldChg>
      <pc:sldChg chg="setBg">
        <pc:chgData name="Md. Masudur Rahman" userId="7b31cda9e9d283c8" providerId="LiveId" clId="{3BD556F3-4775-4649-8F92-AAADE8B70F53}" dt="2025-01-15T19:43:34.178" v="32"/>
        <pc:sldMkLst>
          <pc:docMk/>
          <pc:sldMk cId="1013931390" sldId="269"/>
        </pc:sldMkLst>
      </pc:sldChg>
      <pc:sldChg chg="setBg">
        <pc:chgData name="Md. Masudur Rahman" userId="7b31cda9e9d283c8" providerId="LiveId" clId="{3BD556F3-4775-4649-8F92-AAADE8B70F53}" dt="2025-01-15T19:43:34.178" v="32"/>
        <pc:sldMkLst>
          <pc:docMk/>
          <pc:sldMk cId="1425949261" sldId="270"/>
        </pc:sldMkLst>
      </pc:sldChg>
      <pc:sldChg chg="setBg">
        <pc:chgData name="Md. Masudur Rahman" userId="7b31cda9e9d283c8" providerId="LiveId" clId="{3BD556F3-4775-4649-8F92-AAADE8B70F53}" dt="2025-01-15T19:43:34.178" v="32"/>
        <pc:sldMkLst>
          <pc:docMk/>
          <pc:sldMk cId="2284549809" sldId="271"/>
        </pc:sldMkLst>
      </pc:sldChg>
      <pc:sldChg chg="setBg">
        <pc:chgData name="Md. Masudur Rahman" userId="7b31cda9e9d283c8" providerId="LiveId" clId="{3BD556F3-4775-4649-8F92-AAADE8B70F53}" dt="2025-01-15T19:43:34.178" v="32"/>
        <pc:sldMkLst>
          <pc:docMk/>
          <pc:sldMk cId="2269321008" sldId="272"/>
        </pc:sldMkLst>
      </pc:sldChg>
      <pc:sldChg chg="setBg">
        <pc:chgData name="Md. Masudur Rahman" userId="7b31cda9e9d283c8" providerId="LiveId" clId="{3BD556F3-4775-4649-8F92-AAADE8B70F53}" dt="2025-01-15T19:44:09.049" v="33"/>
        <pc:sldMkLst>
          <pc:docMk/>
          <pc:sldMk cId="410275953" sldId="273"/>
        </pc:sldMkLst>
      </pc:sldChg>
      <pc:sldChg chg="setBg">
        <pc:chgData name="Md. Masudur Rahman" userId="7b31cda9e9d283c8" providerId="LiveId" clId="{3BD556F3-4775-4649-8F92-AAADE8B70F53}" dt="2025-01-15T19:44:25.698" v="34"/>
        <pc:sldMkLst>
          <pc:docMk/>
          <pc:sldMk cId="3158857306" sldId="274"/>
        </pc:sldMkLst>
      </pc:sldChg>
      <pc:sldChg chg="setBg">
        <pc:chgData name="Md. Masudur Rahman" userId="7b31cda9e9d283c8" providerId="LiveId" clId="{3BD556F3-4775-4649-8F92-AAADE8B70F53}" dt="2025-01-15T19:45:39.313" v="48"/>
        <pc:sldMkLst>
          <pc:docMk/>
          <pc:sldMk cId="1932804548" sldId="286"/>
        </pc:sldMkLst>
      </pc:sldChg>
      <pc:sldChg chg="setBg">
        <pc:chgData name="Md. Masudur Rahman" userId="7b31cda9e9d283c8" providerId="LiveId" clId="{3BD556F3-4775-4649-8F92-AAADE8B70F53}" dt="2025-01-15T19:45:39.313" v="48"/>
        <pc:sldMkLst>
          <pc:docMk/>
          <pc:sldMk cId="556924473" sldId="287"/>
        </pc:sldMkLst>
      </pc:sldChg>
      <pc:sldChg chg="modSp setBg">
        <pc:chgData name="Md. Masudur Rahman" userId="7b31cda9e9d283c8" providerId="LiveId" clId="{3BD556F3-4775-4649-8F92-AAADE8B70F53}" dt="2025-01-15T19:45:48.997" v="49" actId="1076"/>
        <pc:sldMkLst>
          <pc:docMk/>
          <pc:sldMk cId="4040772931" sldId="288"/>
        </pc:sldMkLst>
        <pc:picChg chg="mod">
          <ac:chgData name="Md. Masudur Rahman" userId="7b31cda9e9d283c8" providerId="LiveId" clId="{3BD556F3-4775-4649-8F92-AAADE8B70F53}" dt="2025-01-15T19:45:48.997" v="49" actId="1076"/>
          <ac:picMkLst>
            <pc:docMk/>
            <pc:sldMk cId="4040772931" sldId="288"/>
            <ac:picMk id="7171" creationId="{A50D7222-38FB-A990-5997-75005B738041}"/>
          </ac:picMkLst>
        </pc:picChg>
      </pc:sldChg>
      <pc:sldChg chg="modSp setBg">
        <pc:chgData name="Md. Masudur Rahman" userId="7b31cda9e9d283c8" providerId="LiveId" clId="{3BD556F3-4775-4649-8F92-AAADE8B70F53}" dt="2025-01-15T19:45:54.244" v="50" actId="1076"/>
        <pc:sldMkLst>
          <pc:docMk/>
          <pc:sldMk cId="1366079411" sldId="289"/>
        </pc:sldMkLst>
        <pc:picChg chg="mod">
          <ac:chgData name="Md. Masudur Rahman" userId="7b31cda9e9d283c8" providerId="LiveId" clId="{3BD556F3-4775-4649-8F92-AAADE8B70F53}" dt="2025-01-15T19:45:54.244" v="50" actId="1076"/>
          <ac:picMkLst>
            <pc:docMk/>
            <pc:sldMk cId="1366079411" sldId="289"/>
            <ac:picMk id="9219" creationId="{A17B2F22-EAF6-12A9-B9BD-2642A6A6B9DF}"/>
          </ac:picMkLst>
        </pc:picChg>
      </pc:sldChg>
      <pc:sldChg chg="setBg">
        <pc:chgData name="Md. Masudur Rahman" userId="7b31cda9e9d283c8" providerId="LiveId" clId="{3BD556F3-4775-4649-8F92-AAADE8B70F53}" dt="2025-01-15T19:45:39.313" v="48"/>
        <pc:sldMkLst>
          <pc:docMk/>
          <pc:sldMk cId="2480057654" sldId="290"/>
        </pc:sldMkLst>
      </pc:sldChg>
      <pc:sldChg chg="modSp mod setBg">
        <pc:chgData name="Md. Masudur Rahman" userId="7b31cda9e9d283c8" providerId="LiveId" clId="{3BD556F3-4775-4649-8F92-AAADE8B70F53}" dt="2025-01-15T19:46:04.220" v="52" actId="27636"/>
        <pc:sldMkLst>
          <pc:docMk/>
          <pc:sldMk cId="352254565" sldId="291"/>
        </pc:sldMkLst>
        <pc:spChg chg="mod">
          <ac:chgData name="Md. Masudur Rahman" userId="7b31cda9e9d283c8" providerId="LiveId" clId="{3BD556F3-4775-4649-8F92-AAADE8B70F53}" dt="2025-01-15T19:46:04.220" v="52" actId="27636"/>
          <ac:spMkLst>
            <pc:docMk/>
            <pc:sldMk cId="352254565" sldId="291"/>
            <ac:spMk id="8194" creationId="{DA421ECD-1301-A329-3504-CBB6338AB268}"/>
          </ac:spMkLst>
        </pc:spChg>
      </pc:sldChg>
      <pc:sldChg chg="setBg">
        <pc:chgData name="Md. Masudur Rahman" userId="7b31cda9e9d283c8" providerId="LiveId" clId="{3BD556F3-4775-4649-8F92-AAADE8B70F53}" dt="2025-01-15T19:45:39.313" v="48"/>
        <pc:sldMkLst>
          <pc:docMk/>
          <pc:sldMk cId="2824727087" sldId="292"/>
        </pc:sldMkLst>
      </pc:sldChg>
      <pc:sldChg chg="modSp setBg">
        <pc:chgData name="Md. Masudur Rahman" userId="7b31cda9e9d283c8" providerId="LiveId" clId="{3BD556F3-4775-4649-8F92-AAADE8B70F53}" dt="2025-01-15T19:46:11.852" v="53" actId="1076"/>
        <pc:sldMkLst>
          <pc:docMk/>
          <pc:sldMk cId="3033918617" sldId="293"/>
        </pc:sldMkLst>
        <pc:picChg chg="mod">
          <ac:chgData name="Md. Masudur Rahman" userId="7b31cda9e9d283c8" providerId="LiveId" clId="{3BD556F3-4775-4649-8F92-AAADE8B70F53}" dt="2025-01-15T19:46:11.852" v="53" actId="1076"/>
          <ac:picMkLst>
            <pc:docMk/>
            <pc:sldMk cId="3033918617" sldId="293"/>
            <ac:picMk id="17411" creationId="{DD916A45-2BB4-3B43-075D-E8CFFD449EB1}"/>
          </ac:picMkLst>
        </pc:picChg>
      </pc:sldChg>
      <pc:sldChg chg="modSp setBg">
        <pc:chgData name="Md. Masudur Rahman" userId="7b31cda9e9d283c8" providerId="LiveId" clId="{3BD556F3-4775-4649-8F92-AAADE8B70F53}" dt="2025-01-15T19:46:18.876" v="54" actId="1076"/>
        <pc:sldMkLst>
          <pc:docMk/>
          <pc:sldMk cId="3437235825" sldId="294"/>
        </pc:sldMkLst>
        <pc:picChg chg="mod">
          <ac:chgData name="Md. Masudur Rahman" userId="7b31cda9e9d283c8" providerId="LiveId" clId="{3BD556F3-4775-4649-8F92-AAADE8B70F53}" dt="2025-01-15T19:46:18.876" v="54" actId="1076"/>
          <ac:picMkLst>
            <pc:docMk/>
            <pc:sldMk cId="3437235825" sldId="294"/>
            <ac:picMk id="19459" creationId="{51C6899C-2FB5-C508-5BC0-EC7EC588CCCA}"/>
          </ac:picMkLst>
        </pc:picChg>
      </pc:sldChg>
      <pc:sldChg chg="setBg">
        <pc:chgData name="Md. Masudur Rahman" userId="7b31cda9e9d283c8" providerId="LiveId" clId="{3BD556F3-4775-4649-8F92-AAADE8B70F53}" dt="2025-01-15T19:45:39.313" v="48"/>
        <pc:sldMkLst>
          <pc:docMk/>
          <pc:sldMk cId="1736384460" sldId="295"/>
        </pc:sldMkLst>
      </pc:sldChg>
      <pc:sldChg chg="setBg">
        <pc:chgData name="Md. Masudur Rahman" userId="7b31cda9e9d283c8" providerId="LiveId" clId="{3BD556F3-4775-4649-8F92-AAADE8B70F53}" dt="2025-01-15T19:45:39.313" v="48"/>
        <pc:sldMkLst>
          <pc:docMk/>
          <pc:sldMk cId="3071315442" sldId="296"/>
        </pc:sldMkLst>
      </pc:sldChg>
      <pc:sldChg chg="setBg">
        <pc:chgData name="Md. Masudur Rahman" userId="7b31cda9e9d283c8" providerId="LiveId" clId="{3BD556F3-4775-4649-8F92-AAADE8B70F53}" dt="2025-01-15T19:45:39.313" v="48"/>
        <pc:sldMkLst>
          <pc:docMk/>
          <pc:sldMk cId="4052404585" sldId="297"/>
        </pc:sldMkLst>
      </pc:sldChg>
      <pc:sldChg chg="setBg">
        <pc:chgData name="Md. Masudur Rahman" userId="7b31cda9e9d283c8" providerId="LiveId" clId="{3BD556F3-4775-4649-8F92-AAADE8B70F53}" dt="2025-01-15T19:46:51.116" v="66"/>
        <pc:sldMkLst>
          <pc:docMk/>
          <pc:sldMk cId="3496658311" sldId="298"/>
        </pc:sldMkLst>
      </pc:sldChg>
      <pc:sldChg chg="modSp setBg">
        <pc:chgData name="Md. Masudur Rahman" userId="7b31cda9e9d283c8" providerId="LiveId" clId="{3BD556F3-4775-4649-8F92-AAADE8B70F53}" dt="2025-01-15T19:46:51.116" v="66"/>
        <pc:sldMkLst>
          <pc:docMk/>
          <pc:sldMk cId="2072613035" sldId="299"/>
        </pc:sldMkLst>
        <pc:spChg chg="mod">
          <ac:chgData name="Md. Masudur Rahman" userId="7b31cda9e9d283c8" providerId="LiveId" clId="{3BD556F3-4775-4649-8F92-AAADE8B70F53}" dt="2025-01-15T19:46:44.567" v="59"/>
          <ac:spMkLst>
            <pc:docMk/>
            <pc:sldMk cId="2072613035" sldId="299"/>
            <ac:spMk id="2" creationId="{452C91AB-84B6-568E-25C4-3729C2ECEE45}"/>
          </ac:spMkLst>
        </pc:spChg>
      </pc:sldChg>
      <pc:sldChg chg="modSp setBg">
        <pc:chgData name="Md. Masudur Rahman" userId="7b31cda9e9d283c8" providerId="LiveId" clId="{3BD556F3-4775-4649-8F92-AAADE8B70F53}" dt="2025-01-15T19:46:51.116" v="66"/>
        <pc:sldMkLst>
          <pc:docMk/>
          <pc:sldMk cId="3529289252" sldId="300"/>
        </pc:sldMkLst>
        <pc:spChg chg="mod">
          <ac:chgData name="Md. Masudur Rahman" userId="7b31cda9e9d283c8" providerId="LiveId" clId="{3BD556F3-4775-4649-8F92-AAADE8B70F53}" dt="2025-01-15T19:46:44.567" v="59"/>
          <ac:spMkLst>
            <pc:docMk/>
            <pc:sldMk cId="3529289252" sldId="300"/>
            <ac:spMk id="2" creationId="{2CFF7318-E805-1F1D-E193-E0BD5C98923D}"/>
          </ac:spMkLst>
        </pc:spChg>
      </pc:sldChg>
      <pc:sldChg chg="modSp setBg">
        <pc:chgData name="Md. Masudur Rahman" userId="7b31cda9e9d283c8" providerId="LiveId" clId="{3BD556F3-4775-4649-8F92-AAADE8B70F53}" dt="2025-01-15T19:46:51.116" v="66"/>
        <pc:sldMkLst>
          <pc:docMk/>
          <pc:sldMk cId="2220932258" sldId="301"/>
        </pc:sldMkLst>
        <pc:spChg chg="mod">
          <ac:chgData name="Md. Masudur Rahman" userId="7b31cda9e9d283c8" providerId="LiveId" clId="{3BD556F3-4775-4649-8F92-AAADE8B70F53}" dt="2025-01-15T19:46:44.567" v="59"/>
          <ac:spMkLst>
            <pc:docMk/>
            <pc:sldMk cId="2220932258" sldId="301"/>
            <ac:spMk id="2" creationId="{53471553-8DC6-6512-E58E-84016A3DD3BF}"/>
          </ac:spMkLst>
        </pc:spChg>
      </pc:sldChg>
      <pc:sldChg chg="modSp setBg">
        <pc:chgData name="Md. Masudur Rahman" userId="7b31cda9e9d283c8" providerId="LiveId" clId="{3BD556F3-4775-4649-8F92-AAADE8B70F53}" dt="2025-01-15T19:46:51.116" v="66"/>
        <pc:sldMkLst>
          <pc:docMk/>
          <pc:sldMk cId="4031064672" sldId="302"/>
        </pc:sldMkLst>
        <pc:spChg chg="mod">
          <ac:chgData name="Md. Masudur Rahman" userId="7b31cda9e9d283c8" providerId="LiveId" clId="{3BD556F3-4775-4649-8F92-AAADE8B70F53}" dt="2025-01-15T19:46:44.567" v="59"/>
          <ac:spMkLst>
            <pc:docMk/>
            <pc:sldMk cId="4031064672" sldId="302"/>
            <ac:spMk id="2" creationId="{6E02EDF3-146F-EF8E-282E-AB30BAAE1E7C}"/>
          </ac:spMkLst>
        </pc:spChg>
      </pc:sldChg>
      <pc:sldChg chg="modSp setBg">
        <pc:chgData name="Md. Masudur Rahman" userId="7b31cda9e9d283c8" providerId="LiveId" clId="{3BD556F3-4775-4649-8F92-AAADE8B70F53}" dt="2025-01-15T19:46:51.116" v="66"/>
        <pc:sldMkLst>
          <pc:docMk/>
          <pc:sldMk cId="836662947" sldId="303"/>
        </pc:sldMkLst>
        <pc:spChg chg="mod">
          <ac:chgData name="Md. Masudur Rahman" userId="7b31cda9e9d283c8" providerId="LiveId" clId="{3BD556F3-4775-4649-8F92-AAADE8B70F53}" dt="2025-01-15T19:46:44.567" v="59"/>
          <ac:spMkLst>
            <pc:docMk/>
            <pc:sldMk cId="836662947" sldId="303"/>
            <ac:spMk id="2" creationId="{D50999AD-CBBA-5709-3E3C-DF32D76D6A28}"/>
          </ac:spMkLst>
        </pc:spChg>
      </pc:sldChg>
      <pc:sldChg chg="modSp setBg">
        <pc:chgData name="Md. Masudur Rahman" userId="7b31cda9e9d283c8" providerId="LiveId" clId="{3BD556F3-4775-4649-8F92-AAADE8B70F53}" dt="2025-01-15T19:46:51.116" v="66"/>
        <pc:sldMkLst>
          <pc:docMk/>
          <pc:sldMk cId="1932193695" sldId="304"/>
        </pc:sldMkLst>
        <pc:spChg chg="mod">
          <ac:chgData name="Md. Masudur Rahman" userId="7b31cda9e9d283c8" providerId="LiveId" clId="{3BD556F3-4775-4649-8F92-AAADE8B70F53}" dt="2025-01-15T19:46:44.567" v="59"/>
          <ac:spMkLst>
            <pc:docMk/>
            <pc:sldMk cId="1932193695" sldId="304"/>
            <ac:spMk id="2" creationId="{C9415EF4-8FAE-3EBA-F08D-56413345B668}"/>
          </ac:spMkLst>
        </pc:spChg>
      </pc:sldChg>
      <pc:sldChg chg="modSp setBg">
        <pc:chgData name="Md. Masudur Rahman" userId="7b31cda9e9d283c8" providerId="LiveId" clId="{3BD556F3-4775-4649-8F92-AAADE8B70F53}" dt="2025-01-15T19:46:51.116" v="66"/>
        <pc:sldMkLst>
          <pc:docMk/>
          <pc:sldMk cId="29885627" sldId="305"/>
        </pc:sldMkLst>
        <pc:spChg chg="mod">
          <ac:chgData name="Md. Masudur Rahman" userId="7b31cda9e9d283c8" providerId="LiveId" clId="{3BD556F3-4775-4649-8F92-AAADE8B70F53}" dt="2025-01-15T19:46:44.567" v="59"/>
          <ac:spMkLst>
            <pc:docMk/>
            <pc:sldMk cId="29885627" sldId="305"/>
            <ac:spMk id="2" creationId="{A1E9DF27-781D-CA0A-4EE0-9DD26BAC473A}"/>
          </ac:spMkLst>
        </pc:spChg>
      </pc:sldChg>
      <pc:sldChg chg="modSp setBg">
        <pc:chgData name="Md. Masudur Rahman" userId="7b31cda9e9d283c8" providerId="LiveId" clId="{3BD556F3-4775-4649-8F92-AAADE8B70F53}" dt="2025-01-15T19:46:51.116" v="66"/>
        <pc:sldMkLst>
          <pc:docMk/>
          <pc:sldMk cId="1860979245" sldId="306"/>
        </pc:sldMkLst>
        <pc:spChg chg="mod">
          <ac:chgData name="Md. Masudur Rahman" userId="7b31cda9e9d283c8" providerId="LiveId" clId="{3BD556F3-4775-4649-8F92-AAADE8B70F53}" dt="2025-01-15T19:46:44.567" v="59"/>
          <ac:spMkLst>
            <pc:docMk/>
            <pc:sldMk cId="1860979245" sldId="306"/>
            <ac:spMk id="2" creationId="{6B00B15C-D080-9427-5544-2D92F74AB5DA}"/>
          </ac:spMkLst>
        </pc:spChg>
      </pc:sldChg>
      <pc:sldChg chg="modSp setBg">
        <pc:chgData name="Md. Masudur Rahman" userId="7b31cda9e9d283c8" providerId="LiveId" clId="{3BD556F3-4775-4649-8F92-AAADE8B70F53}" dt="2025-01-15T19:46:51.116" v="66"/>
        <pc:sldMkLst>
          <pc:docMk/>
          <pc:sldMk cId="3499887720" sldId="307"/>
        </pc:sldMkLst>
        <pc:spChg chg="mod">
          <ac:chgData name="Md. Masudur Rahman" userId="7b31cda9e9d283c8" providerId="LiveId" clId="{3BD556F3-4775-4649-8F92-AAADE8B70F53}" dt="2025-01-15T19:46:44.567" v="59"/>
          <ac:spMkLst>
            <pc:docMk/>
            <pc:sldMk cId="3499887720" sldId="307"/>
            <ac:spMk id="2" creationId="{72465739-682A-F0B1-CE39-A6BA063CAF66}"/>
          </ac:spMkLst>
        </pc:spChg>
      </pc:sldChg>
      <pc:sldChg chg="modSp setBg">
        <pc:chgData name="Md. Masudur Rahman" userId="7b31cda9e9d283c8" providerId="LiveId" clId="{3BD556F3-4775-4649-8F92-AAADE8B70F53}" dt="2025-01-15T19:46:51.116" v="66"/>
        <pc:sldMkLst>
          <pc:docMk/>
          <pc:sldMk cId="2171846451" sldId="308"/>
        </pc:sldMkLst>
        <pc:spChg chg="mod">
          <ac:chgData name="Md. Masudur Rahman" userId="7b31cda9e9d283c8" providerId="LiveId" clId="{3BD556F3-4775-4649-8F92-AAADE8B70F53}" dt="2025-01-15T19:46:44.567" v="59"/>
          <ac:spMkLst>
            <pc:docMk/>
            <pc:sldMk cId="2171846451" sldId="308"/>
            <ac:spMk id="2" creationId="{D17F61EB-A3EE-441D-DA9C-73DE8D88EC88}"/>
          </ac:spMkLst>
        </pc:spChg>
      </pc:sldChg>
      <pc:sldChg chg="modSp setBg">
        <pc:chgData name="Md. Masudur Rahman" userId="7b31cda9e9d283c8" providerId="LiveId" clId="{3BD556F3-4775-4649-8F92-AAADE8B70F53}" dt="2025-01-15T19:46:51.116" v="66"/>
        <pc:sldMkLst>
          <pc:docMk/>
          <pc:sldMk cId="2902414307" sldId="309"/>
        </pc:sldMkLst>
        <pc:spChg chg="mod">
          <ac:chgData name="Md. Masudur Rahman" userId="7b31cda9e9d283c8" providerId="LiveId" clId="{3BD556F3-4775-4649-8F92-AAADE8B70F53}" dt="2025-01-15T19:46:44.567" v="59"/>
          <ac:spMkLst>
            <pc:docMk/>
            <pc:sldMk cId="2902414307" sldId="309"/>
            <ac:spMk id="2" creationId="{BB052594-7398-2A2E-4B96-B60FC45B7A35}"/>
          </ac:spMkLst>
        </pc:spChg>
      </pc:sldChg>
      <pc:sldChg chg="modSp setBg">
        <pc:chgData name="Md. Masudur Rahman" userId="7b31cda9e9d283c8" providerId="LiveId" clId="{3BD556F3-4775-4649-8F92-AAADE8B70F53}" dt="2025-01-15T19:46:51.116" v="66"/>
        <pc:sldMkLst>
          <pc:docMk/>
          <pc:sldMk cId="3765698341" sldId="310"/>
        </pc:sldMkLst>
        <pc:spChg chg="mod">
          <ac:chgData name="Md. Masudur Rahman" userId="7b31cda9e9d283c8" providerId="LiveId" clId="{3BD556F3-4775-4649-8F92-AAADE8B70F53}" dt="2025-01-15T19:46:44.567" v="59"/>
          <ac:spMkLst>
            <pc:docMk/>
            <pc:sldMk cId="3765698341" sldId="310"/>
            <ac:spMk id="2" creationId="{60A8E1C1-9742-C7D6-4D25-96A9C0B34FFA}"/>
          </ac:spMkLst>
        </pc:spChg>
      </pc:sldChg>
      <pc:sldChg chg="modSp setBg">
        <pc:chgData name="Md. Masudur Rahman" userId="7b31cda9e9d283c8" providerId="LiveId" clId="{3BD556F3-4775-4649-8F92-AAADE8B70F53}" dt="2025-01-15T19:46:51.116" v="66"/>
        <pc:sldMkLst>
          <pc:docMk/>
          <pc:sldMk cId="1565695686" sldId="311"/>
        </pc:sldMkLst>
        <pc:spChg chg="mod">
          <ac:chgData name="Md. Masudur Rahman" userId="7b31cda9e9d283c8" providerId="LiveId" clId="{3BD556F3-4775-4649-8F92-AAADE8B70F53}" dt="2025-01-15T19:46:44.567" v="59"/>
          <ac:spMkLst>
            <pc:docMk/>
            <pc:sldMk cId="1565695686" sldId="311"/>
            <ac:spMk id="2" creationId="{198E9786-9E37-300D-AB50-F0ECB308CFCC}"/>
          </ac:spMkLst>
        </pc:spChg>
      </pc:sldChg>
      <pc:sldChg chg="modSp setBg">
        <pc:chgData name="Md. Masudur Rahman" userId="7b31cda9e9d283c8" providerId="LiveId" clId="{3BD556F3-4775-4649-8F92-AAADE8B70F53}" dt="2025-01-15T19:46:51.116" v="66"/>
        <pc:sldMkLst>
          <pc:docMk/>
          <pc:sldMk cId="2893889097" sldId="312"/>
        </pc:sldMkLst>
        <pc:spChg chg="mod">
          <ac:chgData name="Md. Masudur Rahman" userId="7b31cda9e9d283c8" providerId="LiveId" clId="{3BD556F3-4775-4649-8F92-AAADE8B70F53}" dt="2025-01-15T19:46:44.567" v="59"/>
          <ac:spMkLst>
            <pc:docMk/>
            <pc:sldMk cId="2893889097" sldId="312"/>
            <ac:spMk id="2" creationId="{23004177-5D2F-FE74-C5E7-FA96954E41FF}"/>
          </ac:spMkLst>
        </pc:spChg>
      </pc:sldChg>
      <pc:sldChg chg="modSp setBg">
        <pc:chgData name="Md. Masudur Rahman" userId="7b31cda9e9d283c8" providerId="LiveId" clId="{3BD556F3-4775-4649-8F92-AAADE8B70F53}" dt="2025-01-15T19:46:51.116" v="66"/>
        <pc:sldMkLst>
          <pc:docMk/>
          <pc:sldMk cId="3635542658" sldId="313"/>
        </pc:sldMkLst>
        <pc:spChg chg="mod">
          <ac:chgData name="Md. Masudur Rahman" userId="7b31cda9e9d283c8" providerId="LiveId" clId="{3BD556F3-4775-4649-8F92-AAADE8B70F53}" dt="2025-01-15T19:46:44.567" v="59"/>
          <ac:spMkLst>
            <pc:docMk/>
            <pc:sldMk cId="3635542658" sldId="313"/>
            <ac:spMk id="2" creationId="{4B4C801C-8AC8-B0AF-5E8F-16552DA13579}"/>
          </ac:spMkLst>
        </pc:spChg>
      </pc:sldChg>
      <pc:sldChg chg="modSp setBg">
        <pc:chgData name="Md. Masudur Rahman" userId="7b31cda9e9d283c8" providerId="LiveId" clId="{3BD556F3-4775-4649-8F92-AAADE8B70F53}" dt="2025-01-15T19:46:51.116" v="66"/>
        <pc:sldMkLst>
          <pc:docMk/>
          <pc:sldMk cId="4238787713" sldId="314"/>
        </pc:sldMkLst>
        <pc:spChg chg="mod">
          <ac:chgData name="Md. Masudur Rahman" userId="7b31cda9e9d283c8" providerId="LiveId" clId="{3BD556F3-4775-4649-8F92-AAADE8B70F53}" dt="2025-01-15T19:46:44.567" v="59"/>
          <ac:spMkLst>
            <pc:docMk/>
            <pc:sldMk cId="4238787713" sldId="314"/>
            <ac:spMk id="2" creationId="{9B817EE1-205B-309E-6779-C127B8C46F3A}"/>
          </ac:spMkLst>
        </pc:spChg>
      </pc:sldChg>
      <pc:sldChg chg="modSp setBg">
        <pc:chgData name="Md. Masudur Rahman" userId="7b31cda9e9d283c8" providerId="LiveId" clId="{3BD556F3-4775-4649-8F92-AAADE8B70F53}" dt="2025-01-15T19:46:51.116" v="66"/>
        <pc:sldMkLst>
          <pc:docMk/>
          <pc:sldMk cId="864922215" sldId="315"/>
        </pc:sldMkLst>
        <pc:spChg chg="mod">
          <ac:chgData name="Md. Masudur Rahman" userId="7b31cda9e9d283c8" providerId="LiveId" clId="{3BD556F3-4775-4649-8F92-AAADE8B70F53}" dt="2025-01-15T19:46:44.567" v="59"/>
          <ac:spMkLst>
            <pc:docMk/>
            <pc:sldMk cId="864922215" sldId="315"/>
            <ac:spMk id="2" creationId="{E917F10C-3435-951D-2010-F475EE0302AA}"/>
          </ac:spMkLst>
        </pc:spChg>
      </pc:sldChg>
      <pc:sldChg chg="modSp setBg">
        <pc:chgData name="Md. Masudur Rahman" userId="7b31cda9e9d283c8" providerId="LiveId" clId="{3BD556F3-4775-4649-8F92-AAADE8B70F53}" dt="2025-01-15T19:46:51.116" v="66"/>
        <pc:sldMkLst>
          <pc:docMk/>
          <pc:sldMk cId="990557890" sldId="316"/>
        </pc:sldMkLst>
        <pc:spChg chg="mod">
          <ac:chgData name="Md. Masudur Rahman" userId="7b31cda9e9d283c8" providerId="LiveId" clId="{3BD556F3-4775-4649-8F92-AAADE8B70F53}" dt="2025-01-15T19:46:44.567" v="59"/>
          <ac:spMkLst>
            <pc:docMk/>
            <pc:sldMk cId="990557890" sldId="316"/>
            <ac:spMk id="2" creationId="{FEC627D6-8BDE-2492-207D-0E1EC6B5BE29}"/>
          </ac:spMkLst>
        </pc:spChg>
      </pc:sldChg>
      <pc:sldChg chg="modSp setBg">
        <pc:chgData name="Md. Masudur Rahman" userId="7b31cda9e9d283c8" providerId="LiveId" clId="{3BD556F3-4775-4649-8F92-AAADE8B70F53}" dt="2025-01-15T19:46:51.116" v="66"/>
        <pc:sldMkLst>
          <pc:docMk/>
          <pc:sldMk cId="3525170658" sldId="317"/>
        </pc:sldMkLst>
        <pc:spChg chg="mod">
          <ac:chgData name="Md. Masudur Rahman" userId="7b31cda9e9d283c8" providerId="LiveId" clId="{3BD556F3-4775-4649-8F92-AAADE8B70F53}" dt="2025-01-15T19:46:44.567" v="59"/>
          <ac:spMkLst>
            <pc:docMk/>
            <pc:sldMk cId="3525170658" sldId="317"/>
            <ac:spMk id="2" creationId="{B6C1577B-E127-B2D8-353D-40A4FCDCFF94}"/>
          </ac:spMkLst>
        </pc:spChg>
      </pc:sldChg>
      <pc:sldChg chg="modSp setBg">
        <pc:chgData name="Md. Masudur Rahman" userId="7b31cda9e9d283c8" providerId="LiveId" clId="{3BD556F3-4775-4649-8F92-AAADE8B70F53}" dt="2025-01-15T19:46:51.116" v="66"/>
        <pc:sldMkLst>
          <pc:docMk/>
          <pc:sldMk cId="1154562530" sldId="318"/>
        </pc:sldMkLst>
        <pc:spChg chg="mod">
          <ac:chgData name="Md. Masudur Rahman" userId="7b31cda9e9d283c8" providerId="LiveId" clId="{3BD556F3-4775-4649-8F92-AAADE8B70F53}" dt="2025-01-15T19:46:44.567" v="59"/>
          <ac:spMkLst>
            <pc:docMk/>
            <pc:sldMk cId="1154562530" sldId="318"/>
            <ac:spMk id="2" creationId="{163B747A-EF61-346B-ACB3-57CE28C0B486}"/>
          </ac:spMkLst>
        </pc:spChg>
      </pc:sldChg>
      <pc:sldChg chg="modSp setBg">
        <pc:chgData name="Md. Masudur Rahman" userId="7b31cda9e9d283c8" providerId="LiveId" clId="{3BD556F3-4775-4649-8F92-AAADE8B70F53}" dt="2025-01-15T19:46:51.116" v="66"/>
        <pc:sldMkLst>
          <pc:docMk/>
          <pc:sldMk cId="603070561" sldId="319"/>
        </pc:sldMkLst>
        <pc:spChg chg="mod">
          <ac:chgData name="Md. Masudur Rahman" userId="7b31cda9e9d283c8" providerId="LiveId" clId="{3BD556F3-4775-4649-8F92-AAADE8B70F53}" dt="2025-01-15T19:46:44.567" v="59"/>
          <ac:spMkLst>
            <pc:docMk/>
            <pc:sldMk cId="603070561" sldId="319"/>
            <ac:spMk id="2" creationId="{1D432CA6-FE6D-859C-7E48-488E39DC8A02}"/>
          </ac:spMkLst>
        </pc:spChg>
      </pc:sldChg>
      <pc:sldChg chg="modSp setBg">
        <pc:chgData name="Md. Masudur Rahman" userId="7b31cda9e9d283c8" providerId="LiveId" clId="{3BD556F3-4775-4649-8F92-AAADE8B70F53}" dt="2025-01-15T19:46:51.116" v="66"/>
        <pc:sldMkLst>
          <pc:docMk/>
          <pc:sldMk cId="2317419948" sldId="320"/>
        </pc:sldMkLst>
        <pc:spChg chg="mod">
          <ac:chgData name="Md. Masudur Rahman" userId="7b31cda9e9d283c8" providerId="LiveId" clId="{3BD556F3-4775-4649-8F92-AAADE8B70F53}" dt="2025-01-15T19:46:44.567" v="59"/>
          <ac:spMkLst>
            <pc:docMk/>
            <pc:sldMk cId="2317419948" sldId="320"/>
            <ac:spMk id="2" creationId="{C3950BDF-8C22-B0A7-076E-6C4F9E2B62AE}"/>
          </ac:spMkLst>
        </pc:spChg>
      </pc:sldChg>
      <pc:sldChg chg="modSp setBg">
        <pc:chgData name="Md. Masudur Rahman" userId="7b31cda9e9d283c8" providerId="LiveId" clId="{3BD556F3-4775-4649-8F92-AAADE8B70F53}" dt="2025-01-15T19:46:51.116" v="66"/>
        <pc:sldMkLst>
          <pc:docMk/>
          <pc:sldMk cId="4153402293" sldId="321"/>
        </pc:sldMkLst>
        <pc:spChg chg="mod">
          <ac:chgData name="Md. Masudur Rahman" userId="7b31cda9e9d283c8" providerId="LiveId" clId="{3BD556F3-4775-4649-8F92-AAADE8B70F53}" dt="2025-01-15T19:46:44.567" v="59"/>
          <ac:spMkLst>
            <pc:docMk/>
            <pc:sldMk cId="4153402293" sldId="321"/>
            <ac:spMk id="2" creationId="{521C9B94-FD13-EB70-7569-A2EFE26D8B15}"/>
          </ac:spMkLst>
        </pc:spChg>
      </pc:sldChg>
      <pc:sldChg chg="modSp setBg">
        <pc:chgData name="Md. Masudur Rahman" userId="7b31cda9e9d283c8" providerId="LiveId" clId="{3BD556F3-4775-4649-8F92-AAADE8B70F53}" dt="2025-01-15T19:46:51.116" v="66"/>
        <pc:sldMkLst>
          <pc:docMk/>
          <pc:sldMk cId="3446519041" sldId="322"/>
        </pc:sldMkLst>
        <pc:spChg chg="mod">
          <ac:chgData name="Md. Masudur Rahman" userId="7b31cda9e9d283c8" providerId="LiveId" clId="{3BD556F3-4775-4649-8F92-AAADE8B70F53}" dt="2025-01-15T19:46:44.567" v="59"/>
          <ac:spMkLst>
            <pc:docMk/>
            <pc:sldMk cId="3446519041" sldId="322"/>
            <ac:spMk id="2" creationId="{600268EF-DEB4-80E3-9DBD-2789BD73AF55}"/>
          </ac:spMkLst>
        </pc:spChg>
      </pc:sldChg>
      <pc:sldChg chg="modSp setBg">
        <pc:chgData name="Md. Masudur Rahman" userId="7b31cda9e9d283c8" providerId="LiveId" clId="{3BD556F3-4775-4649-8F92-AAADE8B70F53}" dt="2025-01-15T19:46:51.116" v="66"/>
        <pc:sldMkLst>
          <pc:docMk/>
          <pc:sldMk cId="2353847502" sldId="323"/>
        </pc:sldMkLst>
        <pc:spChg chg="mod">
          <ac:chgData name="Md. Masudur Rahman" userId="7b31cda9e9d283c8" providerId="LiveId" clId="{3BD556F3-4775-4649-8F92-AAADE8B70F53}" dt="2025-01-15T19:46:44.567" v="59"/>
          <ac:spMkLst>
            <pc:docMk/>
            <pc:sldMk cId="2353847502" sldId="323"/>
            <ac:spMk id="2" creationId="{A301779B-7DEB-DF74-7EB4-3CE3087B186D}"/>
          </ac:spMkLst>
        </pc:spChg>
      </pc:sldChg>
      <pc:sldChg chg="modSp setBg">
        <pc:chgData name="Md. Masudur Rahman" userId="7b31cda9e9d283c8" providerId="LiveId" clId="{3BD556F3-4775-4649-8F92-AAADE8B70F53}" dt="2025-01-15T19:46:51.116" v="66"/>
        <pc:sldMkLst>
          <pc:docMk/>
          <pc:sldMk cId="943519857" sldId="324"/>
        </pc:sldMkLst>
        <pc:spChg chg="mod">
          <ac:chgData name="Md. Masudur Rahman" userId="7b31cda9e9d283c8" providerId="LiveId" clId="{3BD556F3-4775-4649-8F92-AAADE8B70F53}" dt="2025-01-15T19:46:44.567" v="59"/>
          <ac:spMkLst>
            <pc:docMk/>
            <pc:sldMk cId="943519857" sldId="324"/>
            <ac:spMk id="2" creationId="{A4D7283D-9E9C-95EB-21CA-B03D3C0E1CB1}"/>
          </ac:spMkLst>
        </pc:spChg>
      </pc:sldChg>
      <pc:sldChg chg="modSp setBg">
        <pc:chgData name="Md. Masudur Rahman" userId="7b31cda9e9d283c8" providerId="LiveId" clId="{3BD556F3-4775-4649-8F92-AAADE8B70F53}" dt="2025-01-15T19:46:51.116" v="66"/>
        <pc:sldMkLst>
          <pc:docMk/>
          <pc:sldMk cId="3920527790" sldId="325"/>
        </pc:sldMkLst>
        <pc:spChg chg="mod">
          <ac:chgData name="Md. Masudur Rahman" userId="7b31cda9e9d283c8" providerId="LiveId" clId="{3BD556F3-4775-4649-8F92-AAADE8B70F53}" dt="2025-01-15T19:46:44.567" v="59"/>
          <ac:spMkLst>
            <pc:docMk/>
            <pc:sldMk cId="3920527790" sldId="325"/>
            <ac:spMk id="2" creationId="{D970A0DE-9FC5-BC5A-0EEA-52FA25FE2434}"/>
          </ac:spMkLst>
        </pc:spChg>
      </pc:sldChg>
      <pc:sldChg chg="modSp setBg">
        <pc:chgData name="Md. Masudur Rahman" userId="7b31cda9e9d283c8" providerId="LiveId" clId="{3BD556F3-4775-4649-8F92-AAADE8B70F53}" dt="2025-01-15T19:46:51.116" v="66"/>
        <pc:sldMkLst>
          <pc:docMk/>
          <pc:sldMk cId="1120759371" sldId="326"/>
        </pc:sldMkLst>
        <pc:spChg chg="mod">
          <ac:chgData name="Md. Masudur Rahman" userId="7b31cda9e9d283c8" providerId="LiveId" clId="{3BD556F3-4775-4649-8F92-AAADE8B70F53}" dt="2025-01-15T19:46:44.567" v="59"/>
          <ac:spMkLst>
            <pc:docMk/>
            <pc:sldMk cId="1120759371" sldId="326"/>
            <ac:spMk id="2" creationId="{18CD2CBB-DDAC-F84D-70C8-8AEA2C2E2F02}"/>
          </ac:spMkLst>
        </pc:spChg>
      </pc:sldChg>
      <pc:sldChg chg="modSp setBg">
        <pc:chgData name="Md. Masudur Rahman" userId="7b31cda9e9d283c8" providerId="LiveId" clId="{3BD556F3-4775-4649-8F92-AAADE8B70F53}" dt="2025-01-15T19:46:51.116" v="66"/>
        <pc:sldMkLst>
          <pc:docMk/>
          <pc:sldMk cId="2111117995" sldId="327"/>
        </pc:sldMkLst>
        <pc:spChg chg="mod">
          <ac:chgData name="Md. Masudur Rahman" userId="7b31cda9e9d283c8" providerId="LiveId" clId="{3BD556F3-4775-4649-8F92-AAADE8B70F53}" dt="2025-01-15T19:46:44.567" v="59"/>
          <ac:spMkLst>
            <pc:docMk/>
            <pc:sldMk cId="2111117995" sldId="327"/>
            <ac:spMk id="2" creationId="{087A1232-BCC4-F120-E922-3339F88A1CFC}"/>
          </ac:spMkLst>
        </pc:spChg>
      </pc:sldChg>
      <pc:sldChg chg="modSp setBg">
        <pc:chgData name="Md. Masudur Rahman" userId="7b31cda9e9d283c8" providerId="LiveId" clId="{3BD556F3-4775-4649-8F92-AAADE8B70F53}" dt="2025-01-15T19:46:51.116" v="66"/>
        <pc:sldMkLst>
          <pc:docMk/>
          <pc:sldMk cId="4186237348" sldId="328"/>
        </pc:sldMkLst>
        <pc:spChg chg="mod">
          <ac:chgData name="Md. Masudur Rahman" userId="7b31cda9e9d283c8" providerId="LiveId" clId="{3BD556F3-4775-4649-8F92-AAADE8B70F53}" dt="2025-01-15T19:46:44.567" v="59"/>
          <ac:spMkLst>
            <pc:docMk/>
            <pc:sldMk cId="4186237348" sldId="328"/>
            <ac:spMk id="2" creationId="{0F37E9D7-F058-C85B-A782-273054AE1946}"/>
          </ac:spMkLst>
        </pc:spChg>
      </pc:sldChg>
      <pc:sldChg chg="modSp setBg">
        <pc:chgData name="Md. Masudur Rahman" userId="7b31cda9e9d283c8" providerId="LiveId" clId="{3BD556F3-4775-4649-8F92-AAADE8B70F53}" dt="2025-01-15T19:46:51.116" v="66"/>
        <pc:sldMkLst>
          <pc:docMk/>
          <pc:sldMk cId="2221096096" sldId="329"/>
        </pc:sldMkLst>
        <pc:spChg chg="mod">
          <ac:chgData name="Md. Masudur Rahman" userId="7b31cda9e9d283c8" providerId="LiveId" clId="{3BD556F3-4775-4649-8F92-AAADE8B70F53}" dt="2025-01-15T19:46:44.567" v="59"/>
          <ac:spMkLst>
            <pc:docMk/>
            <pc:sldMk cId="2221096096" sldId="329"/>
            <ac:spMk id="2" creationId="{36577213-2532-DC3E-8FB2-76842B606707}"/>
          </ac:spMkLst>
        </pc:spChg>
      </pc:sldChg>
      <pc:sldChg chg="modSp setBg">
        <pc:chgData name="Md. Masudur Rahman" userId="7b31cda9e9d283c8" providerId="LiveId" clId="{3BD556F3-4775-4649-8F92-AAADE8B70F53}" dt="2025-01-15T19:46:51.116" v="66"/>
        <pc:sldMkLst>
          <pc:docMk/>
          <pc:sldMk cId="1626929851" sldId="330"/>
        </pc:sldMkLst>
        <pc:spChg chg="mod">
          <ac:chgData name="Md. Masudur Rahman" userId="7b31cda9e9d283c8" providerId="LiveId" clId="{3BD556F3-4775-4649-8F92-AAADE8B70F53}" dt="2025-01-15T19:46:44.567" v="59"/>
          <ac:spMkLst>
            <pc:docMk/>
            <pc:sldMk cId="1626929851" sldId="330"/>
            <ac:spMk id="2" creationId="{D58AC5F7-3F3A-7D1F-C792-A46945FDC8F2}"/>
          </ac:spMkLst>
        </pc:spChg>
      </pc:sldChg>
      <pc:sldChg chg="modSp setBg">
        <pc:chgData name="Md. Masudur Rahman" userId="7b31cda9e9d283c8" providerId="LiveId" clId="{3BD556F3-4775-4649-8F92-AAADE8B70F53}" dt="2025-01-15T19:46:51.116" v="66"/>
        <pc:sldMkLst>
          <pc:docMk/>
          <pc:sldMk cId="1172684157" sldId="331"/>
        </pc:sldMkLst>
        <pc:spChg chg="mod">
          <ac:chgData name="Md. Masudur Rahman" userId="7b31cda9e9d283c8" providerId="LiveId" clId="{3BD556F3-4775-4649-8F92-AAADE8B70F53}" dt="2025-01-15T19:46:44.567" v="59"/>
          <ac:spMkLst>
            <pc:docMk/>
            <pc:sldMk cId="1172684157" sldId="331"/>
            <ac:spMk id="2" creationId="{072E57F3-D89D-63E0-D05D-6835014811B9}"/>
          </ac:spMkLst>
        </pc:spChg>
      </pc:sldChg>
      <pc:sldChg chg="modSp setBg">
        <pc:chgData name="Md. Masudur Rahman" userId="7b31cda9e9d283c8" providerId="LiveId" clId="{3BD556F3-4775-4649-8F92-AAADE8B70F53}" dt="2025-01-15T19:46:51.116" v="66"/>
        <pc:sldMkLst>
          <pc:docMk/>
          <pc:sldMk cId="1617869840" sldId="332"/>
        </pc:sldMkLst>
        <pc:spChg chg="mod">
          <ac:chgData name="Md. Masudur Rahman" userId="7b31cda9e9d283c8" providerId="LiveId" clId="{3BD556F3-4775-4649-8F92-AAADE8B70F53}" dt="2025-01-15T19:46:44.567" v="59"/>
          <ac:spMkLst>
            <pc:docMk/>
            <pc:sldMk cId="1617869840" sldId="332"/>
            <ac:spMk id="2" creationId="{53089EC2-F267-8997-52E3-BD5C48E2BAC2}"/>
          </ac:spMkLst>
        </pc:spChg>
      </pc:sldChg>
      <pc:sldChg chg="modSp setBg">
        <pc:chgData name="Md. Masudur Rahman" userId="7b31cda9e9d283c8" providerId="LiveId" clId="{3BD556F3-4775-4649-8F92-AAADE8B70F53}" dt="2025-01-15T19:46:51.116" v="66"/>
        <pc:sldMkLst>
          <pc:docMk/>
          <pc:sldMk cId="417614106" sldId="333"/>
        </pc:sldMkLst>
        <pc:spChg chg="mod">
          <ac:chgData name="Md. Masudur Rahman" userId="7b31cda9e9d283c8" providerId="LiveId" clId="{3BD556F3-4775-4649-8F92-AAADE8B70F53}" dt="2025-01-15T19:46:44.567" v="59"/>
          <ac:spMkLst>
            <pc:docMk/>
            <pc:sldMk cId="417614106" sldId="333"/>
            <ac:spMk id="2" creationId="{B56C9EB4-F1C7-429F-C0B9-71A5DEF08EE4}"/>
          </ac:spMkLst>
        </pc:spChg>
      </pc:sldChg>
      <pc:sldChg chg="modSp setBg">
        <pc:chgData name="Md. Masudur Rahman" userId="7b31cda9e9d283c8" providerId="LiveId" clId="{3BD556F3-4775-4649-8F92-AAADE8B70F53}" dt="2025-01-15T19:46:51.116" v="66"/>
        <pc:sldMkLst>
          <pc:docMk/>
          <pc:sldMk cId="3305091709" sldId="334"/>
        </pc:sldMkLst>
        <pc:spChg chg="mod">
          <ac:chgData name="Md. Masudur Rahman" userId="7b31cda9e9d283c8" providerId="LiveId" clId="{3BD556F3-4775-4649-8F92-AAADE8B70F53}" dt="2025-01-15T19:46:44.567" v="59"/>
          <ac:spMkLst>
            <pc:docMk/>
            <pc:sldMk cId="3305091709" sldId="334"/>
            <ac:spMk id="2" creationId="{07FCE132-A0F8-14B4-54E6-B30178977175}"/>
          </ac:spMkLst>
        </pc:spChg>
      </pc:sldChg>
      <pc:sldChg chg="modSp mod setBg">
        <pc:chgData name="Md. Masudur Rahman" userId="7b31cda9e9d283c8" providerId="LiveId" clId="{3BD556F3-4775-4649-8F92-AAADE8B70F53}" dt="2025-01-15T19:46:51.116" v="66"/>
        <pc:sldMkLst>
          <pc:docMk/>
          <pc:sldMk cId="4022890151" sldId="335"/>
        </pc:sldMkLst>
        <pc:spChg chg="mod">
          <ac:chgData name="Md. Masudur Rahman" userId="7b31cda9e9d283c8" providerId="LiveId" clId="{3BD556F3-4775-4649-8F92-AAADE8B70F53}" dt="2025-01-15T19:46:44.567" v="59"/>
          <ac:spMkLst>
            <pc:docMk/>
            <pc:sldMk cId="4022890151" sldId="335"/>
            <ac:spMk id="2" creationId="{E454074D-692A-DB4B-380F-32A6FC9DCBC4}"/>
          </ac:spMkLst>
        </pc:spChg>
        <pc:spChg chg="mod">
          <ac:chgData name="Md. Masudur Rahman" userId="7b31cda9e9d283c8" providerId="LiveId" clId="{3BD556F3-4775-4649-8F92-AAADE8B70F53}" dt="2025-01-15T19:46:44.670" v="62" actId="27636"/>
          <ac:spMkLst>
            <pc:docMk/>
            <pc:sldMk cId="4022890151" sldId="335"/>
            <ac:spMk id="43009" creationId="{0769A024-DDA0-DB6C-F266-EB4DAC87903D}"/>
          </ac:spMkLst>
        </pc:spChg>
      </pc:sldChg>
      <pc:sldChg chg="modSp setBg">
        <pc:chgData name="Md. Masudur Rahman" userId="7b31cda9e9d283c8" providerId="LiveId" clId="{3BD556F3-4775-4649-8F92-AAADE8B70F53}" dt="2025-01-15T19:46:51.116" v="66"/>
        <pc:sldMkLst>
          <pc:docMk/>
          <pc:sldMk cId="3600906609" sldId="336"/>
        </pc:sldMkLst>
        <pc:spChg chg="mod">
          <ac:chgData name="Md. Masudur Rahman" userId="7b31cda9e9d283c8" providerId="LiveId" clId="{3BD556F3-4775-4649-8F92-AAADE8B70F53}" dt="2025-01-15T19:46:44.567" v="59"/>
          <ac:spMkLst>
            <pc:docMk/>
            <pc:sldMk cId="3600906609" sldId="336"/>
            <ac:spMk id="2" creationId="{850C25D8-E46C-ACCA-90EF-E741196347AF}"/>
          </ac:spMkLst>
        </pc:spChg>
      </pc:sldChg>
      <pc:sldChg chg="modSp setBg">
        <pc:chgData name="Md. Masudur Rahman" userId="7b31cda9e9d283c8" providerId="LiveId" clId="{3BD556F3-4775-4649-8F92-AAADE8B70F53}" dt="2025-01-15T19:46:51.116" v="66"/>
        <pc:sldMkLst>
          <pc:docMk/>
          <pc:sldMk cId="2219784083" sldId="337"/>
        </pc:sldMkLst>
        <pc:spChg chg="mod">
          <ac:chgData name="Md. Masudur Rahman" userId="7b31cda9e9d283c8" providerId="LiveId" clId="{3BD556F3-4775-4649-8F92-AAADE8B70F53}" dt="2025-01-15T19:46:44.567" v="59"/>
          <ac:spMkLst>
            <pc:docMk/>
            <pc:sldMk cId="2219784083" sldId="337"/>
            <ac:spMk id="2" creationId="{FB9D40CA-017A-A4BA-DFC0-DC3B3A331796}"/>
          </ac:spMkLst>
        </pc:spChg>
      </pc:sldChg>
      <pc:sldChg chg="modSp setBg">
        <pc:chgData name="Md. Masudur Rahman" userId="7b31cda9e9d283c8" providerId="LiveId" clId="{3BD556F3-4775-4649-8F92-AAADE8B70F53}" dt="2025-01-15T19:46:51.116" v="66"/>
        <pc:sldMkLst>
          <pc:docMk/>
          <pc:sldMk cId="3339772123" sldId="338"/>
        </pc:sldMkLst>
        <pc:spChg chg="mod">
          <ac:chgData name="Md. Masudur Rahman" userId="7b31cda9e9d283c8" providerId="LiveId" clId="{3BD556F3-4775-4649-8F92-AAADE8B70F53}" dt="2025-01-15T19:46:44.567" v="59"/>
          <ac:spMkLst>
            <pc:docMk/>
            <pc:sldMk cId="3339772123" sldId="338"/>
            <ac:spMk id="2" creationId="{4C3C50A0-EF19-34AD-31AF-515BEC954E5D}"/>
          </ac:spMkLst>
        </pc:spChg>
      </pc:sldChg>
      <pc:sldChg chg="modSp setBg">
        <pc:chgData name="Md. Masudur Rahman" userId="7b31cda9e9d283c8" providerId="LiveId" clId="{3BD556F3-4775-4649-8F92-AAADE8B70F53}" dt="2025-01-15T19:46:51.116" v="66"/>
        <pc:sldMkLst>
          <pc:docMk/>
          <pc:sldMk cId="1498251533" sldId="339"/>
        </pc:sldMkLst>
        <pc:spChg chg="mod">
          <ac:chgData name="Md. Masudur Rahman" userId="7b31cda9e9d283c8" providerId="LiveId" clId="{3BD556F3-4775-4649-8F92-AAADE8B70F53}" dt="2025-01-15T19:46:44.567" v="59"/>
          <ac:spMkLst>
            <pc:docMk/>
            <pc:sldMk cId="1498251533" sldId="339"/>
            <ac:spMk id="2" creationId="{35FC9BAE-7608-0105-AD32-2A1E7A17A216}"/>
          </ac:spMkLst>
        </pc:spChg>
      </pc:sldChg>
      <pc:sldChg chg="modSp setBg">
        <pc:chgData name="Md. Masudur Rahman" userId="7b31cda9e9d283c8" providerId="LiveId" clId="{3BD556F3-4775-4649-8F92-AAADE8B70F53}" dt="2025-01-15T19:46:51.116" v="66"/>
        <pc:sldMkLst>
          <pc:docMk/>
          <pc:sldMk cId="3490574250" sldId="340"/>
        </pc:sldMkLst>
        <pc:spChg chg="mod">
          <ac:chgData name="Md. Masudur Rahman" userId="7b31cda9e9d283c8" providerId="LiveId" clId="{3BD556F3-4775-4649-8F92-AAADE8B70F53}" dt="2025-01-15T19:46:44.567" v="59"/>
          <ac:spMkLst>
            <pc:docMk/>
            <pc:sldMk cId="3490574250" sldId="340"/>
            <ac:spMk id="2" creationId="{3A2D3C61-D745-6277-B509-E369926C6015}"/>
          </ac:spMkLst>
        </pc:spChg>
      </pc:sldChg>
      <pc:sldChg chg="modSp setBg">
        <pc:chgData name="Md. Masudur Rahman" userId="7b31cda9e9d283c8" providerId="LiveId" clId="{3BD556F3-4775-4649-8F92-AAADE8B70F53}" dt="2025-01-15T19:46:51.116" v="66"/>
        <pc:sldMkLst>
          <pc:docMk/>
          <pc:sldMk cId="2221182469" sldId="341"/>
        </pc:sldMkLst>
        <pc:spChg chg="mod">
          <ac:chgData name="Md. Masudur Rahman" userId="7b31cda9e9d283c8" providerId="LiveId" clId="{3BD556F3-4775-4649-8F92-AAADE8B70F53}" dt="2025-01-15T19:46:44.567" v="59"/>
          <ac:spMkLst>
            <pc:docMk/>
            <pc:sldMk cId="2221182469" sldId="341"/>
            <ac:spMk id="2" creationId="{FF853646-C35D-A845-96B6-5F8FDF7A0101}"/>
          </ac:spMkLst>
        </pc:spChg>
      </pc:sldChg>
      <pc:sldChg chg="modSp setBg">
        <pc:chgData name="Md. Masudur Rahman" userId="7b31cda9e9d283c8" providerId="LiveId" clId="{3BD556F3-4775-4649-8F92-AAADE8B70F53}" dt="2025-01-15T19:46:51.116" v="66"/>
        <pc:sldMkLst>
          <pc:docMk/>
          <pc:sldMk cId="3863155790" sldId="342"/>
        </pc:sldMkLst>
        <pc:spChg chg="mod">
          <ac:chgData name="Md. Masudur Rahman" userId="7b31cda9e9d283c8" providerId="LiveId" clId="{3BD556F3-4775-4649-8F92-AAADE8B70F53}" dt="2025-01-15T19:46:44.567" v="59"/>
          <ac:spMkLst>
            <pc:docMk/>
            <pc:sldMk cId="3863155790" sldId="342"/>
            <ac:spMk id="2" creationId="{65AB1F70-478D-CF13-986C-D59861C8CE01}"/>
          </ac:spMkLst>
        </pc:spChg>
      </pc:sldChg>
      <pc:sldChg chg="modSp setBg">
        <pc:chgData name="Md. Masudur Rahman" userId="7b31cda9e9d283c8" providerId="LiveId" clId="{3BD556F3-4775-4649-8F92-AAADE8B70F53}" dt="2025-01-15T19:46:51.116" v="66"/>
        <pc:sldMkLst>
          <pc:docMk/>
          <pc:sldMk cId="1123137831" sldId="343"/>
        </pc:sldMkLst>
        <pc:spChg chg="mod">
          <ac:chgData name="Md. Masudur Rahman" userId="7b31cda9e9d283c8" providerId="LiveId" clId="{3BD556F3-4775-4649-8F92-AAADE8B70F53}" dt="2025-01-15T19:46:44.567" v="59"/>
          <ac:spMkLst>
            <pc:docMk/>
            <pc:sldMk cId="1123137831" sldId="343"/>
            <ac:spMk id="2" creationId="{68C2BC07-F305-212A-1FF7-F1AC8C02C38A}"/>
          </ac:spMkLst>
        </pc:spChg>
      </pc:sldChg>
      <pc:sldChg chg="modSp setBg">
        <pc:chgData name="Md. Masudur Rahman" userId="7b31cda9e9d283c8" providerId="LiveId" clId="{3BD556F3-4775-4649-8F92-AAADE8B70F53}" dt="2025-01-15T19:46:51.116" v="66"/>
        <pc:sldMkLst>
          <pc:docMk/>
          <pc:sldMk cId="1934229956" sldId="344"/>
        </pc:sldMkLst>
        <pc:spChg chg="mod">
          <ac:chgData name="Md. Masudur Rahman" userId="7b31cda9e9d283c8" providerId="LiveId" clId="{3BD556F3-4775-4649-8F92-AAADE8B70F53}" dt="2025-01-15T19:46:44.567" v="59"/>
          <ac:spMkLst>
            <pc:docMk/>
            <pc:sldMk cId="1934229956" sldId="344"/>
            <ac:spMk id="2" creationId="{0BC5C96B-8E09-4B94-82A2-99F9B852A6D5}"/>
          </ac:spMkLst>
        </pc:spChg>
      </pc:sldChg>
      <pc:sldChg chg="modSp setBg">
        <pc:chgData name="Md. Masudur Rahman" userId="7b31cda9e9d283c8" providerId="LiveId" clId="{3BD556F3-4775-4649-8F92-AAADE8B70F53}" dt="2025-01-15T19:46:51.116" v="66"/>
        <pc:sldMkLst>
          <pc:docMk/>
          <pc:sldMk cId="286452846" sldId="345"/>
        </pc:sldMkLst>
        <pc:spChg chg="mod">
          <ac:chgData name="Md. Masudur Rahman" userId="7b31cda9e9d283c8" providerId="LiveId" clId="{3BD556F3-4775-4649-8F92-AAADE8B70F53}" dt="2025-01-15T19:46:44.567" v="59"/>
          <ac:spMkLst>
            <pc:docMk/>
            <pc:sldMk cId="286452846" sldId="345"/>
            <ac:spMk id="2" creationId="{15E8906A-F226-C65D-DFA3-0FD053B06240}"/>
          </ac:spMkLst>
        </pc:spChg>
      </pc:sldChg>
      <pc:sldChg chg="modSp setBg">
        <pc:chgData name="Md. Masudur Rahman" userId="7b31cda9e9d283c8" providerId="LiveId" clId="{3BD556F3-4775-4649-8F92-AAADE8B70F53}" dt="2025-01-15T19:46:51.116" v="66"/>
        <pc:sldMkLst>
          <pc:docMk/>
          <pc:sldMk cId="2798107982" sldId="346"/>
        </pc:sldMkLst>
        <pc:spChg chg="mod">
          <ac:chgData name="Md. Masudur Rahman" userId="7b31cda9e9d283c8" providerId="LiveId" clId="{3BD556F3-4775-4649-8F92-AAADE8B70F53}" dt="2025-01-15T19:46:44.567" v="59"/>
          <ac:spMkLst>
            <pc:docMk/>
            <pc:sldMk cId="2798107982" sldId="346"/>
            <ac:spMk id="2" creationId="{DCAADD88-88C6-DE9A-2FDF-DFA1CF048302}"/>
          </ac:spMkLst>
        </pc:spChg>
      </pc:sldChg>
      <pc:sldChg chg="modSp setBg">
        <pc:chgData name="Md. Masudur Rahman" userId="7b31cda9e9d283c8" providerId="LiveId" clId="{3BD556F3-4775-4649-8F92-AAADE8B70F53}" dt="2025-01-15T19:46:51.116" v="66"/>
        <pc:sldMkLst>
          <pc:docMk/>
          <pc:sldMk cId="965164369" sldId="347"/>
        </pc:sldMkLst>
        <pc:spChg chg="mod">
          <ac:chgData name="Md. Masudur Rahman" userId="7b31cda9e9d283c8" providerId="LiveId" clId="{3BD556F3-4775-4649-8F92-AAADE8B70F53}" dt="2025-01-15T19:46:44.567" v="59"/>
          <ac:spMkLst>
            <pc:docMk/>
            <pc:sldMk cId="965164369" sldId="347"/>
            <ac:spMk id="2" creationId="{D7F1BE2D-4CE8-6C2E-4474-2CA97A8324B1}"/>
          </ac:spMkLst>
        </pc:spChg>
      </pc:sldChg>
      <pc:sldChg chg="modSp setBg">
        <pc:chgData name="Md. Masudur Rahman" userId="7b31cda9e9d283c8" providerId="LiveId" clId="{3BD556F3-4775-4649-8F92-AAADE8B70F53}" dt="2025-01-15T19:46:51.116" v="66"/>
        <pc:sldMkLst>
          <pc:docMk/>
          <pc:sldMk cId="2923797233" sldId="348"/>
        </pc:sldMkLst>
        <pc:spChg chg="mod">
          <ac:chgData name="Md. Masudur Rahman" userId="7b31cda9e9d283c8" providerId="LiveId" clId="{3BD556F3-4775-4649-8F92-AAADE8B70F53}" dt="2025-01-15T19:46:44.567" v="59"/>
          <ac:spMkLst>
            <pc:docMk/>
            <pc:sldMk cId="2923797233" sldId="348"/>
            <ac:spMk id="2" creationId="{7DE2903E-CC57-06D7-1573-DF7DABA41D4C}"/>
          </ac:spMkLst>
        </pc:spChg>
      </pc:sldChg>
      <pc:sldChg chg="modSp setBg">
        <pc:chgData name="Md. Masudur Rahman" userId="7b31cda9e9d283c8" providerId="LiveId" clId="{3BD556F3-4775-4649-8F92-AAADE8B70F53}" dt="2025-01-15T19:46:51.116" v="66"/>
        <pc:sldMkLst>
          <pc:docMk/>
          <pc:sldMk cId="403522088" sldId="349"/>
        </pc:sldMkLst>
        <pc:spChg chg="mod">
          <ac:chgData name="Md. Masudur Rahman" userId="7b31cda9e9d283c8" providerId="LiveId" clId="{3BD556F3-4775-4649-8F92-AAADE8B70F53}" dt="2025-01-15T19:46:44.567" v="59"/>
          <ac:spMkLst>
            <pc:docMk/>
            <pc:sldMk cId="403522088" sldId="349"/>
            <ac:spMk id="2" creationId="{472E77BB-2939-876E-EBE8-932F05E06BF8}"/>
          </ac:spMkLst>
        </pc:spChg>
      </pc:sldChg>
      <pc:sldChg chg="modSp setBg">
        <pc:chgData name="Md. Masudur Rahman" userId="7b31cda9e9d283c8" providerId="LiveId" clId="{3BD556F3-4775-4649-8F92-AAADE8B70F53}" dt="2025-01-15T19:46:51.116" v="66"/>
        <pc:sldMkLst>
          <pc:docMk/>
          <pc:sldMk cId="3881215260" sldId="350"/>
        </pc:sldMkLst>
        <pc:spChg chg="mod">
          <ac:chgData name="Md. Masudur Rahman" userId="7b31cda9e9d283c8" providerId="LiveId" clId="{3BD556F3-4775-4649-8F92-AAADE8B70F53}" dt="2025-01-15T19:46:44.567" v="59"/>
          <ac:spMkLst>
            <pc:docMk/>
            <pc:sldMk cId="3881215260" sldId="350"/>
            <ac:spMk id="2" creationId="{76992700-8302-6C12-7689-6A92D8991958}"/>
          </ac:spMkLst>
        </pc:spChg>
      </pc:sldChg>
      <pc:sldChg chg="modSp setBg">
        <pc:chgData name="Md. Masudur Rahman" userId="7b31cda9e9d283c8" providerId="LiveId" clId="{3BD556F3-4775-4649-8F92-AAADE8B70F53}" dt="2025-01-15T19:46:51.116" v="66"/>
        <pc:sldMkLst>
          <pc:docMk/>
          <pc:sldMk cId="755389609" sldId="351"/>
        </pc:sldMkLst>
        <pc:spChg chg="mod">
          <ac:chgData name="Md. Masudur Rahman" userId="7b31cda9e9d283c8" providerId="LiveId" clId="{3BD556F3-4775-4649-8F92-AAADE8B70F53}" dt="2025-01-15T19:46:44.567" v="59"/>
          <ac:spMkLst>
            <pc:docMk/>
            <pc:sldMk cId="755389609" sldId="351"/>
            <ac:spMk id="2" creationId="{3E554768-32A2-B9A5-1FAC-2C26B135EF6F}"/>
          </ac:spMkLst>
        </pc:spChg>
      </pc:sldChg>
      <pc:sldChg chg="modSp setBg">
        <pc:chgData name="Md. Masudur Rahman" userId="7b31cda9e9d283c8" providerId="LiveId" clId="{3BD556F3-4775-4649-8F92-AAADE8B70F53}" dt="2025-01-15T19:46:51.116" v="66"/>
        <pc:sldMkLst>
          <pc:docMk/>
          <pc:sldMk cId="2404654013" sldId="352"/>
        </pc:sldMkLst>
        <pc:spChg chg="mod">
          <ac:chgData name="Md. Masudur Rahman" userId="7b31cda9e9d283c8" providerId="LiveId" clId="{3BD556F3-4775-4649-8F92-AAADE8B70F53}" dt="2025-01-15T19:46:44.567" v="59"/>
          <ac:spMkLst>
            <pc:docMk/>
            <pc:sldMk cId="2404654013" sldId="352"/>
            <ac:spMk id="2" creationId="{F40A142D-C3B9-EFF9-E208-BC2C7D0C7A39}"/>
          </ac:spMkLst>
        </pc:spChg>
      </pc:sldChg>
      <pc:sldChg chg="modSp setBg">
        <pc:chgData name="Md. Masudur Rahman" userId="7b31cda9e9d283c8" providerId="LiveId" clId="{3BD556F3-4775-4649-8F92-AAADE8B70F53}" dt="2025-01-15T19:46:51.116" v="66"/>
        <pc:sldMkLst>
          <pc:docMk/>
          <pc:sldMk cId="3343405649" sldId="353"/>
        </pc:sldMkLst>
        <pc:spChg chg="mod">
          <ac:chgData name="Md. Masudur Rahman" userId="7b31cda9e9d283c8" providerId="LiveId" clId="{3BD556F3-4775-4649-8F92-AAADE8B70F53}" dt="2025-01-15T19:46:44.567" v="59"/>
          <ac:spMkLst>
            <pc:docMk/>
            <pc:sldMk cId="3343405649" sldId="353"/>
            <ac:spMk id="2" creationId="{CE83FCF7-9BB2-CF2B-A646-2D945D5E120B}"/>
          </ac:spMkLst>
        </pc:spChg>
      </pc:sldChg>
      <pc:sldChg chg="modSp setBg">
        <pc:chgData name="Md. Masudur Rahman" userId="7b31cda9e9d283c8" providerId="LiveId" clId="{3BD556F3-4775-4649-8F92-AAADE8B70F53}" dt="2025-01-15T19:46:51.116" v="66"/>
        <pc:sldMkLst>
          <pc:docMk/>
          <pc:sldMk cId="3163038838" sldId="354"/>
        </pc:sldMkLst>
        <pc:spChg chg="mod">
          <ac:chgData name="Md. Masudur Rahman" userId="7b31cda9e9d283c8" providerId="LiveId" clId="{3BD556F3-4775-4649-8F92-AAADE8B70F53}" dt="2025-01-15T19:46:44.567" v="59"/>
          <ac:spMkLst>
            <pc:docMk/>
            <pc:sldMk cId="3163038838" sldId="354"/>
            <ac:spMk id="2" creationId="{D6A4B0C9-B938-8C47-481F-A72AFBE9F379}"/>
          </ac:spMkLst>
        </pc:spChg>
      </pc:sldChg>
      <pc:sldChg chg="modSp setBg">
        <pc:chgData name="Md. Masudur Rahman" userId="7b31cda9e9d283c8" providerId="LiveId" clId="{3BD556F3-4775-4649-8F92-AAADE8B70F53}" dt="2025-01-15T19:46:51.116" v="66"/>
        <pc:sldMkLst>
          <pc:docMk/>
          <pc:sldMk cId="3613975419" sldId="355"/>
        </pc:sldMkLst>
        <pc:spChg chg="mod">
          <ac:chgData name="Md. Masudur Rahman" userId="7b31cda9e9d283c8" providerId="LiveId" clId="{3BD556F3-4775-4649-8F92-AAADE8B70F53}" dt="2025-01-15T19:46:44.567" v="59"/>
          <ac:spMkLst>
            <pc:docMk/>
            <pc:sldMk cId="3613975419" sldId="355"/>
            <ac:spMk id="2" creationId="{CF508E8F-984C-5011-1A89-1ED4DB2AA3B1}"/>
          </ac:spMkLst>
        </pc:spChg>
      </pc:sldChg>
      <pc:sldChg chg="modSp setBg">
        <pc:chgData name="Md. Masudur Rahman" userId="7b31cda9e9d283c8" providerId="LiveId" clId="{3BD556F3-4775-4649-8F92-AAADE8B70F53}" dt="2025-01-15T19:46:51.116" v="66"/>
        <pc:sldMkLst>
          <pc:docMk/>
          <pc:sldMk cId="66452267" sldId="356"/>
        </pc:sldMkLst>
        <pc:spChg chg="mod">
          <ac:chgData name="Md. Masudur Rahman" userId="7b31cda9e9d283c8" providerId="LiveId" clId="{3BD556F3-4775-4649-8F92-AAADE8B70F53}" dt="2025-01-15T19:46:44.567" v="59"/>
          <ac:spMkLst>
            <pc:docMk/>
            <pc:sldMk cId="66452267" sldId="356"/>
            <ac:spMk id="2" creationId="{12B21706-F823-80D6-59BE-5C69B724C26C}"/>
          </ac:spMkLst>
        </pc:spChg>
      </pc:sldChg>
      <pc:sldChg chg="modSp setBg">
        <pc:chgData name="Md. Masudur Rahman" userId="7b31cda9e9d283c8" providerId="LiveId" clId="{3BD556F3-4775-4649-8F92-AAADE8B70F53}" dt="2025-01-15T19:46:51.116" v="66"/>
        <pc:sldMkLst>
          <pc:docMk/>
          <pc:sldMk cId="703786890" sldId="357"/>
        </pc:sldMkLst>
        <pc:spChg chg="mod">
          <ac:chgData name="Md. Masudur Rahman" userId="7b31cda9e9d283c8" providerId="LiveId" clId="{3BD556F3-4775-4649-8F92-AAADE8B70F53}" dt="2025-01-15T19:46:44.567" v="59"/>
          <ac:spMkLst>
            <pc:docMk/>
            <pc:sldMk cId="703786890" sldId="357"/>
            <ac:spMk id="2" creationId="{44AA5F59-5350-E95B-E5B4-C28FCD70996A}"/>
          </ac:spMkLst>
        </pc:spChg>
      </pc:sldChg>
      <pc:sldChg chg="modSp setBg">
        <pc:chgData name="Md. Masudur Rahman" userId="7b31cda9e9d283c8" providerId="LiveId" clId="{3BD556F3-4775-4649-8F92-AAADE8B70F53}" dt="2025-01-15T19:46:51.116" v="66"/>
        <pc:sldMkLst>
          <pc:docMk/>
          <pc:sldMk cId="1169460542" sldId="358"/>
        </pc:sldMkLst>
        <pc:spChg chg="mod">
          <ac:chgData name="Md. Masudur Rahman" userId="7b31cda9e9d283c8" providerId="LiveId" clId="{3BD556F3-4775-4649-8F92-AAADE8B70F53}" dt="2025-01-15T19:46:44.567" v="59"/>
          <ac:spMkLst>
            <pc:docMk/>
            <pc:sldMk cId="1169460542" sldId="358"/>
            <ac:spMk id="2" creationId="{0BD89BEA-2FDA-15FE-6297-186A971D7E96}"/>
          </ac:spMkLst>
        </pc:spChg>
      </pc:sldChg>
      <pc:sldChg chg="modSp setBg">
        <pc:chgData name="Md. Masudur Rahman" userId="7b31cda9e9d283c8" providerId="LiveId" clId="{3BD556F3-4775-4649-8F92-AAADE8B70F53}" dt="2025-01-15T19:46:51.116" v="66"/>
        <pc:sldMkLst>
          <pc:docMk/>
          <pc:sldMk cId="1972394935" sldId="359"/>
        </pc:sldMkLst>
        <pc:spChg chg="mod">
          <ac:chgData name="Md. Masudur Rahman" userId="7b31cda9e9d283c8" providerId="LiveId" clId="{3BD556F3-4775-4649-8F92-AAADE8B70F53}" dt="2025-01-15T19:46:44.567" v="59"/>
          <ac:spMkLst>
            <pc:docMk/>
            <pc:sldMk cId="1972394935" sldId="359"/>
            <ac:spMk id="2" creationId="{65CE2700-DED3-775B-6546-CD6FDAFDE441}"/>
          </ac:spMkLst>
        </pc:spChg>
      </pc:sldChg>
      <pc:sldChg chg="modSp setBg">
        <pc:chgData name="Md. Masudur Rahman" userId="7b31cda9e9d283c8" providerId="LiveId" clId="{3BD556F3-4775-4649-8F92-AAADE8B70F53}" dt="2025-01-15T19:46:51.116" v="66"/>
        <pc:sldMkLst>
          <pc:docMk/>
          <pc:sldMk cId="235266401" sldId="360"/>
        </pc:sldMkLst>
        <pc:spChg chg="mod">
          <ac:chgData name="Md. Masudur Rahman" userId="7b31cda9e9d283c8" providerId="LiveId" clId="{3BD556F3-4775-4649-8F92-AAADE8B70F53}" dt="2025-01-15T19:46:44.567" v="59"/>
          <ac:spMkLst>
            <pc:docMk/>
            <pc:sldMk cId="235266401" sldId="360"/>
            <ac:spMk id="2" creationId="{65D56DEA-6B83-BC8E-8BE0-AA570B0525A4}"/>
          </ac:spMkLst>
        </pc:spChg>
      </pc:sldChg>
      <pc:sldChg chg="modSp setBg">
        <pc:chgData name="Md. Masudur Rahman" userId="7b31cda9e9d283c8" providerId="LiveId" clId="{3BD556F3-4775-4649-8F92-AAADE8B70F53}" dt="2025-01-15T19:46:51.116" v="66"/>
        <pc:sldMkLst>
          <pc:docMk/>
          <pc:sldMk cId="2298927340" sldId="361"/>
        </pc:sldMkLst>
        <pc:spChg chg="mod">
          <ac:chgData name="Md. Masudur Rahman" userId="7b31cda9e9d283c8" providerId="LiveId" clId="{3BD556F3-4775-4649-8F92-AAADE8B70F53}" dt="2025-01-15T19:46:44.567" v="59"/>
          <ac:spMkLst>
            <pc:docMk/>
            <pc:sldMk cId="2298927340" sldId="361"/>
            <ac:spMk id="2" creationId="{93ECDED1-DED2-12BE-2DC6-C13E6AF408CF}"/>
          </ac:spMkLst>
        </pc:spChg>
      </pc:sldChg>
      <pc:sldChg chg="modSp setBg">
        <pc:chgData name="Md. Masudur Rahman" userId="7b31cda9e9d283c8" providerId="LiveId" clId="{3BD556F3-4775-4649-8F92-AAADE8B70F53}" dt="2025-01-15T19:46:51.116" v="66"/>
        <pc:sldMkLst>
          <pc:docMk/>
          <pc:sldMk cId="2759656742" sldId="362"/>
        </pc:sldMkLst>
        <pc:spChg chg="mod">
          <ac:chgData name="Md. Masudur Rahman" userId="7b31cda9e9d283c8" providerId="LiveId" clId="{3BD556F3-4775-4649-8F92-AAADE8B70F53}" dt="2025-01-15T19:46:44.567" v="59"/>
          <ac:spMkLst>
            <pc:docMk/>
            <pc:sldMk cId="2759656742" sldId="362"/>
            <ac:spMk id="2" creationId="{047B1371-45A3-5E2E-AECA-E44E3D037E06}"/>
          </ac:spMkLst>
        </pc:spChg>
      </pc:sldChg>
      <pc:sldChg chg="modSp setBg">
        <pc:chgData name="Md. Masudur Rahman" userId="7b31cda9e9d283c8" providerId="LiveId" clId="{3BD556F3-4775-4649-8F92-AAADE8B70F53}" dt="2025-01-15T19:46:51.116" v="66"/>
        <pc:sldMkLst>
          <pc:docMk/>
          <pc:sldMk cId="2885438036" sldId="363"/>
        </pc:sldMkLst>
        <pc:spChg chg="mod">
          <ac:chgData name="Md. Masudur Rahman" userId="7b31cda9e9d283c8" providerId="LiveId" clId="{3BD556F3-4775-4649-8F92-AAADE8B70F53}" dt="2025-01-15T19:46:44.567" v="59"/>
          <ac:spMkLst>
            <pc:docMk/>
            <pc:sldMk cId="2885438036" sldId="363"/>
            <ac:spMk id="2" creationId="{D34C5726-9247-51FB-F7B2-C1A0244A7541}"/>
          </ac:spMkLst>
        </pc:spChg>
      </pc:sldChg>
      <pc:sldChg chg="modSp setBg">
        <pc:chgData name="Md. Masudur Rahman" userId="7b31cda9e9d283c8" providerId="LiveId" clId="{3BD556F3-4775-4649-8F92-AAADE8B70F53}" dt="2025-01-15T19:46:51.116" v="66"/>
        <pc:sldMkLst>
          <pc:docMk/>
          <pc:sldMk cId="976927390" sldId="364"/>
        </pc:sldMkLst>
        <pc:spChg chg="mod">
          <ac:chgData name="Md. Masudur Rahman" userId="7b31cda9e9d283c8" providerId="LiveId" clId="{3BD556F3-4775-4649-8F92-AAADE8B70F53}" dt="2025-01-15T19:46:44.567" v="59"/>
          <ac:spMkLst>
            <pc:docMk/>
            <pc:sldMk cId="976927390" sldId="364"/>
            <ac:spMk id="2" creationId="{01C9CA05-F7C6-D057-4E91-65E1F28FBD9A}"/>
          </ac:spMkLst>
        </pc:spChg>
      </pc:sldChg>
      <pc:sldChg chg="modSp setBg">
        <pc:chgData name="Md. Masudur Rahman" userId="7b31cda9e9d283c8" providerId="LiveId" clId="{3BD556F3-4775-4649-8F92-AAADE8B70F53}" dt="2025-01-15T19:46:51.116" v="66"/>
        <pc:sldMkLst>
          <pc:docMk/>
          <pc:sldMk cId="2502703502" sldId="365"/>
        </pc:sldMkLst>
        <pc:spChg chg="mod">
          <ac:chgData name="Md. Masudur Rahman" userId="7b31cda9e9d283c8" providerId="LiveId" clId="{3BD556F3-4775-4649-8F92-AAADE8B70F53}" dt="2025-01-15T19:46:44.567" v="59"/>
          <ac:spMkLst>
            <pc:docMk/>
            <pc:sldMk cId="2502703502" sldId="365"/>
            <ac:spMk id="2" creationId="{91FABA0B-15E5-073A-A000-9A46EE193FE1}"/>
          </ac:spMkLst>
        </pc:spChg>
      </pc:sldChg>
      <pc:sldChg chg="modSp setBg">
        <pc:chgData name="Md. Masudur Rahman" userId="7b31cda9e9d283c8" providerId="LiveId" clId="{3BD556F3-4775-4649-8F92-AAADE8B70F53}" dt="2025-01-15T19:46:51.116" v="66"/>
        <pc:sldMkLst>
          <pc:docMk/>
          <pc:sldMk cId="750850344" sldId="366"/>
        </pc:sldMkLst>
        <pc:spChg chg="mod">
          <ac:chgData name="Md. Masudur Rahman" userId="7b31cda9e9d283c8" providerId="LiveId" clId="{3BD556F3-4775-4649-8F92-AAADE8B70F53}" dt="2025-01-15T19:46:44.567" v="59"/>
          <ac:spMkLst>
            <pc:docMk/>
            <pc:sldMk cId="750850344" sldId="366"/>
            <ac:spMk id="2" creationId="{5C1801CE-07FF-4591-01EE-2ECC2BECE703}"/>
          </ac:spMkLst>
        </pc:spChg>
      </pc:sldChg>
      <pc:sldChg chg="modSp setBg">
        <pc:chgData name="Md. Masudur Rahman" userId="7b31cda9e9d283c8" providerId="LiveId" clId="{3BD556F3-4775-4649-8F92-AAADE8B70F53}" dt="2025-01-15T19:46:51.116" v="66"/>
        <pc:sldMkLst>
          <pc:docMk/>
          <pc:sldMk cId="1032328388" sldId="367"/>
        </pc:sldMkLst>
        <pc:spChg chg="mod">
          <ac:chgData name="Md. Masudur Rahman" userId="7b31cda9e9d283c8" providerId="LiveId" clId="{3BD556F3-4775-4649-8F92-AAADE8B70F53}" dt="2025-01-15T19:46:44.567" v="59"/>
          <ac:spMkLst>
            <pc:docMk/>
            <pc:sldMk cId="1032328388" sldId="367"/>
            <ac:spMk id="2" creationId="{FDD13240-DE6E-62B8-0973-824D7DAA71F6}"/>
          </ac:spMkLst>
        </pc:spChg>
      </pc:sldChg>
      <pc:sldChg chg="modSp setBg">
        <pc:chgData name="Md. Masudur Rahman" userId="7b31cda9e9d283c8" providerId="LiveId" clId="{3BD556F3-4775-4649-8F92-AAADE8B70F53}" dt="2025-01-15T19:46:51.116" v="66"/>
        <pc:sldMkLst>
          <pc:docMk/>
          <pc:sldMk cId="2777942354" sldId="368"/>
        </pc:sldMkLst>
        <pc:spChg chg="mod">
          <ac:chgData name="Md. Masudur Rahman" userId="7b31cda9e9d283c8" providerId="LiveId" clId="{3BD556F3-4775-4649-8F92-AAADE8B70F53}" dt="2025-01-15T19:46:44.567" v="59"/>
          <ac:spMkLst>
            <pc:docMk/>
            <pc:sldMk cId="2777942354" sldId="368"/>
            <ac:spMk id="2" creationId="{746010DF-89A1-360B-FF92-A5DD1C5EC2C5}"/>
          </ac:spMkLst>
        </pc:spChg>
      </pc:sldChg>
      <pc:sldChg chg="modSp setBg">
        <pc:chgData name="Md. Masudur Rahman" userId="7b31cda9e9d283c8" providerId="LiveId" clId="{3BD556F3-4775-4649-8F92-AAADE8B70F53}" dt="2025-01-15T19:46:51.116" v="66"/>
        <pc:sldMkLst>
          <pc:docMk/>
          <pc:sldMk cId="2402695828" sldId="369"/>
        </pc:sldMkLst>
        <pc:spChg chg="mod">
          <ac:chgData name="Md. Masudur Rahman" userId="7b31cda9e9d283c8" providerId="LiveId" clId="{3BD556F3-4775-4649-8F92-AAADE8B70F53}" dt="2025-01-15T19:46:44.567" v="59"/>
          <ac:spMkLst>
            <pc:docMk/>
            <pc:sldMk cId="2402695828" sldId="369"/>
            <ac:spMk id="2" creationId="{2A6B1A6A-0073-9284-E660-2C50CA3266C7}"/>
          </ac:spMkLst>
        </pc:spChg>
      </pc:sldChg>
      <pc:sldChg chg="modSp mod">
        <pc:chgData name="Md. Masudur Rahman" userId="7b31cda9e9d283c8" providerId="LiveId" clId="{3BD556F3-4775-4649-8F92-AAADE8B70F53}" dt="2025-01-15T19:50:14.419" v="113" actId="1076"/>
        <pc:sldMkLst>
          <pc:docMk/>
          <pc:sldMk cId="2244744446" sldId="370"/>
        </pc:sldMkLst>
        <pc:spChg chg="mod">
          <ac:chgData name="Md. Masudur Rahman" userId="7b31cda9e9d283c8" providerId="LiveId" clId="{3BD556F3-4775-4649-8F92-AAADE8B70F53}" dt="2025-01-15T19:50:14.419" v="113" actId="1076"/>
          <ac:spMkLst>
            <pc:docMk/>
            <pc:sldMk cId="2244744446" sldId="370"/>
            <ac:spMk id="2" creationId="{00000000-0000-0000-0000-000000000000}"/>
          </ac:spMkLst>
        </pc:spChg>
      </pc:sldChg>
      <pc:sldChg chg="modSp mod">
        <pc:chgData name="Md. Masudur Rahman" userId="7b31cda9e9d283c8" providerId="LiveId" clId="{3BD556F3-4775-4649-8F92-AAADE8B70F53}" dt="2025-01-15T19:50:25.726" v="116" actId="14100"/>
        <pc:sldMkLst>
          <pc:docMk/>
          <pc:sldMk cId="1957707630" sldId="371"/>
        </pc:sldMkLst>
        <pc:spChg chg="mod">
          <ac:chgData name="Md. Masudur Rahman" userId="7b31cda9e9d283c8" providerId="LiveId" clId="{3BD556F3-4775-4649-8F92-AAADE8B70F53}" dt="2025-01-15T19:50:20.059" v="114" actId="1076"/>
          <ac:spMkLst>
            <pc:docMk/>
            <pc:sldMk cId="1957707630" sldId="371"/>
            <ac:spMk id="2" creationId="{00000000-0000-0000-0000-000000000000}"/>
          </ac:spMkLst>
        </pc:spChg>
        <pc:spChg chg="mod">
          <ac:chgData name="Md. Masudur Rahman" userId="7b31cda9e9d283c8" providerId="LiveId" clId="{3BD556F3-4775-4649-8F92-AAADE8B70F53}" dt="2025-01-15T19:50:25.726" v="116" actId="14100"/>
          <ac:spMkLst>
            <pc:docMk/>
            <pc:sldMk cId="1957707630" sldId="371"/>
            <ac:spMk id="3" creationId="{00000000-0000-0000-0000-000000000000}"/>
          </ac:spMkLst>
        </pc:spChg>
      </pc:sldChg>
      <pc:sldChg chg="modSp mod">
        <pc:chgData name="Md. Masudur Rahman" userId="7b31cda9e9d283c8" providerId="LiveId" clId="{3BD556F3-4775-4649-8F92-AAADE8B70F53}" dt="2025-01-15T19:50:37.203" v="118" actId="1076"/>
        <pc:sldMkLst>
          <pc:docMk/>
          <pc:sldMk cId="3405150186" sldId="372"/>
        </pc:sldMkLst>
        <pc:spChg chg="mod">
          <ac:chgData name="Md. Masudur Rahman" userId="7b31cda9e9d283c8" providerId="LiveId" clId="{3BD556F3-4775-4649-8F92-AAADE8B70F53}" dt="2025-01-15T19:50:37.203" v="118" actId="1076"/>
          <ac:spMkLst>
            <pc:docMk/>
            <pc:sldMk cId="3405150186" sldId="372"/>
            <ac:spMk id="35" creationId="{00000000-0000-0000-0000-000000000000}"/>
          </ac:spMkLst>
        </pc:spChg>
      </pc:sldChg>
      <pc:sldChg chg="modSp mod">
        <pc:chgData name="Md. Masudur Rahman" userId="7b31cda9e9d283c8" providerId="LiveId" clId="{3BD556F3-4775-4649-8F92-AAADE8B70F53}" dt="2025-01-15T19:50:55.435" v="121" actId="1076"/>
        <pc:sldMkLst>
          <pc:docMk/>
          <pc:sldMk cId="3031554797" sldId="373"/>
        </pc:sldMkLst>
        <pc:spChg chg="mod">
          <ac:chgData name="Md. Masudur Rahman" userId="7b31cda9e9d283c8" providerId="LiveId" clId="{3BD556F3-4775-4649-8F92-AAADE8B70F53}" dt="2025-01-15T19:50:55.435" v="121" actId="1076"/>
          <ac:spMkLst>
            <pc:docMk/>
            <pc:sldMk cId="3031554797" sldId="373"/>
            <ac:spMk id="2" creationId="{00000000-0000-0000-0000-000000000000}"/>
          </ac:spMkLst>
        </pc:spChg>
        <pc:spChg chg="mod">
          <ac:chgData name="Md. Masudur Rahman" userId="7b31cda9e9d283c8" providerId="LiveId" clId="{3BD556F3-4775-4649-8F92-AAADE8B70F53}" dt="2025-01-15T19:50:52.891" v="120" actId="1076"/>
          <ac:spMkLst>
            <pc:docMk/>
            <pc:sldMk cId="3031554797" sldId="373"/>
            <ac:spMk id="3" creationId="{00000000-0000-0000-0000-000000000000}"/>
          </ac:spMkLst>
        </pc:spChg>
      </pc:sldChg>
      <pc:sldChg chg="modSp mod">
        <pc:chgData name="Md. Masudur Rahman" userId="7b31cda9e9d283c8" providerId="LiveId" clId="{3BD556F3-4775-4649-8F92-AAADE8B70F53}" dt="2025-01-15T19:51:14.443" v="125" actId="1076"/>
        <pc:sldMkLst>
          <pc:docMk/>
          <pc:sldMk cId="288032171" sldId="374"/>
        </pc:sldMkLst>
        <pc:spChg chg="mod">
          <ac:chgData name="Md. Masudur Rahman" userId="7b31cda9e9d283c8" providerId="LiveId" clId="{3BD556F3-4775-4649-8F92-AAADE8B70F53}" dt="2025-01-15T19:51:01.186" v="122" actId="1076"/>
          <ac:spMkLst>
            <pc:docMk/>
            <pc:sldMk cId="288032171" sldId="374"/>
            <ac:spMk id="2" creationId="{00000000-0000-0000-0000-000000000000}"/>
          </ac:spMkLst>
        </pc:spChg>
        <pc:spChg chg="mod">
          <ac:chgData name="Md. Masudur Rahman" userId="7b31cda9e9d283c8" providerId="LiveId" clId="{3BD556F3-4775-4649-8F92-AAADE8B70F53}" dt="2025-01-15T19:51:03.498" v="123" actId="1076"/>
          <ac:spMkLst>
            <pc:docMk/>
            <pc:sldMk cId="288032171" sldId="374"/>
            <ac:spMk id="3" creationId="{00000000-0000-0000-0000-000000000000}"/>
          </ac:spMkLst>
        </pc:spChg>
        <pc:spChg chg="mod">
          <ac:chgData name="Md. Masudur Rahman" userId="7b31cda9e9d283c8" providerId="LiveId" clId="{3BD556F3-4775-4649-8F92-AAADE8B70F53}" dt="2025-01-15T19:51:06.499" v="124" actId="1076"/>
          <ac:spMkLst>
            <pc:docMk/>
            <pc:sldMk cId="288032171" sldId="374"/>
            <ac:spMk id="4" creationId="{00000000-0000-0000-0000-000000000000}"/>
          </ac:spMkLst>
        </pc:spChg>
        <pc:spChg chg="mod">
          <ac:chgData name="Md. Masudur Rahman" userId="7b31cda9e9d283c8" providerId="LiveId" clId="{3BD556F3-4775-4649-8F92-AAADE8B70F53}" dt="2025-01-15T19:51:14.443" v="125" actId="1076"/>
          <ac:spMkLst>
            <pc:docMk/>
            <pc:sldMk cId="288032171" sldId="374"/>
            <ac:spMk id="74" creationId="{00000000-0000-0000-0000-000000000000}"/>
          </ac:spMkLst>
        </pc:spChg>
        <pc:grpChg chg="mod">
          <ac:chgData name="Md. Masudur Rahman" userId="7b31cda9e9d283c8" providerId="LiveId" clId="{3BD556F3-4775-4649-8F92-AAADE8B70F53}" dt="2025-01-15T19:51:14.443" v="125" actId="1076"/>
          <ac:grpSpMkLst>
            <pc:docMk/>
            <pc:sldMk cId="288032171" sldId="374"/>
            <ac:grpSpMk id="5" creationId="{00000000-0000-0000-0000-000000000000}"/>
          </ac:grpSpMkLst>
        </pc:grpChg>
        <pc:grpChg chg="mod">
          <ac:chgData name="Md. Masudur Rahman" userId="7b31cda9e9d283c8" providerId="LiveId" clId="{3BD556F3-4775-4649-8F92-AAADE8B70F53}" dt="2025-01-15T19:51:14.443" v="125" actId="1076"/>
          <ac:grpSpMkLst>
            <pc:docMk/>
            <pc:sldMk cId="288032171" sldId="374"/>
            <ac:grpSpMk id="30" creationId="{00000000-0000-0000-0000-000000000000}"/>
          </ac:grpSpMkLst>
        </pc:grpChg>
        <pc:grpChg chg="mod">
          <ac:chgData name="Md. Masudur Rahman" userId="7b31cda9e9d283c8" providerId="LiveId" clId="{3BD556F3-4775-4649-8F92-AAADE8B70F53}" dt="2025-01-15T19:51:14.443" v="125" actId="1076"/>
          <ac:grpSpMkLst>
            <pc:docMk/>
            <pc:sldMk cId="288032171" sldId="374"/>
            <ac:grpSpMk id="34" creationId="{00000000-0000-0000-0000-000000000000}"/>
          </ac:grpSpMkLst>
        </pc:grpChg>
        <pc:grpChg chg="mod">
          <ac:chgData name="Md. Masudur Rahman" userId="7b31cda9e9d283c8" providerId="LiveId" clId="{3BD556F3-4775-4649-8F92-AAADE8B70F53}" dt="2025-01-15T19:51:14.443" v="125" actId="1076"/>
          <ac:grpSpMkLst>
            <pc:docMk/>
            <pc:sldMk cId="288032171" sldId="374"/>
            <ac:grpSpMk id="59" creationId="{00000000-0000-0000-0000-000000000000}"/>
          </ac:grpSpMkLst>
        </pc:grpChg>
        <pc:grpChg chg="mod">
          <ac:chgData name="Md. Masudur Rahman" userId="7b31cda9e9d283c8" providerId="LiveId" clId="{3BD556F3-4775-4649-8F92-AAADE8B70F53}" dt="2025-01-15T19:51:14.443" v="125" actId="1076"/>
          <ac:grpSpMkLst>
            <pc:docMk/>
            <pc:sldMk cId="288032171" sldId="374"/>
            <ac:grpSpMk id="63" creationId="{00000000-0000-0000-0000-000000000000}"/>
          </ac:grpSpMkLst>
        </pc:grpChg>
        <pc:grpChg chg="mod">
          <ac:chgData name="Md. Masudur Rahman" userId="7b31cda9e9d283c8" providerId="LiveId" clId="{3BD556F3-4775-4649-8F92-AAADE8B70F53}" dt="2025-01-15T19:51:14.443" v="125" actId="1076"/>
          <ac:grpSpMkLst>
            <pc:docMk/>
            <pc:sldMk cId="288032171" sldId="374"/>
            <ac:grpSpMk id="67" creationId="{00000000-0000-0000-0000-000000000000}"/>
          </ac:grpSpMkLst>
        </pc:grpChg>
      </pc:sldChg>
      <pc:sldChg chg="modSp mod">
        <pc:chgData name="Md. Masudur Rahman" userId="7b31cda9e9d283c8" providerId="LiveId" clId="{3BD556F3-4775-4649-8F92-AAADE8B70F53}" dt="2025-01-15T20:29:07.356" v="394" actId="1076"/>
        <pc:sldMkLst>
          <pc:docMk/>
          <pc:sldMk cId="3552090629" sldId="375"/>
        </pc:sldMkLst>
        <pc:spChg chg="mod">
          <ac:chgData name="Md. Masudur Rahman" userId="7b31cda9e9d283c8" providerId="LiveId" clId="{3BD556F3-4775-4649-8F92-AAADE8B70F53}" dt="2025-01-15T20:29:07.356" v="394" actId="1076"/>
          <ac:spMkLst>
            <pc:docMk/>
            <pc:sldMk cId="3552090629" sldId="375"/>
            <ac:spMk id="2" creationId="{00000000-0000-0000-0000-000000000000}"/>
          </ac:spMkLst>
        </pc:spChg>
      </pc:sldChg>
      <pc:sldChg chg="modSp mod">
        <pc:chgData name="Md. Masudur Rahman" userId="7b31cda9e9d283c8" providerId="LiveId" clId="{3BD556F3-4775-4649-8F92-AAADE8B70F53}" dt="2025-01-15T20:29:03.083" v="393" actId="1076"/>
        <pc:sldMkLst>
          <pc:docMk/>
          <pc:sldMk cId="2411021563" sldId="376"/>
        </pc:sldMkLst>
        <pc:spChg chg="mod">
          <ac:chgData name="Md. Masudur Rahman" userId="7b31cda9e9d283c8" providerId="LiveId" clId="{3BD556F3-4775-4649-8F92-AAADE8B70F53}" dt="2025-01-15T20:29:03.083" v="393" actId="1076"/>
          <ac:spMkLst>
            <pc:docMk/>
            <pc:sldMk cId="2411021563" sldId="376"/>
            <ac:spMk id="2" creationId="{00000000-0000-0000-0000-000000000000}"/>
          </ac:spMkLst>
        </pc:spChg>
      </pc:sldChg>
      <pc:sldChg chg="modSp mod">
        <pc:chgData name="Md. Masudur Rahman" userId="7b31cda9e9d283c8" providerId="LiveId" clId="{3BD556F3-4775-4649-8F92-AAADE8B70F53}" dt="2025-01-15T20:28:57.204" v="392" actId="1076"/>
        <pc:sldMkLst>
          <pc:docMk/>
          <pc:sldMk cId="3094781154" sldId="377"/>
        </pc:sldMkLst>
        <pc:spChg chg="mod">
          <ac:chgData name="Md. Masudur Rahman" userId="7b31cda9e9d283c8" providerId="LiveId" clId="{3BD556F3-4775-4649-8F92-AAADE8B70F53}" dt="2025-01-15T20:28:57.204" v="392" actId="1076"/>
          <ac:spMkLst>
            <pc:docMk/>
            <pc:sldMk cId="3094781154" sldId="377"/>
            <ac:spMk id="2" creationId="{00000000-0000-0000-0000-000000000000}"/>
          </ac:spMkLst>
        </pc:spChg>
      </pc:sldChg>
      <pc:sldChg chg="modSp mod">
        <pc:chgData name="Md. Masudur Rahman" userId="7b31cda9e9d283c8" providerId="LiveId" clId="{3BD556F3-4775-4649-8F92-AAADE8B70F53}" dt="2025-01-15T20:28:51.572" v="391" actId="1076"/>
        <pc:sldMkLst>
          <pc:docMk/>
          <pc:sldMk cId="1522667295" sldId="378"/>
        </pc:sldMkLst>
        <pc:spChg chg="mod">
          <ac:chgData name="Md. Masudur Rahman" userId="7b31cda9e9d283c8" providerId="LiveId" clId="{3BD556F3-4775-4649-8F92-AAADE8B70F53}" dt="2025-01-15T20:28:51.572" v="391" actId="1076"/>
          <ac:spMkLst>
            <pc:docMk/>
            <pc:sldMk cId="1522667295" sldId="378"/>
            <ac:spMk id="2" creationId="{00000000-0000-0000-0000-000000000000}"/>
          </ac:spMkLst>
        </pc:spChg>
      </pc:sldChg>
      <pc:sldChg chg="modSp mod">
        <pc:chgData name="Md. Masudur Rahman" userId="7b31cda9e9d283c8" providerId="LiveId" clId="{3BD556F3-4775-4649-8F92-AAADE8B70F53}" dt="2025-01-15T19:51:43.972" v="128" actId="20577"/>
        <pc:sldMkLst>
          <pc:docMk/>
          <pc:sldMk cId="2964953100" sldId="379"/>
        </pc:sldMkLst>
        <pc:spChg chg="mod">
          <ac:chgData name="Md. Masudur Rahman" userId="7b31cda9e9d283c8" providerId="LiveId" clId="{3BD556F3-4775-4649-8F92-AAADE8B70F53}" dt="2025-01-15T19:51:35.586" v="127" actId="1076"/>
          <ac:spMkLst>
            <pc:docMk/>
            <pc:sldMk cId="2964953100" sldId="379"/>
            <ac:spMk id="2" creationId="{00000000-0000-0000-0000-000000000000}"/>
          </ac:spMkLst>
        </pc:spChg>
        <pc:spChg chg="mod">
          <ac:chgData name="Md. Masudur Rahman" userId="7b31cda9e9d283c8" providerId="LiveId" clId="{3BD556F3-4775-4649-8F92-AAADE8B70F53}" dt="2025-01-15T19:51:43.972" v="128" actId="20577"/>
          <ac:spMkLst>
            <pc:docMk/>
            <pc:sldMk cId="2964953100" sldId="379"/>
            <ac:spMk id="4" creationId="{00000000-0000-0000-0000-000000000000}"/>
          </ac:spMkLst>
        </pc:spChg>
      </pc:sldChg>
      <pc:sldChg chg="modSp mod">
        <pc:chgData name="Md. Masudur Rahman" userId="7b31cda9e9d283c8" providerId="LiveId" clId="{3BD556F3-4775-4649-8F92-AAADE8B70F53}" dt="2025-01-15T20:28:44.835" v="390" actId="1076"/>
        <pc:sldMkLst>
          <pc:docMk/>
          <pc:sldMk cId="299082546" sldId="380"/>
        </pc:sldMkLst>
        <pc:spChg chg="mod">
          <ac:chgData name="Md. Masudur Rahman" userId="7b31cda9e9d283c8" providerId="LiveId" clId="{3BD556F3-4775-4649-8F92-AAADE8B70F53}" dt="2025-01-15T20:28:44.835" v="390" actId="1076"/>
          <ac:spMkLst>
            <pc:docMk/>
            <pc:sldMk cId="299082546" sldId="380"/>
            <ac:spMk id="2" creationId="{00000000-0000-0000-0000-000000000000}"/>
          </ac:spMkLst>
        </pc:spChg>
      </pc:sldChg>
      <pc:sldChg chg="modSp mod">
        <pc:chgData name="Md. Masudur Rahman" userId="7b31cda9e9d283c8" providerId="LiveId" clId="{3BD556F3-4775-4649-8F92-AAADE8B70F53}" dt="2025-01-15T20:28:41.108" v="389" actId="1076"/>
        <pc:sldMkLst>
          <pc:docMk/>
          <pc:sldMk cId="1740891883" sldId="381"/>
        </pc:sldMkLst>
        <pc:spChg chg="mod">
          <ac:chgData name="Md. Masudur Rahman" userId="7b31cda9e9d283c8" providerId="LiveId" clId="{3BD556F3-4775-4649-8F92-AAADE8B70F53}" dt="2025-01-15T20:28:41.108" v="389" actId="1076"/>
          <ac:spMkLst>
            <pc:docMk/>
            <pc:sldMk cId="1740891883" sldId="381"/>
            <ac:spMk id="2" creationId="{00000000-0000-0000-0000-000000000000}"/>
          </ac:spMkLst>
        </pc:spChg>
      </pc:sldChg>
      <pc:sldChg chg="modSp mod">
        <pc:chgData name="Md. Masudur Rahman" userId="7b31cda9e9d283c8" providerId="LiveId" clId="{3BD556F3-4775-4649-8F92-AAADE8B70F53}" dt="2025-01-15T20:33:01.210" v="407" actId="1076"/>
        <pc:sldMkLst>
          <pc:docMk/>
          <pc:sldMk cId="1316719714" sldId="382"/>
        </pc:sldMkLst>
        <pc:spChg chg="mod">
          <ac:chgData name="Md. Masudur Rahman" userId="7b31cda9e9d283c8" providerId="LiveId" clId="{3BD556F3-4775-4649-8F92-AAADE8B70F53}" dt="2025-01-15T20:33:01.210" v="407" actId="1076"/>
          <ac:spMkLst>
            <pc:docMk/>
            <pc:sldMk cId="1316719714" sldId="382"/>
            <ac:spMk id="2" creationId="{00000000-0000-0000-0000-000000000000}"/>
          </ac:spMkLst>
        </pc:spChg>
      </pc:sldChg>
      <pc:sldChg chg="modSp mod">
        <pc:chgData name="Md. Masudur Rahman" userId="7b31cda9e9d283c8" providerId="LiveId" clId="{3BD556F3-4775-4649-8F92-AAADE8B70F53}" dt="2025-01-15T20:28:37.891" v="388" actId="1076"/>
        <pc:sldMkLst>
          <pc:docMk/>
          <pc:sldMk cId="1368014035" sldId="383"/>
        </pc:sldMkLst>
        <pc:spChg chg="mod">
          <ac:chgData name="Md. Masudur Rahman" userId="7b31cda9e9d283c8" providerId="LiveId" clId="{3BD556F3-4775-4649-8F92-AAADE8B70F53}" dt="2025-01-15T20:28:37.891" v="388" actId="1076"/>
          <ac:spMkLst>
            <pc:docMk/>
            <pc:sldMk cId="1368014035" sldId="383"/>
            <ac:spMk id="2" creationId="{00000000-0000-0000-0000-000000000000}"/>
          </ac:spMkLst>
        </pc:spChg>
      </pc:sldChg>
      <pc:sldChg chg="modSp mod">
        <pc:chgData name="Md. Masudur Rahman" userId="7b31cda9e9d283c8" providerId="LiveId" clId="{3BD556F3-4775-4649-8F92-AAADE8B70F53}" dt="2025-01-15T20:28:34.684" v="387" actId="1076"/>
        <pc:sldMkLst>
          <pc:docMk/>
          <pc:sldMk cId="872639287" sldId="384"/>
        </pc:sldMkLst>
        <pc:spChg chg="mod">
          <ac:chgData name="Md. Masudur Rahman" userId="7b31cda9e9d283c8" providerId="LiveId" clId="{3BD556F3-4775-4649-8F92-AAADE8B70F53}" dt="2025-01-15T20:28:34.684" v="387" actId="1076"/>
          <ac:spMkLst>
            <pc:docMk/>
            <pc:sldMk cId="872639287" sldId="384"/>
            <ac:spMk id="2" creationId="{00000000-0000-0000-0000-000000000000}"/>
          </ac:spMkLst>
        </pc:spChg>
      </pc:sldChg>
      <pc:sldChg chg="modSp mod">
        <pc:chgData name="Md. Masudur Rahman" userId="7b31cda9e9d283c8" providerId="LiveId" clId="{3BD556F3-4775-4649-8F92-AAADE8B70F53}" dt="2025-01-15T20:28:28.156" v="386" actId="1076"/>
        <pc:sldMkLst>
          <pc:docMk/>
          <pc:sldMk cId="4173657555" sldId="385"/>
        </pc:sldMkLst>
        <pc:spChg chg="mod">
          <ac:chgData name="Md. Masudur Rahman" userId="7b31cda9e9d283c8" providerId="LiveId" clId="{3BD556F3-4775-4649-8F92-AAADE8B70F53}" dt="2025-01-15T20:28:28.156" v="386" actId="1076"/>
          <ac:spMkLst>
            <pc:docMk/>
            <pc:sldMk cId="4173657555" sldId="385"/>
            <ac:spMk id="2" creationId="{00000000-0000-0000-0000-000000000000}"/>
          </ac:spMkLst>
        </pc:spChg>
      </pc:sldChg>
      <pc:sldChg chg="modSp mod">
        <pc:chgData name="Md. Masudur Rahman" userId="7b31cda9e9d283c8" providerId="LiveId" clId="{3BD556F3-4775-4649-8F92-AAADE8B70F53}" dt="2025-01-15T20:28:21.083" v="384" actId="1076"/>
        <pc:sldMkLst>
          <pc:docMk/>
          <pc:sldMk cId="2332329135" sldId="386"/>
        </pc:sldMkLst>
        <pc:spChg chg="mod">
          <ac:chgData name="Md. Masudur Rahman" userId="7b31cda9e9d283c8" providerId="LiveId" clId="{3BD556F3-4775-4649-8F92-AAADE8B70F53}" dt="2025-01-15T20:28:21.083" v="384" actId="1076"/>
          <ac:spMkLst>
            <pc:docMk/>
            <pc:sldMk cId="2332329135" sldId="386"/>
            <ac:spMk id="2" creationId="{00000000-0000-0000-0000-000000000000}"/>
          </ac:spMkLst>
        </pc:spChg>
      </pc:sldChg>
      <pc:sldChg chg="modSp mod">
        <pc:chgData name="Md. Masudur Rahman" userId="7b31cda9e9d283c8" providerId="LiveId" clId="{3BD556F3-4775-4649-8F92-AAADE8B70F53}" dt="2025-01-15T19:56:59.064" v="154" actId="1076"/>
        <pc:sldMkLst>
          <pc:docMk/>
          <pc:sldMk cId="762782797" sldId="387"/>
        </pc:sldMkLst>
        <pc:spChg chg="mod">
          <ac:chgData name="Md. Masudur Rahman" userId="7b31cda9e9d283c8" providerId="LiveId" clId="{3BD556F3-4775-4649-8F92-AAADE8B70F53}" dt="2025-01-15T19:56:59.064" v="154" actId="1076"/>
          <ac:spMkLst>
            <pc:docMk/>
            <pc:sldMk cId="762782797" sldId="387"/>
            <ac:spMk id="2" creationId="{00000000-0000-0000-0000-000000000000}"/>
          </ac:spMkLst>
        </pc:spChg>
      </pc:sldChg>
      <pc:sldChg chg="modSp mod">
        <pc:chgData name="Md. Masudur Rahman" userId="7b31cda9e9d283c8" providerId="LiveId" clId="{3BD556F3-4775-4649-8F92-AAADE8B70F53}" dt="2025-01-15T20:28:15.396" v="383" actId="1076"/>
        <pc:sldMkLst>
          <pc:docMk/>
          <pc:sldMk cId="3760613680" sldId="388"/>
        </pc:sldMkLst>
        <pc:spChg chg="mod">
          <ac:chgData name="Md. Masudur Rahman" userId="7b31cda9e9d283c8" providerId="LiveId" clId="{3BD556F3-4775-4649-8F92-AAADE8B70F53}" dt="2025-01-15T20:28:15.396" v="383" actId="1076"/>
          <ac:spMkLst>
            <pc:docMk/>
            <pc:sldMk cId="3760613680" sldId="388"/>
            <ac:spMk id="2" creationId="{00000000-0000-0000-0000-000000000000}"/>
          </ac:spMkLst>
        </pc:spChg>
      </pc:sldChg>
      <pc:sldChg chg="modSp mod">
        <pc:chgData name="Md. Masudur Rahman" userId="7b31cda9e9d283c8" providerId="LiveId" clId="{3BD556F3-4775-4649-8F92-AAADE8B70F53}" dt="2025-01-15T20:28:10.580" v="382" actId="1076"/>
        <pc:sldMkLst>
          <pc:docMk/>
          <pc:sldMk cId="1856223839" sldId="389"/>
        </pc:sldMkLst>
        <pc:spChg chg="mod">
          <ac:chgData name="Md. Masudur Rahman" userId="7b31cda9e9d283c8" providerId="LiveId" clId="{3BD556F3-4775-4649-8F92-AAADE8B70F53}" dt="2025-01-15T20:28:10.580" v="382" actId="1076"/>
          <ac:spMkLst>
            <pc:docMk/>
            <pc:sldMk cId="1856223839" sldId="389"/>
            <ac:spMk id="2" creationId="{00000000-0000-0000-0000-000000000000}"/>
          </ac:spMkLst>
        </pc:spChg>
      </pc:sldChg>
      <pc:sldChg chg="modSp mod">
        <pc:chgData name="Md. Masudur Rahman" userId="7b31cda9e9d283c8" providerId="LiveId" clId="{3BD556F3-4775-4649-8F92-AAADE8B70F53}" dt="2025-01-15T20:28:03.884" v="381" actId="1076"/>
        <pc:sldMkLst>
          <pc:docMk/>
          <pc:sldMk cId="2438710596" sldId="390"/>
        </pc:sldMkLst>
        <pc:spChg chg="mod">
          <ac:chgData name="Md. Masudur Rahman" userId="7b31cda9e9d283c8" providerId="LiveId" clId="{3BD556F3-4775-4649-8F92-AAADE8B70F53}" dt="2025-01-15T20:28:03.884" v="381" actId="1076"/>
          <ac:spMkLst>
            <pc:docMk/>
            <pc:sldMk cId="2438710596" sldId="390"/>
            <ac:spMk id="2" creationId="{00000000-0000-0000-0000-000000000000}"/>
          </ac:spMkLst>
        </pc:spChg>
      </pc:sldChg>
      <pc:sldChg chg="addSp delSp modSp mod">
        <pc:chgData name="Md. Masudur Rahman" userId="7b31cda9e9d283c8" providerId="LiveId" clId="{3BD556F3-4775-4649-8F92-AAADE8B70F53}" dt="2025-01-15T19:56:25.361" v="148" actId="1076"/>
        <pc:sldMkLst>
          <pc:docMk/>
          <pc:sldMk cId="3689894918" sldId="391"/>
        </pc:sldMkLst>
        <pc:spChg chg="del">
          <ac:chgData name="Md. Masudur Rahman" userId="7b31cda9e9d283c8" providerId="LiveId" clId="{3BD556F3-4775-4649-8F92-AAADE8B70F53}" dt="2025-01-15T19:55:19.031" v="137" actId="478"/>
          <ac:spMkLst>
            <pc:docMk/>
            <pc:sldMk cId="3689894918" sldId="391"/>
            <ac:spMk id="2" creationId="{00000000-0000-0000-0000-000000000000}"/>
          </ac:spMkLst>
        </pc:spChg>
        <pc:spChg chg="del">
          <ac:chgData name="Md. Masudur Rahman" userId="7b31cda9e9d283c8" providerId="LiveId" clId="{3BD556F3-4775-4649-8F92-AAADE8B70F53}" dt="2025-01-15T19:55:19.031" v="137" actId="478"/>
          <ac:spMkLst>
            <pc:docMk/>
            <pc:sldMk cId="3689894918" sldId="391"/>
            <ac:spMk id="3" creationId="{00000000-0000-0000-0000-000000000000}"/>
          </ac:spMkLst>
        </pc:spChg>
        <pc:spChg chg="del">
          <ac:chgData name="Md. Masudur Rahman" userId="7b31cda9e9d283c8" providerId="LiveId" clId="{3BD556F3-4775-4649-8F92-AAADE8B70F53}" dt="2025-01-15T19:55:19.031" v="137" actId="478"/>
          <ac:spMkLst>
            <pc:docMk/>
            <pc:sldMk cId="3689894918" sldId="391"/>
            <ac:spMk id="4" creationId="{00000000-0000-0000-0000-000000000000}"/>
          </ac:spMkLst>
        </pc:spChg>
        <pc:spChg chg="del">
          <ac:chgData name="Md. Masudur Rahman" userId="7b31cda9e9d283c8" providerId="LiveId" clId="{3BD556F3-4775-4649-8F92-AAADE8B70F53}" dt="2025-01-15T19:55:19.031" v="137" actId="478"/>
          <ac:spMkLst>
            <pc:docMk/>
            <pc:sldMk cId="3689894918" sldId="391"/>
            <ac:spMk id="5" creationId="{00000000-0000-0000-0000-000000000000}"/>
          </ac:spMkLst>
        </pc:spChg>
        <pc:spChg chg="del">
          <ac:chgData name="Md. Masudur Rahman" userId="7b31cda9e9d283c8" providerId="LiveId" clId="{3BD556F3-4775-4649-8F92-AAADE8B70F53}" dt="2025-01-15T19:55:21.745" v="138" actId="478"/>
          <ac:spMkLst>
            <pc:docMk/>
            <pc:sldMk cId="3689894918" sldId="391"/>
            <ac:spMk id="6" creationId="{00000000-0000-0000-0000-000000000000}"/>
          </ac:spMkLst>
        </pc:spChg>
        <pc:spChg chg="del">
          <ac:chgData name="Md. Masudur Rahman" userId="7b31cda9e9d283c8" providerId="LiveId" clId="{3BD556F3-4775-4649-8F92-AAADE8B70F53}" dt="2025-01-15T19:55:19.031" v="137" actId="478"/>
          <ac:spMkLst>
            <pc:docMk/>
            <pc:sldMk cId="3689894918" sldId="391"/>
            <ac:spMk id="7" creationId="{00000000-0000-0000-0000-000000000000}"/>
          </ac:spMkLst>
        </pc:spChg>
        <pc:spChg chg="del mod">
          <ac:chgData name="Md. Masudur Rahman" userId="7b31cda9e9d283c8" providerId="LiveId" clId="{3BD556F3-4775-4649-8F92-AAADE8B70F53}" dt="2025-01-15T19:55:19.031" v="137" actId="478"/>
          <ac:spMkLst>
            <pc:docMk/>
            <pc:sldMk cId="3689894918" sldId="391"/>
            <ac:spMk id="36" creationId="{00000000-0000-0000-0000-000000000000}"/>
          </ac:spMkLst>
        </pc:spChg>
        <pc:spChg chg="del">
          <ac:chgData name="Md. Masudur Rahman" userId="7b31cda9e9d283c8" providerId="LiveId" clId="{3BD556F3-4775-4649-8F92-AAADE8B70F53}" dt="2025-01-15T19:56:05.263" v="143" actId="478"/>
          <ac:spMkLst>
            <pc:docMk/>
            <pc:sldMk cId="3689894918" sldId="391"/>
            <ac:spMk id="37" creationId="{00000000-0000-0000-0000-000000000000}"/>
          </ac:spMkLst>
        </pc:spChg>
        <pc:spChg chg="del">
          <ac:chgData name="Md. Masudur Rahman" userId="7b31cda9e9d283c8" providerId="LiveId" clId="{3BD556F3-4775-4649-8F92-AAADE8B70F53}" dt="2025-01-15T19:56:05.263" v="143" actId="478"/>
          <ac:spMkLst>
            <pc:docMk/>
            <pc:sldMk cId="3689894918" sldId="391"/>
            <ac:spMk id="38" creationId="{00000000-0000-0000-0000-000000000000}"/>
          </ac:spMkLst>
        </pc:spChg>
        <pc:spChg chg="del">
          <ac:chgData name="Md. Masudur Rahman" userId="7b31cda9e9d283c8" providerId="LiveId" clId="{3BD556F3-4775-4649-8F92-AAADE8B70F53}" dt="2025-01-15T19:56:05.263" v="143" actId="478"/>
          <ac:spMkLst>
            <pc:docMk/>
            <pc:sldMk cId="3689894918" sldId="391"/>
            <ac:spMk id="39" creationId="{00000000-0000-0000-0000-000000000000}"/>
          </ac:spMkLst>
        </pc:spChg>
        <pc:spChg chg="del">
          <ac:chgData name="Md. Masudur Rahman" userId="7b31cda9e9d283c8" providerId="LiveId" clId="{3BD556F3-4775-4649-8F92-AAADE8B70F53}" dt="2025-01-15T19:56:05.263" v="143" actId="478"/>
          <ac:spMkLst>
            <pc:docMk/>
            <pc:sldMk cId="3689894918" sldId="391"/>
            <ac:spMk id="40" creationId="{00000000-0000-0000-0000-000000000000}"/>
          </ac:spMkLst>
        </pc:spChg>
        <pc:spChg chg="del">
          <ac:chgData name="Md. Masudur Rahman" userId="7b31cda9e9d283c8" providerId="LiveId" clId="{3BD556F3-4775-4649-8F92-AAADE8B70F53}" dt="2025-01-15T19:56:05.263" v="143" actId="478"/>
          <ac:spMkLst>
            <pc:docMk/>
            <pc:sldMk cId="3689894918" sldId="391"/>
            <ac:spMk id="41" creationId="{00000000-0000-0000-0000-000000000000}"/>
          </ac:spMkLst>
        </pc:spChg>
        <pc:spChg chg="del">
          <ac:chgData name="Md. Masudur Rahman" userId="7b31cda9e9d283c8" providerId="LiveId" clId="{3BD556F3-4775-4649-8F92-AAADE8B70F53}" dt="2025-01-15T19:56:05.263" v="143" actId="478"/>
          <ac:spMkLst>
            <pc:docMk/>
            <pc:sldMk cId="3689894918" sldId="391"/>
            <ac:spMk id="42" creationId="{00000000-0000-0000-0000-000000000000}"/>
          </ac:spMkLst>
        </pc:spChg>
        <pc:spChg chg="mod">
          <ac:chgData name="Md. Masudur Rahman" userId="7b31cda9e9d283c8" providerId="LiveId" clId="{3BD556F3-4775-4649-8F92-AAADE8B70F53}" dt="2025-01-15T19:56:14.992" v="145" actId="1076"/>
          <ac:spMkLst>
            <pc:docMk/>
            <pc:sldMk cId="3689894918" sldId="391"/>
            <ac:spMk id="43" creationId="{00000000-0000-0000-0000-000000000000}"/>
          </ac:spMkLst>
        </pc:spChg>
        <pc:grpChg chg="del">
          <ac:chgData name="Md. Masudur Rahman" userId="7b31cda9e9d283c8" providerId="LiveId" clId="{3BD556F3-4775-4649-8F92-AAADE8B70F53}" dt="2025-01-15T19:55:23.573" v="139" actId="478"/>
          <ac:grpSpMkLst>
            <pc:docMk/>
            <pc:sldMk cId="3689894918" sldId="391"/>
            <ac:grpSpMk id="9" creationId="{00000000-0000-0000-0000-000000000000}"/>
          </ac:grpSpMkLst>
        </pc:grpChg>
        <pc:grpChg chg="del">
          <ac:chgData name="Md. Masudur Rahman" userId="7b31cda9e9d283c8" providerId="LiveId" clId="{3BD556F3-4775-4649-8F92-AAADE8B70F53}" dt="2025-01-15T19:56:05.263" v="143" actId="478"/>
          <ac:grpSpMkLst>
            <pc:docMk/>
            <pc:sldMk cId="3689894918" sldId="391"/>
            <ac:grpSpMk id="45" creationId="{00000000-0000-0000-0000-000000000000}"/>
          </ac:grpSpMkLst>
        </pc:grpChg>
        <pc:picChg chg="add mod">
          <ac:chgData name="Md. Masudur Rahman" userId="7b31cda9e9d283c8" providerId="LiveId" clId="{3BD556F3-4775-4649-8F92-AAADE8B70F53}" dt="2025-01-15T19:55:31.657" v="142" actId="1076"/>
          <ac:picMkLst>
            <pc:docMk/>
            <pc:sldMk cId="3689894918" sldId="391"/>
            <ac:picMk id="51" creationId="{6384F249-B584-DC80-E3A4-D8D9D7338346}"/>
          </ac:picMkLst>
        </pc:picChg>
        <pc:picChg chg="add mod">
          <ac:chgData name="Md. Masudur Rahman" userId="7b31cda9e9d283c8" providerId="LiveId" clId="{3BD556F3-4775-4649-8F92-AAADE8B70F53}" dt="2025-01-15T19:56:25.361" v="148" actId="1076"/>
          <ac:picMkLst>
            <pc:docMk/>
            <pc:sldMk cId="3689894918" sldId="391"/>
            <ac:picMk id="53" creationId="{B0B878AF-2755-7504-0ABD-397C0573079F}"/>
          </ac:picMkLst>
        </pc:picChg>
      </pc:sldChg>
      <pc:sldChg chg="modSp mod">
        <pc:chgData name="Md. Masudur Rahman" userId="7b31cda9e9d283c8" providerId="LiveId" clId="{3BD556F3-4775-4649-8F92-AAADE8B70F53}" dt="2025-01-15T20:27:57.845" v="380" actId="1076"/>
        <pc:sldMkLst>
          <pc:docMk/>
          <pc:sldMk cId="2812163103" sldId="392"/>
        </pc:sldMkLst>
        <pc:spChg chg="mod">
          <ac:chgData name="Md. Masudur Rahman" userId="7b31cda9e9d283c8" providerId="LiveId" clId="{3BD556F3-4775-4649-8F92-AAADE8B70F53}" dt="2025-01-15T20:27:57.845" v="380" actId="1076"/>
          <ac:spMkLst>
            <pc:docMk/>
            <pc:sldMk cId="2812163103" sldId="392"/>
            <ac:spMk id="2" creationId="{00000000-0000-0000-0000-000000000000}"/>
          </ac:spMkLst>
        </pc:spChg>
      </pc:sldChg>
      <pc:sldChg chg="modSp mod">
        <pc:chgData name="Md. Masudur Rahman" userId="7b31cda9e9d283c8" providerId="LiveId" clId="{3BD556F3-4775-4649-8F92-AAADE8B70F53}" dt="2025-01-15T19:57:20.744" v="156" actId="1076"/>
        <pc:sldMkLst>
          <pc:docMk/>
          <pc:sldMk cId="3519343180" sldId="394"/>
        </pc:sldMkLst>
        <pc:spChg chg="mod">
          <ac:chgData name="Md. Masudur Rahman" userId="7b31cda9e9d283c8" providerId="LiveId" clId="{3BD556F3-4775-4649-8F92-AAADE8B70F53}" dt="2025-01-15T19:57:20.744" v="156" actId="1076"/>
          <ac:spMkLst>
            <pc:docMk/>
            <pc:sldMk cId="3519343180" sldId="394"/>
            <ac:spMk id="2" creationId="{00000000-0000-0000-0000-000000000000}"/>
          </ac:spMkLst>
        </pc:spChg>
      </pc:sldChg>
      <pc:sldChg chg="modSp mod">
        <pc:chgData name="Md. Masudur Rahman" userId="7b31cda9e9d283c8" providerId="LiveId" clId="{3BD556F3-4775-4649-8F92-AAADE8B70F53}" dt="2025-01-15T20:26:31.157" v="370" actId="1076"/>
        <pc:sldMkLst>
          <pc:docMk/>
          <pc:sldMk cId="1435065532" sldId="395"/>
        </pc:sldMkLst>
        <pc:spChg chg="mod">
          <ac:chgData name="Md. Masudur Rahman" userId="7b31cda9e9d283c8" providerId="LiveId" clId="{3BD556F3-4775-4649-8F92-AAADE8B70F53}" dt="2025-01-15T20:26:31.157" v="370" actId="1076"/>
          <ac:spMkLst>
            <pc:docMk/>
            <pc:sldMk cId="1435065532" sldId="395"/>
            <ac:spMk id="2" creationId="{00000000-0000-0000-0000-000000000000}"/>
          </ac:spMkLst>
        </pc:spChg>
      </pc:sldChg>
      <pc:sldChg chg="modSp mod">
        <pc:chgData name="Md. Masudur Rahman" userId="7b31cda9e9d283c8" providerId="LiveId" clId="{3BD556F3-4775-4649-8F92-AAADE8B70F53}" dt="2025-01-15T20:27:47.140" v="379" actId="1076"/>
        <pc:sldMkLst>
          <pc:docMk/>
          <pc:sldMk cId="1974020353" sldId="396"/>
        </pc:sldMkLst>
        <pc:spChg chg="mod">
          <ac:chgData name="Md. Masudur Rahman" userId="7b31cda9e9d283c8" providerId="LiveId" clId="{3BD556F3-4775-4649-8F92-AAADE8B70F53}" dt="2025-01-15T20:27:47.140" v="379" actId="1076"/>
          <ac:spMkLst>
            <pc:docMk/>
            <pc:sldMk cId="1974020353" sldId="396"/>
            <ac:spMk id="2" creationId="{00000000-0000-0000-0000-000000000000}"/>
          </ac:spMkLst>
        </pc:spChg>
      </pc:sldChg>
      <pc:sldChg chg="modSp mod">
        <pc:chgData name="Md. Masudur Rahman" userId="7b31cda9e9d283c8" providerId="LiveId" clId="{3BD556F3-4775-4649-8F92-AAADE8B70F53}" dt="2025-01-15T20:26:37.092" v="371" actId="1076"/>
        <pc:sldMkLst>
          <pc:docMk/>
          <pc:sldMk cId="806463999" sldId="398"/>
        </pc:sldMkLst>
        <pc:spChg chg="mod">
          <ac:chgData name="Md. Masudur Rahman" userId="7b31cda9e9d283c8" providerId="LiveId" clId="{3BD556F3-4775-4649-8F92-AAADE8B70F53}" dt="2025-01-15T20:26:37.092" v="371" actId="1076"/>
          <ac:spMkLst>
            <pc:docMk/>
            <pc:sldMk cId="806463999" sldId="398"/>
            <ac:spMk id="2" creationId="{00000000-0000-0000-0000-000000000000}"/>
          </ac:spMkLst>
        </pc:spChg>
      </pc:sldChg>
      <pc:sldChg chg="modSp mod">
        <pc:chgData name="Md. Masudur Rahman" userId="7b31cda9e9d283c8" providerId="LiveId" clId="{3BD556F3-4775-4649-8F92-AAADE8B70F53}" dt="2025-01-15T19:57:43.400" v="160" actId="1076"/>
        <pc:sldMkLst>
          <pc:docMk/>
          <pc:sldMk cId="2892764516" sldId="399"/>
        </pc:sldMkLst>
        <pc:spChg chg="mod">
          <ac:chgData name="Md. Masudur Rahman" userId="7b31cda9e9d283c8" providerId="LiveId" clId="{3BD556F3-4775-4649-8F92-AAADE8B70F53}" dt="2025-01-15T19:57:43.400" v="160" actId="1076"/>
          <ac:spMkLst>
            <pc:docMk/>
            <pc:sldMk cId="2892764516" sldId="399"/>
            <ac:spMk id="2" creationId="{00000000-0000-0000-0000-000000000000}"/>
          </ac:spMkLst>
        </pc:spChg>
      </pc:sldChg>
      <pc:sldChg chg="modSp mod">
        <pc:chgData name="Md. Masudur Rahman" userId="7b31cda9e9d283c8" providerId="LiveId" clId="{3BD556F3-4775-4649-8F92-AAADE8B70F53}" dt="2025-01-15T19:57:58.456" v="163" actId="1076"/>
        <pc:sldMkLst>
          <pc:docMk/>
          <pc:sldMk cId="114165295" sldId="400"/>
        </pc:sldMkLst>
        <pc:spChg chg="mod">
          <ac:chgData name="Md. Masudur Rahman" userId="7b31cda9e9d283c8" providerId="LiveId" clId="{3BD556F3-4775-4649-8F92-AAADE8B70F53}" dt="2025-01-15T19:57:58.456" v="163" actId="1076"/>
          <ac:spMkLst>
            <pc:docMk/>
            <pc:sldMk cId="114165295" sldId="400"/>
            <ac:spMk id="2" creationId="{00000000-0000-0000-0000-000000000000}"/>
          </ac:spMkLst>
        </pc:spChg>
        <pc:spChg chg="mod">
          <ac:chgData name="Md. Masudur Rahman" userId="7b31cda9e9d283c8" providerId="LiveId" clId="{3BD556F3-4775-4649-8F92-AAADE8B70F53}" dt="2025-01-15T19:57:54.496" v="162" actId="1076"/>
          <ac:spMkLst>
            <pc:docMk/>
            <pc:sldMk cId="114165295" sldId="400"/>
            <ac:spMk id="3" creationId="{00000000-0000-0000-0000-000000000000}"/>
          </ac:spMkLst>
        </pc:spChg>
      </pc:sldChg>
      <pc:sldChg chg="modSp mod">
        <pc:chgData name="Md. Masudur Rahman" userId="7b31cda9e9d283c8" providerId="LiveId" clId="{3BD556F3-4775-4649-8F92-AAADE8B70F53}" dt="2025-01-15T19:58:53.904" v="170" actId="1076"/>
        <pc:sldMkLst>
          <pc:docMk/>
          <pc:sldMk cId="3112366631" sldId="403"/>
        </pc:sldMkLst>
        <pc:spChg chg="mod">
          <ac:chgData name="Md. Masudur Rahman" userId="7b31cda9e9d283c8" providerId="LiveId" clId="{3BD556F3-4775-4649-8F92-AAADE8B70F53}" dt="2025-01-15T19:58:53.904" v="170" actId="1076"/>
          <ac:spMkLst>
            <pc:docMk/>
            <pc:sldMk cId="3112366631" sldId="403"/>
            <ac:spMk id="2" creationId="{00000000-0000-0000-0000-000000000000}"/>
          </ac:spMkLst>
        </pc:spChg>
      </pc:sldChg>
      <pc:sldChg chg="modSp mod">
        <pc:chgData name="Md. Masudur Rahman" userId="7b31cda9e9d283c8" providerId="LiveId" clId="{3BD556F3-4775-4649-8F92-AAADE8B70F53}" dt="2025-01-15T19:59:03.567" v="172" actId="1076"/>
        <pc:sldMkLst>
          <pc:docMk/>
          <pc:sldMk cId="3662982034" sldId="404"/>
        </pc:sldMkLst>
        <pc:spChg chg="mod">
          <ac:chgData name="Md. Masudur Rahman" userId="7b31cda9e9d283c8" providerId="LiveId" clId="{3BD556F3-4775-4649-8F92-AAADE8B70F53}" dt="2025-01-15T19:59:03.567" v="172" actId="1076"/>
          <ac:spMkLst>
            <pc:docMk/>
            <pc:sldMk cId="3662982034" sldId="404"/>
            <ac:spMk id="2" creationId="{00000000-0000-0000-0000-000000000000}"/>
          </ac:spMkLst>
        </pc:spChg>
      </pc:sldChg>
      <pc:sldChg chg="modSp mod">
        <pc:chgData name="Md. Masudur Rahman" userId="7b31cda9e9d283c8" providerId="LiveId" clId="{3BD556F3-4775-4649-8F92-AAADE8B70F53}" dt="2025-01-15T20:27:37.868" v="377" actId="1076"/>
        <pc:sldMkLst>
          <pc:docMk/>
          <pc:sldMk cId="3628256328" sldId="405"/>
        </pc:sldMkLst>
        <pc:spChg chg="mod">
          <ac:chgData name="Md. Masudur Rahman" userId="7b31cda9e9d283c8" providerId="LiveId" clId="{3BD556F3-4775-4649-8F92-AAADE8B70F53}" dt="2025-01-15T20:27:37.868" v="377" actId="1076"/>
          <ac:spMkLst>
            <pc:docMk/>
            <pc:sldMk cId="3628256328" sldId="405"/>
            <ac:spMk id="2" creationId="{00000000-0000-0000-0000-000000000000}"/>
          </ac:spMkLst>
        </pc:spChg>
      </pc:sldChg>
      <pc:sldChg chg="modSp mod">
        <pc:chgData name="Md. Masudur Rahman" userId="7b31cda9e9d283c8" providerId="LiveId" clId="{3BD556F3-4775-4649-8F92-AAADE8B70F53}" dt="2025-01-15T20:26:46.196" v="373" actId="1076"/>
        <pc:sldMkLst>
          <pc:docMk/>
          <pc:sldMk cId="1563086895" sldId="406"/>
        </pc:sldMkLst>
        <pc:spChg chg="mod">
          <ac:chgData name="Md. Masudur Rahman" userId="7b31cda9e9d283c8" providerId="LiveId" clId="{3BD556F3-4775-4649-8F92-AAADE8B70F53}" dt="2025-01-15T20:26:46.196" v="373" actId="1076"/>
          <ac:spMkLst>
            <pc:docMk/>
            <pc:sldMk cId="1563086895" sldId="406"/>
            <ac:spMk id="2" creationId="{00000000-0000-0000-0000-000000000000}"/>
          </ac:spMkLst>
        </pc:spChg>
      </pc:sldChg>
      <pc:sldChg chg="modSp mod">
        <pc:chgData name="Md. Masudur Rahman" userId="7b31cda9e9d283c8" providerId="LiveId" clId="{3BD556F3-4775-4649-8F92-AAADE8B70F53}" dt="2025-01-15T19:59:31.742" v="176" actId="1076"/>
        <pc:sldMkLst>
          <pc:docMk/>
          <pc:sldMk cId="610350962" sldId="408"/>
        </pc:sldMkLst>
        <pc:spChg chg="mod">
          <ac:chgData name="Md. Masudur Rahman" userId="7b31cda9e9d283c8" providerId="LiveId" clId="{3BD556F3-4775-4649-8F92-AAADE8B70F53}" dt="2025-01-15T19:59:31.742" v="176" actId="1076"/>
          <ac:spMkLst>
            <pc:docMk/>
            <pc:sldMk cId="610350962" sldId="408"/>
            <ac:spMk id="2" creationId="{00000000-0000-0000-0000-000000000000}"/>
          </ac:spMkLst>
        </pc:spChg>
      </pc:sldChg>
      <pc:sldChg chg="modSp mod">
        <pc:chgData name="Md. Masudur Rahman" userId="7b31cda9e9d283c8" providerId="LiveId" clId="{3BD556F3-4775-4649-8F92-AAADE8B70F53}" dt="2025-01-15T19:59:39.166" v="178" actId="1076"/>
        <pc:sldMkLst>
          <pc:docMk/>
          <pc:sldMk cId="1649393245" sldId="409"/>
        </pc:sldMkLst>
        <pc:spChg chg="mod">
          <ac:chgData name="Md. Masudur Rahman" userId="7b31cda9e9d283c8" providerId="LiveId" clId="{3BD556F3-4775-4649-8F92-AAADE8B70F53}" dt="2025-01-15T19:59:39.166" v="178" actId="1076"/>
          <ac:spMkLst>
            <pc:docMk/>
            <pc:sldMk cId="1649393245" sldId="409"/>
            <ac:spMk id="2" creationId="{00000000-0000-0000-0000-000000000000}"/>
          </ac:spMkLst>
        </pc:spChg>
      </pc:sldChg>
      <pc:sldChg chg="modSp mod">
        <pc:chgData name="Md. Masudur Rahman" userId="7b31cda9e9d283c8" providerId="LiveId" clId="{3BD556F3-4775-4649-8F92-AAADE8B70F53}" dt="2025-01-15T20:27:26.212" v="375" actId="1076"/>
        <pc:sldMkLst>
          <pc:docMk/>
          <pc:sldMk cId="1255132281" sldId="411"/>
        </pc:sldMkLst>
        <pc:spChg chg="mod">
          <ac:chgData name="Md. Masudur Rahman" userId="7b31cda9e9d283c8" providerId="LiveId" clId="{3BD556F3-4775-4649-8F92-AAADE8B70F53}" dt="2025-01-15T20:27:26.212" v="375" actId="1076"/>
          <ac:spMkLst>
            <pc:docMk/>
            <pc:sldMk cId="1255132281" sldId="411"/>
            <ac:spMk id="2" creationId="{00000000-0000-0000-0000-000000000000}"/>
          </ac:spMkLst>
        </pc:spChg>
      </pc:sldChg>
      <pc:sldChg chg="setBg">
        <pc:chgData name="Md. Masudur Rahman" userId="7b31cda9e9d283c8" providerId="LiveId" clId="{3BD556F3-4775-4649-8F92-AAADE8B70F53}" dt="2025-01-15T20:00:29.788" v="186"/>
        <pc:sldMkLst>
          <pc:docMk/>
          <pc:sldMk cId="1214666302" sldId="412"/>
        </pc:sldMkLst>
      </pc:sldChg>
      <pc:sldChg chg="setBg">
        <pc:chgData name="Md. Masudur Rahman" userId="7b31cda9e9d283c8" providerId="LiveId" clId="{3BD556F3-4775-4649-8F92-AAADE8B70F53}" dt="2025-01-15T20:00:29.788" v="186"/>
        <pc:sldMkLst>
          <pc:docMk/>
          <pc:sldMk cId="2942417597" sldId="413"/>
        </pc:sldMkLst>
      </pc:sldChg>
      <pc:sldChg chg="setBg">
        <pc:chgData name="Md. Masudur Rahman" userId="7b31cda9e9d283c8" providerId="LiveId" clId="{3BD556F3-4775-4649-8F92-AAADE8B70F53}" dt="2025-01-15T20:00:29.788" v="186"/>
        <pc:sldMkLst>
          <pc:docMk/>
          <pc:sldMk cId="2035221818" sldId="414"/>
        </pc:sldMkLst>
      </pc:sldChg>
      <pc:sldChg chg="modSp mod setBg">
        <pc:chgData name="Md. Masudur Rahman" userId="7b31cda9e9d283c8" providerId="LiveId" clId="{3BD556F3-4775-4649-8F92-AAADE8B70F53}" dt="2025-01-15T20:01:15.641" v="190" actId="207"/>
        <pc:sldMkLst>
          <pc:docMk/>
          <pc:sldMk cId="616479928" sldId="415"/>
        </pc:sldMkLst>
        <pc:spChg chg="mod">
          <ac:chgData name="Md. Masudur Rahman" userId="7b31cda9e9d283c8" providerId="LiveId" clId="{3BD556F3-4775-4649-8F92-AAADE8B70F53}" dt="2025-01-15T20:01:15.641" v="190" actId="207"/>
          <ac:spMkLst>
            <pc:docMk/>
            <pc:sldMk cId="616479928" sldId="415"/>
            <ac:spMk id="17410" creationId="{9FA572C4-C52C-89C2-6443-E769A2E7C9E2}"/>
          </ac:spMkLst>
        </pc:spChg>
      </pc:sldChg>
      <pc:sldChg chg="setBg">
        <pc:chgData name="Md. Masudur Rahman" userId="7b31cda9e9d283c8" providerId="LiveId" clId="{3BD556F3-4775-4649-8F92-AAADE8B70F53}" dt="2025-01-15T20:00:29.788" v="186"/>
        <pc:sldMkLst>
          <pc:docMk/>
          <pc:sldMk cId="2609835804" sldId="416"/>
        </pc:sldMkLst>
      </pc:sldChg>
      <pc:sldChg chg="setBg">
        <pc:chgData name="Md. Masudur Rahman" userId="7b31cda9e9d283c8" providerId="LiveId" clId="{3BD556F3-4775-4649-8F92-AAADE8B70F53}" dt="2025-01-15T20:00:29.788" v="186"/>
        <pc:sldMkLst>
          <pc:docMk/>
          <pc:sldMk cId="1096434508" sldId="417"/>
        </pc:sldMkLst>
      </pc:sldChg>
      <pc:sldChg chg="setBg">
        <pc:chgData name="Md. Masudur Rahman" userId="7b31cda9e9d283c8" providerId="LiveId" clId="{3BD556F3-4775-4649-8F92-AAADE8B70F53}" dt="2025-01-15T20:00:29.788" v="186"/>
        <pc:sldMkLst>
          <pc:docMk/>
          <pc:sldMk cId="126785803" sldId="418"/>
        </pc:sldMkLst>
      </pc:sldChg>
      <pc:sldChg chg="setBg">
        <pc:chgData name="Md. Masudur Rahman" userId="7b31cda9e9d283c8" providerId="LiveId" clId="{3BD556F3-4775-4649-8F92-AAADE8B70F53}" dt="2025-01-15T20:00:29.788" v="186"/>
        <pc:sldMkLst>
          <pc:docMk/>
          <pc:sldMk cId="1813903803" sldId="419"/>
        </pc:sldMkLst>
      </pc:sldChg>
      <pc:sldChg chg="setBg">
        <pc:chgData name="Md. Masudur Rahman" userId="7b31cda9e9d283c8" providerId="LiveId" clId="{3BD556F3-4775-4649-8F92-AAADE8B70F53}" dt="2025-01-15T20:00:29.788" v="186"/>
        <pc:sldMkLst>
          <pc:docMk/>
          <pc:sldMk cId="608007109" sldId="420"/>
        </pc:sldMkLst>
      </pc:sldChg>
      <pc:sldChg chg="setBg">
        <pc:chgData name="Md. Masudur Rahman" userId="7b31cda9e9d283c8" providerId="LiveId" clId="{3BD556F3-4775-4649-8F92-AAADE8B70F53}" dt="2025-01-15T20:00:29.788" v="186"/>
        <pc:sldMkLst>
          <pc:docMk/>
          <pc:sldMk cId="2324198445" sldId="421"/>
        </pc:sldMkLst>
      </pc:sldChg>
      <pc:sldChg chg="setBg">
        <pc:chgData name="Md. Masudur Rahman" userId="7b31cda9e9d283c8" providerId="LiveId" clId="{3BD556F3-4775-4649-8F92-AAADE8B70F53}" dt="2025-01-15T20:00:29.788" v="186"/>
        <pc:sldMkLst>
          <pc:docMk/>
          <pc:sldMk cId="2316416159" sldId="422"/>
        </pc:sldMkLst>
      </pc:sldChg>
      <pc:sldChg chg="setBg">
        <pc:chgData name="Md. Masudur Rahman" userId="7b31cda9e9d283c8" providerId="LiveId" clId="{3BD556F3-4775-4649-8F92-AAADE8B70F53}" dt="2025-01-15T20:00:29.788" v="186"/>
        <pc:sldMkLst>
          <pc:docMk/>
          <pc:sldMk cId="1837987639" sldId="423"/>
        </pc:sldMkLst>
      </pc:sldChg>
      <pc:sldChg chg="setBg">
        <pc:chgData name="Md. Masudur Rahman" userId="7b31cda9e9d283c8" providerId="LiveId" clId="{3BD556F3-4775-4649-8F92-AAADE8B70F53}" dt="2025-01-15T20:00:29.788" v="186"/>
        <pc:sldMkLst>
          <pc:docMk/>
          <pc:sldMk cId="188785294" sldId="424"/>
        </pc:sldMkLst>
      </pc:sldChg>
      <pc:sldChg chg="setBg">
        <pc:chgData name="Md. Masudur Rahman" userId="7b31cda9e9d283c8" providerId="LiveId" clId="{3BD556F3-4775-4649-8F92-AAADE8B70F53}" dt="2025-01-15T20:00:29.788" v="186"/>
        <pc:sldMkLst>
          <pc:docMk/>
          <pc:sldMk cId="1045376856" sldId="425"/>
        </pc:sldMkLst>
      </pc:sldChg>
      <pc:sldChg chg="setBg">
        <pc:chgData name="Md. Masudur Rahman" userId="7b31cda9e9d283c8" providerId="LiveId" clId="{3BD556F3-4775-4649-8F92-AAADE8B70F53}" dt="2025-01-15T20:00:29.788" v="186"/>
        <pc:sldMkLst>
          <pc:docMk/>
          <pc:sldMk cId="3720137333" sldId="426"/>
        </pc:sldMkLst>
      </pc:sldChg>
      <pc:sldChg chg="setBg">
        <pc:chgData name="Md. Masudur Rahman" userId="7b31cda9e9d283c8" providerId="LiveId" clId="{3BD556F3-4775-4649-8F92-AAADE8B70F53}" dt="2025-01-15T20:00:29.788" v="186"/>
        <pc:sldMkLst>
          <pc:docMk/>
          <pc:sldMk cId="266652615" sldId="427"/>
        </pc:sldMkLst>
      </pc:sldChg>
      <pc:sldChg chg="setBg">
        <pc:chgData name="Md. Masudur Rahman" userId="7b31cda9e9d283c8" providerId="LiveId" clId="{3BD556F3-4775-4649-8F92-AAADE8B70F53}" dt="2025-01-15T20:00:29.788" v="186"/>
        <pc:sldMkLst>
          <pc:docMk/>
          <pc:sldMk cId="2565920008" sldId="428"/>
        </pc:sldMkLst>
      </pc:sldChg>
      <pc:sldChg chg="setBg">
        <pc:chgData name="Md. Masudur Rahman" userId="7b31cda9e9d283c8" providerId="LiveId" clId="{3BD556F3-4775-4649-8F92-AAADE8B70F53}" dt="2025-01-15T20:00:29.788" v="186"/>
        <pc:sldMkLst>
          <pc:docMk/>
          <pc:sldMk cId="2776897131" sldId="429"/>
        </pc:sldMkLst>
      </pc:sldChg>
      <pc:sldChg chg="setBg">
        <pc:chgData name="Md. Masudur Rahman" userId="7b31cda9e9d283c8" providerId="LiveId" clId="{3BD556F3-4775-4649-8F92-AAADE8B70F53}" dt="2025-01-15T20:00:29.788" v="186"/>
        <pc:sldMkLst>
          <pc:docMk/>
          <pc:sldMk cId="1981849605" sldId="430"/>
        </pc:sldMkLst>
      </pc:sldChg>
      <pc:sldChg chg="setBg">
        <pc:chgData name="Md. Masudur Rahman" userId="7b31cda9e9d283c8" providerId="LiveId" clId="{3BD556F3-4775-4649-8F92-AAADE8B70F53}" dt="2025-01-15T20:00:29.788" v="186"/>
        <pc:sldMkLst>
          <pc:docMk/>
          <pc:sldMk cId="3458515949" sldId="431"/>
        </pc:sldMkLst>
      </pc:sldChg>
      <pc:sldChg chg="setBg">
        <pc:chgData name="Md. Masudur Rahman" userId="7b31cda9e9d283c8" providerId="LiveId" clId="{3BD556F3-4775-4649-8F92-AAADE8B70F53}" dt="2025-01-15T20:00:29.788" v="186"/>
        <pc:sldMkLst>
          <pc:docMk/>
          <pc:sldMk cId="2105968339" sldId="432"/>
        </pc:sldMkLst>
      </pc:sldChg>
      <pc:sldChg chg="setBg">
        <pc:chgData name="Md. Masudur Rahman" userId="7b31cda9e9d283c8" providerId="LiveId" clId="{3BD556F3-4775-4649-8F92-AAADE8B70F53}" dt="2025-01-15T20:00:29.788" v="186"/>
        <pc:sldMkLst>
          <pc:docMk/>
          <pc:sldMk cId="1013902118" sldId="433"/>
        </pc:sldMkLst>
      </pc:sldChg>
      <pc:sldChg chg="setBg">
        <pc:chgData name="Md. Masudur Rahman" userId="7b31cda9e9d283c8" providerId="LiveId" clId="{3BD556F3-4775-4649-8F92-AAADE8B70F53}" dt="2025-01-15T20:00:29.788" v="186"/>
        <pc:sldMkLst>
          <pc:docMk/>
          <pc:sldMk cId="174024212" sldId="434"/>
        </pc:sldMkLst>
      </pc:sldChg>
      <pc:sldChg chg="setBg">
        <pc:chgData name="Md. Masudur Rahman" userId="7b31cda9e9d283c8" providerId="LiveId" clId="{3BD556F3-4775-4649-8F92-AAADE8B70F53}" dt="2025-01-15T20:00:29.788" v="186"/>
        <pc:sldMkLst>
          <pc:docMk/>
          <pc:sldMk cId="942506561" sldId="435"/>
        </pc:sldMkLst>
      </pc:sldChg>
      <pc:sldChg chg="setBg">
        <pc:chgData name="Md. Masudur Rahman" userId="7b31cda9e9d283c8" providerId="LiveId" clId="{3BD556F3-4775-4649-8F92-AAADE8B70F53}" dt="2025-01-15T20:00:29.788" v="186"/>
        <pc:sldMkLst>
          <pc:docMk/>
          <pc:sldMk cId="2759184944" sldId="436"/>
        </pc:sldMkLst>
      </pc:sldChg>
      <pc:sldChg chg="addSp delSp modSp mod setBg modClrScheme chgLayout">
        <pc:chgData name="Md. Masudur Rahman" userId="7b31cda9e9d283c8" providerId="LiveId" clId="{3BD556F3-4775-4649-8F92-AAADE8B70F53}" dt="2025-01-15T20:03:02.239" v="229" actId="478"/>
        <pc:sldMkLst>
          <pc:docMk/>
          <pc:sldMk cId="917334452" sldId="437"/>
        </pc:sldMkLst>
        <pc:spChg chg="add mod ord">
          <ac:chgData name="Md. Masudur Rahman" userId="7b31cda9e9d283c8" providerId="LiveId" clId="{3BD556F3-4775-4649-8F92-AAADE8B70F53}" dt="2025-01-15T20:02:59.461" v="228" actId="1076"/>
          <ac:spMkLst>
            <pc:docMk/>
            <pc:sldMk cId="917334452" sldId="437"/>
            <ac:spMk id="2" creationId="{5DEA908A-03CF-DA4D-63A2-E3DC761FA02D}"/>
          </ac:spMkLst>
        </pc:spChg>
        <pc:spChg chg="del mod">
          <ac:chgData name="Md. Masudur Rahman" userId="7b31cda9e9d283c8" providerId="LiveId" clId="{3BD556F3-4775-4649-8F92-AAADE8B70F53}" dt="2025-01-15T20:03:02.239" v="229" actId="478"/>
          <ac:spMkLst>
            <pc:docMk/>
            <pc:sldMk cId="917334452" sldId="437"/>
            <ac:spMk id="2051" creationId="{2908216B-6B11-1E90-FB2D-CB76B97C0621}"/>
          </ac:spMkLst>
        </pc:spChg>
        <pc:spChg chg="del mod ord">
          <ac:chgData name="Md. Masudur Rahman" userId="7b31cda9e9d283c8" providerId="LiveId" clId="{3BD556F3-4775-4649-8F92-AAADE8B70F53}" dt="2025-01-15T20:02:46.975" v="216" actId="478"/>
          <ac:spMkLst>
            <pc:docMk/>
            <pc:sldMk cId="917334452" sldId="437"/>
            <ac:spMk id="3073" creationId="{5BAE0C19-5E9E-D7B6-1A50-CCC922C97EA8}"/>
          </ac:spMkLst>
        </pc:spChg>
      </pc:sldChg>
      <pc:sldChg chg="modSp setBg">
        <pc:chgData name="Md. Masudur Rahman" userId="7b31cda9e9d283c8" providerId="LiveId" clId="{3BD556F3-4775-4649-8F92-AAADE8B70F53}" dt="2025-01-15T20:15:01.447" v="352"/>
        <pc:sldMkLst>
          <pc:docMk/>
          <pc:sldMk cId="2177962294" sldId="438"/>
        </pc:sldMkLst>
        <pc:spChg chg="mod">
          <ac:chgData name="Md. Masudur Rahman" userId="7b31cda9e9d283c8" providerId="LiveId" clId="{3BD556F3-4775-4649-8F92-AAADE8B70F53}" dt="2025-01-15T20:15:01.447" v="352"/>
          <ac:spMkLst>
            <pc:docMk/>
            <pc:sldMk cId="2177962294" sldId="438"/>
            <ac:spMk id="2" creationId="{D8D9ED39-8C0D-D105-A519-BAE25D8AA35D}"/>
          </ac:spMkLst>
        </pc:spChg>
        <pc:spChg chg="mod">
          <ac:chgData name="Md. Masudur Rahman" userId="7b31cda9e9d283c8" providerId="LiveId" clId="{3BD556F3-4775-4649-8F92-AAADE8B70F53}" dt="2025-01-15T20:15:01.447" v="352"/>
          <ac:spMkLst>
            <pc:docMk/>
            <pc:sldMk cId="2177962294" sldId="438"/>
            <ac:spMk id="3" creationId="{60100CA4-4C87-9F58-C705-591F4010B0B0}"/>
          </ac:spMkLst>
        </pc:spChg>
      </pc:sldChg>
      <pc:sldChg chg="modSp mod setBg">
        <pc:chgData name="Md. Masudur Rahman" userId="7b31cda9e9d283c8" providerId="LiveId" clId="{3BD556F3-4775-4649-8F92-AAADE8B70F53}" dt="2025-01-15T20:15:01.447" v="352"/>
        <pc:sldMkLst>
          <pc:docMk/>
          <pc:sldMk cId="3115585721" sldId="439"/>
        </pc:sldMkLst>
        <pc:spChg chg="mod">
          <ac:chgData name="Md. Masudur Rahman" userId="7b31cda9e9d283c8" providerId="LiveId" clId="{3BD556F3-4775-4649-8F92-AAADE8B70F53}" dt="2025-01-15T20:15:01.447" v="352"/>
          <ac:spMkLst>
            <pc:docMk/>
            <pc:sldMk cId="3115585721" sldId="439"/>
            <ac:spMk id="2" creationId="{CEFBEAAA-8274-295A-39FA-669600215825}"/>
          </ac:spMkLst>
        </pc:spChg>
        <pc:spChg chg="mod">
          <ac:chgData name="Md. Masudur Rahman" userId="7b31cda9e9d283c8" providerId="LiveId" clId="{3BD556F3-4775-4649-8F92-AAADE8B70F53}" dt="2025-01-15T20:15:01.447" v="352"/>
          <ac:spMkLst>
            <pc:docMk/>
            <pc:sldMk cId="3115585721" sldId="439"/>
            <ac:spMk id="3" creationId="{174E487E-FBB3-AC1B-D1E7-2692B7115362}"/>
          </ac:spMkLst>
        </pc:spChg>
        <pc:spChg chg="mod">
          <ac:chgData name="Md. Masudur Rahman" userId="7b31cda9e9d283c8" providerId="LiveId" clId="{3BD556F3-4775-4649-8F92-AAADE8B70F53}" dt="2025-01-15T20:02:04.883" v="204" actId="27636"/>
          <ac:spMkLst>
            <pc:docMk/>
            <pc:sldMk cId="3115585721" sldId="439"/>
            <ac:spMk id="4099" creationId="{B9FCBF38-C454-FFF7-3039-AF3868D6A6D1}"/>
          </ac:spMkLst>
        </pc:spChg>
      </pc:sldChg>
      <pc:sldChg chg="modSp setBg">
        <pc:chgData name="Md. Masudur Rahman" userId="7b31cda9e9d283c8" providerId="LiveId" clId="{3BD556F3-4775-4649-8F92-AAADE8B70F53}" dt="2025-01-15T20:15:01.447" v="352"/>
        <pc:sldMkLst>
          <pc:docMk/>
          <pc:sldMk cId="2953326431" sldId="440"/>
        </pc:sldMkLst>
        <pc:spChg chg="mod">
          <ac:chgData name="Md. Masudur Rahman" userId="7b31cda9e9d283c8" providerId="LiveId" clId="{3BD556F3-4775-4649-8F92-AAADE8B70F53}" dt="2025-01-15T20:15:01.447" v="352"/>
          <ac:spMkLst>
            <pc:docMk/>
            <pc:sldMk cId="2953326431" sldId="440"/>
            <ac:spMk id="2" creationId="{51FF7148-7042-E65A-E27B-5AAD7E10D3D8}"/>
          </ac:spMkLst>
        </pc:spChg>
        <pc:spChg chg="mod">
          <ac:chgData name="Md. Masudur Rahman" userId="7b31cda9e9d283c8" providerId="LiveId" clId="{3BD556F3-4775-4649-8F92-AAADE8B70F53}" dt="2025-01-15T20:15:01.447" v="352"/>
          <ac:spMkLst>
            <pc:docMk/>
            <pc:sldMk cId="2953326431" sldId="440"/>
            <ac:spMk id="3" creationId="{CBB4C4AE-2BE6-7615-8FF0-ACEF2AE26F9F}"/>
          </ac:spMkLst>
        </pc:spChg>
      </pc:sldChg>
      <pc:sldChg chg="modSp setBg">
        <pc:chgData name="Md. Masudur Rahman" userId="7b31cda9e9d283c8" providerId="LiveId" clId="{3BD556F3-4775-4649-8F92-AAADE8B70F53}" dt="2025-01-15T20:15:01.447" v="352"/>
        <pc:sldMkLst>
          <pc:docMk/>
          <pc:sldMk cId="1163845667" sldId="441"/>
        </pc:sldMkLst>
        <pc:spChg chg="mod">
          <ac:chgData name="Md. Masudur Rahman" userId="7b31cda9e9d283c8" providerId="LiveId" clId="{3BD556F3-4775-4649-8F92-AAADE8B70F53}" dt="2025-01-15T20:15:01.447" v="352"/>
          <ac:spMkLst>
            <pc:docMk/>
            <pc:sldMk cId="1163845667" sldId="441"/>
            <ac:spMk id="2" creationId="{6D8A0456-C269-61E5-966B-93DB3634770F}"/>
          </ac:spMkLst>
        </pc:spChg>
        <pc:spChg chg="mod">
          <ac:chgData name="Md. Masudur Rahman" userId="7b31cda9e9d283c8" providerId="LiveId" clId="{3BD556F3-4775-4649-8F92-AAADE8B70F53}" dt="2025-01-15T20:15:01.447" v="352"/>
          <ac:spMkLst>
            <pc:docMk/>
            <pc:sldMk cId="1163845667" sldId="441"/>
            <ac:spMk id="3" creationId="{E59EFBA8-B1B3-6B5C-A79A-F7962E36CBCE}"/>
          </ac:spMkLst>
        </pc:spChg>
      </pc:sldChg>
      <pc:sldChg chg="modSp setBg">
        <pc:chgData name="Md. Masudur Rahman" userId="7b31cda9e9d283c8" providerId="LiveId" clId="{3BD556F3-4775-4649-8F92-AAADE8B70F53}" dt="2025-01-15T20:15:01.447" v="352"/>
        <pc:sldMkLst>
          <pc:docMk/>
          <pc:sldMk cId="3112840103" sldId="442"/>
        </pc:sldMkLst>
        <pc:spChg chg="mod">
          <ac:chgData name="Md. Masudur Rahman" userId="7b31cda9e9d283c8" providerId="LiveId" clId="{3BD556F3-4775-4649-8F92-AAADE8B70F53}" dt="2025-01-15T20:15:01.447" v="352"/>
          <ac:spMkLst>
            <pc:docMk/>
            <pc:sldMk cId="3112840103" sldId="442"/>
            <ac:spMk id="2" creationId="{4891D014-52FF-FF7B-D580-5FBCEAF142F2}"/>
          </ac:spMkLst>
        </pc:spChg>
        <pc:spChg chg="mod">
          <ac:chgData name="Md. Masudur Rahman" userId="7b31cda9e9d283c8" providerId="LiveId" clId="{3BD556F3-4775-4649-8F92-AAADE8B70F53}" dt="2025-01-15T20:15:01.447" v="352"/>
          <ac:spMkLst>
            <pc:docMk/>
            <pc:sldMk cId="3112840103" sldId="442"/>
            <ac:spMk id="3" creationId="{77A64976-FF38-2D5D-20B1-C0B2677EB209}"/>
          </ac:spMkLst>
        </pc:spChg>
      </pc:sldChg>
      <pc:sldChg chg="modSp setBg">
        <pc:chgData name="Md. Masudur Rahman" userId="7b31cda9e9d283c8" providerId="LiveId" clId="{3BD556F3-4775-4649-8F92-AAADE8B70F53}" dt="2025-01-15T20:15:01.447" v="352"/>
        <pc:sldMkLst>
          <pc:docMk/>
          <pc:sldMk cId="965722726" sldId="443"/>
        </pc:sldMkLst>
        <pc:spChg chg="mod">
          <ac:chgData name="Md. Masudur Rahman" userId="7b31cda9e9d283c8" providerId="LiveId" clId="{3BD556F3-4775-4649-8F92-AAADE8B70F53}" dt="2025-01-15T20:15:01.447" v="352"/>
          <ac:spMkLst>
            <pc:docMk/>
            <pc:sldMk cId="965722726" sldId="443"/>
            <ac:spMk id="2" creationId="{AEDE87FE-6AB5-15B9-DFBF-D60E99E9EBE5}"/>
          </ac:spMkLst>
        </pc:spChg>
        <pc:spChg chg="mod">
          <ac:chgData name="Md. Masudur Rahman" userId="7b31cda9e9d283c8" providerId="LiveId" clId="{3BD556F3-4775-4649-8F92-AAADE8B70F53}" dt="2025-01-15T20:15:01.447" v="352"/>
          <ac:spMkLst>
            <pc:docMk/>
            <pc:sldMk cId="965722726" sldId="443"/>
            <ac:spMk id="3" creationId="{3D6F7ED2-38B0-EE95-4350-EF5FDB17368F}"/>
          </ac:spMkLst>
        </pc:spChg>
        <pc:picChg chg="mod">
          <ac:chgData name="Md. Masudur Rahman" userId="7b31cda9e9d283c8" providerId="LiveId" clId="{3BD556F3-4775-4649-8F92-AAADE8B70F53}" dt="2025-01-15T20:03:12.039" v="230" actId="1076"/>
          <ac:picMkLst>
            <pc:docMk/>
            <pc:sldMk cId="965722726" sldId="443"/>
            <ac:picMk id="8195" creationId="{07C88EA3-D776-3F4B-10BB-DF48CF4429C5}"/>
          </ac:picMkLst>
        </pc:picChg>
      </pc:sldChg>
      <pc:sldChg chg="modSp setBg">
        <pc:chgData name="Md. Masudur Rahman" userId="7b31cda9e9d283c8" providerId="LiveId" clId="{3BD556F3-4775-4649-8F92-AAADE8B70F53}" dt="2025-01-15T20:15:01.447" v="352"/>
        <pc:sldMkLst>
          <pc:docMk/>
          <pc:sldMk cId="1620577610" sldId="444"/>
        </pc:sldMkLst>
        <pc:spChg chg="mod">
          <ac:chgData name="Md. Masudur Rahman" userId="7b31cda9e9d283c8" providerId="LiveId" clId="{3BD556F3-4775-4649-8F92-AAADE8B70F53}" dt="2025-01-15T20:15:01.447" v="352"/>
          <ac:spMkLst>
            <pc:docMk/>
            <pc:sldMk cId="1620577610" sldId="444"/>
            <ac:spMk id="2" creationId="{CDC2EF15-A199-6AEA-3923-A19396E2F4EF}"/>
          </ac:spMkLst>
        </pc:spChg>
        <pc:spChg chg="mod">
          <ac:chgData name="Md. Masudur Rahman" userId="7b31cda9e9d283c8" providerId="LiveId" clId="{3BD556F3-4775-4649-8F92-AAADE8B70F53}" dt="2025-01-15T20:15:01.447" v="352"/>
          <ac:spMkLst>
            <pc:docMk/>
            <pc:sldMk cId="1620577610" sldId="444"/>
            <ac:spMk id="3" creationId="{E21F861D-EDA8-E5BB-1EDF-EEB0E7D2A17A}"/>
          </ac:spMkLst>
        </pc:spChg>
      </pc:sldChg>
      <pc:sldChg chg="modSp setBg">
        <pc:chgData name="Md. Masudur Rahman" userId="7b31cda9e9d283c8" providerId="LiveId" clId="{3BD556F3-4775-4649-8F92-AAADE8B70F53}" dt="2025-01-15T20:15:01.447" v="352"/>
        <pc:sldMkLst>
          <pc:docMk/>
          <pc:sldMk cId="3846659656" sldId="445"/>
        </pc:sldMkLst>
        <pc:spChg chg="mod">
          <ac:chgData name="Md. Masudur Rahman" userId="7b31cda9e9d283c8" providerId="LiveId" clId="{3BD556F3-4775-4649-8F92-AAADE8B70F53}" dt="2025-01-15T20:15:01.447" v="352"/>
          <ac:spMkLst>
            <pc:docMk/>
            <pc:sldMk cId="3846659656" sldId="445"/>
            <ac:spMk id="2" creationId="{990703B5-A233-DCEE-9F3E-8F9D0290D8B0}"/>
          </ac:spMkLst>
        </pc:spChg>
        <pc:spChg chg="mod">
          <ac:chgData name="Md. Masudur Rahman" userId="7b31cda9e9d283c8" providerId="LiveId" clId="{3BD556F3-4775-4649-8F92-AAADE8B70F53}" dt="2025-01-15T20:15:01.447" v="352"/>
          <ac:spMkLst>
            <pc:docMk/>
            <pc:sldMk cId="3846659656" sldId="445"/>
            <ac:spMk id="3" creationId="{F6A57681-E50A-0DD8-4658-2D5E32ED7AB1}"/>
          </ac:spMkLst>
        </pc:spChg>
      </pc:sldChg>
      <pc:sldChg chg="modSp setBg">
        <pc:chgData name="Md. Masudur Rahman" userId="7b31cda9e9d283c8" providerId="LiveId" clId="{3BD556F3-4775-4649-8F92-AAADE8B70F53}" dt="2025-01-15T20:15:01.447" v="352"/>
        <pc:sldMkLst>
          <pc:docMk/>
          <pc:sldMk cId="3099186460" sldId="446"/>
        </pc:sldMkLst>
        <pc:spChg chg="mod">
          <ac:chgData name="Md. Masudur Rahman" userId="7b31cda9e9d283c8" providerId="LiveId" clId="{3BD556F3-4775-4649-8F92-AAADE8B70F53}" dt="2025-01-15T20:15:01.447" v="352"/>
          <ac:spMkLst>
            <pc:docMk/>
            <pc:sldMk cId="3099186460" sldId="446"/>
            <ac:spMk id="2" creationId="{0B4962B3-8B89-CC1C-BF63-163EC81EC083}"/>
          </ac:spMkLst>
        </pc:spChg>
        <pc:spChg chg="mod">
          <ac:chgData name="Md. Masudur Rahman" userId="7b31cda9e9d283c8" providerId="LiveId" clId="{3BD556F3-4775-4649-8F92-AAADE8B70F53}" dt="2025-01-15T20:15:01.447" v="352"/>
          <ac:spMkLst>
            <pc:docMk/>
            <pc:sldMk cId="3099186460" sldId="446"/>
            <ac:spMk id="3" creationId="{70AF428F-25A4-0891-DD45-26EC1123597B}"/>
          </ac:spMkLst>
        </pc:spChg>
      </pc:sldChg>
      <pc:sldChg chg="modSp setBg">
        <pc:chgData name="Md. Masudur Rahman" userId="7b31cda9e9d283c8" providerId="LiveId" clId="{3BD556F3-4775-4649-8F92-AAADE8B70F53}" dt="2025-01-15T20:15:01.447" v="352"/>
        <pc:sldMkLst>
          <pc:docMk/>
          <pc:sldMk cId="2935741028" sldId="447"/>
        </pc:sldMkLst>
        <pc:spChg chg="mod">
          <ac:chgData name="Md. Masudur Rahman" userId="7b31cda9e9d283c8" providerId="LiveId" clId="{3BD556F3-4775-4649-8F92-AAADE8B70F53}" dt="2025-01-15T20:15:01.447" v="352"/>
          <ac:spMkLst>
            <pc:docMk/>
            <pc:sldMk cId="2935741028" sldId="447"/>
            <ac:spMk id="2" creationId="{490ED79A-08AA-5EF9-CBC9-DF1BE8E2AB28}"/>
          </ac:spMkLst>
        </pc:spChg>
        <pc:spChg chg="mod">
          <ac:chgData name="Md. Masudur Rahman" userId="7b31cda9e9d283c8" providerId="LiveId" clId="{3BD556F3-4775-4649-8F92-AAADE8B70F53}" dt="2025-01-15T20:15:01.447" v="352"/>
          <ac:spMkLst>
            <pc:docMk/>
            <pc:sldMk cId="2935741028" sldId="447"/>
            <ac:spMk id="3" creationId="{EFE91CAE-E323-7D15-51BC-00DEB230D297}"/>
          </ac:spMkLst>
        </pc:spChg>
      </pc:sldChg>
      <pc:sldChg chg="modSp setBg">
        <pc:chgData name="Md. Masudur Rahman" userId="7b31cda9e9d283c8" providerId="LiveId" clId="{3BD556F3-4775-4649-8F92-AAADE8B70F53}" dt="2025-01-15T20:15:01.447" v="352"/>
        <pc:sldMkLst>
          <pc:docMk/>
          <pc:sldMk cId="1126313183" sldId="448"/>
        </pc:sldMkLst>
        <pc:spChg chg="mod">
          <ac:chgData name="Md. Masudur Rahman" userId="7b31cda9e9d283c8" providerId="LiveId" clId="{3BD556F3-4775-4649-8F92-AAADE8B70F53}" dt="2025-01-15T20:15:01.447" v="352"/>
          <ac:spMkLst>
            <pc:docMk/>
            <pc:sldMk cId="1126313183" sldId="448"/>
            <ac:spMk id="2" creationId="{B86B0976-3561-FAAD-DDDF-DDE770A43B0B}"/>
          </ac:spMkLst>
        </pc:spChg>
        <pc:spChg chg="mod">
          <ac:chgData name="Md. Masudur Rahman" userId="7b31cda9e9d283c8" providerId="LiveId" clId="{3BD556F3-4775-4649-8F92-AAADE8B70F53}" dt="2025-01-15T20:15:01.447" v="352"/>
          <ac:spMkLst>
            <pc:docMk/>
            <pc:sldMk cId="1126313183" sldId="448"/>
            <ac:spMk id="3" creationId="{52456066-5D0E-358F-057A-5F1821146EAB}"/>
          </ac:spMkLst>
        </pc:spChg>
      </pc:sldChg>
      <pc:sldChg chg="modSp setBg">
        <pc:chgData name="Md. Masudur Rahman" userId="7b31cda9e9d283c8" providerId="LiveId" clId="{3BD556F3-4775-4649-8F92-AAADE8B70F53}" dt="2025-01-15T20:15:01.447" v="352"/>
        <pc:sldMkLst>
          <pc:docMk/>
          <pc:sldMk cId="3282568219" sldId="449"/>
        </pc:sldMkLst>
        <pc:spChg chg="mod">
          <ac:chgData name="Md. Masudur Rahman" userId="7b31cda9e9d283c8" providerId="LiveId" clId="{3BD556F3-4775-4649-8F92-AAADE8B70F53}" dt="2025-01-15T20:15:01.447" v="352"/>
          <ac:spMkLst>
            <pc:docMk/>
            <pc:sldMk cId="3282568219" sldId="449"/>
            <ac:spMk id="2" creationId="{CEA192C8-D9D5-AA99-CD96-EA620C16F280}"/>
          </ac:spMkLst>
        </pc:spChg>
        <pc:spChg chg="mod">
          <ac:chgData name="Md. Masudur Rahman" userId="7b31cda9e9d283c8" providerId="LiveId" clId="{3BD556F3-4775-4649-8F92-AAADE8B70F53}" dt="2025-01-15T20:15:01.447" v="352"/>
          <ac:spMkLst>
            <pc:docMk/>
            <pc:sldMk cId="3282568219" sldId="449"/>
            <ac:spMk id="3" creationId="{E810745B-79DE-4A91-0D79-0C75DA4EAF33}"/>
          </ac:spMkLst>
        </pc:spChg>
      </pc:sldChg>
      <pc:sldChg chg="modSp setBg">
        <pc:chgData name="Md. Masudur Rahman" userId="7b31cda9e9d283c8" providerId="LiveId" clId="{3BD556F3-4775-4649-8F92-AAADE8B70F53}" dt="2025-01-15T20:15:01.447" v="352"/>
        <pc:sldMkLst>
          <pc:docMk/>
          <pc:sldMk cId="4192518823" sldId="450"/>
        </pc:sldMkLst>
        <pc:spChg chg="mod">
          <ac:chgData name="Md. Masudur Rahman" userId="7b31cda9e9d283c8" providerId="LiveId" clId="{3BD556F3-4775-4649-8F92-AAADE8B70F53}" dt="2025-01-15T20:15:01.447" v="352"/>
          <ac:spMkLst>
            <pc:docMk/>
            <pc:sldMk cId="4192518823" sldId="450"/>
            <ac:spMk id="2" creationId="{EEBA1C10-C9F4-5584-627B-E3C6EFAFBA53}"/>
          </ac:spMkLst>
        </pc:spChg>
        <pc:spChg chg="mod">
          <ac:chgData name="Md. Masudur Rahman" userId="7b31cda9e9d283c8" providerId="LiveId" clId="{3BD556F3-4775-4649-8F92-AAADE8B70F53}" dt="2025-01-15T20:15:01.447" v="352"/>
          <ac:spMkLst>
            <pc:docMk/>
            <pc:sldMk cId="4192518823" sldId="450"/>
            <ac:spMk id="3" creationId="{5B947B63-2350-CFA5-8522-EE468129CCA5}"/>
          </ac:spMkLst>
        </pc:spChg>
      </pc:sldChg>
      <pc:sldChg chg="modSp setBg">
        <pc:chgData name="Md. Masudur Rahman" userId="7b31cda9e9d283c8" providerId="LiveId" clId="{3BD556F3-4775-4649-8F92-AAADE8B70F53}" dt="2025-01-15T20:15:01.447" v="352"/>
        <pc:sldMkLst>
          <pc:docMk/>
          <pc:sldMk cId="3748848988" sldId="451"/>
        </pc:sldMkLst>
        <pc:spChg chg="mod">
          <ac:chgData name="Md. Masudur Rahman" userId="7b31cda9e9d283c8" providerId="LiveId" clId="{3BD556F3-4775-4649-8F92-AAADE8B70F53}" dt="2025-01-15T20:15:01.447" v="352"/>
          <ac:spMkLst>
            <pc:docMk/>
            <pc:sldMk cId="3748848988" sldId="451"/>
            <ac:spMk id="2" creationId="{8C1F4D5E-0365-AA36-D159-FDD0FB065F24}"/>
          </ac:spMkLst>
        </pc:spChg>
        <pc:spChg chg="mod">
          <ac:chgData name="Md. Masudur Rahman" userId="7b31cda9e9d283c8" providerId="LiveId" clId="{3BD556F3-4775-4649-8F92-AAADE8B70F53}" dt="2025-01-15T20:15:01.447" v="352"/>
          <ac:spMkLst>
            <pc:docMk/>
            <pc:sldMk cId="3748848988" sldId="451"/>
            <ac:spMk id="3" creationId="{AFB73EE6-5190-B57B-80EF-9C4382731218}"/>
          </ac:spMkLst>
        </pc:spChg>
      </pc:sldChg>
      <pc:sldChg chg="modSp setBg">
        <pc:chgData name="Md. Masudur Rahman" userId="7b31cda9e9d283c8" providerId="LiveId" clId="{3BD556F3-4775-4649-8F92-AAADE8B70F53}" dt="2025-01-15T20:15:01.447" v="352"/>
        <pc:sldMkLst>
          <pc:docMk/>
          <pc:sldMk cId="3518534804" sldId="452"/>
        </pc:sldMkLst>
        <pc:spChg chg="mod">
          <ac:chgData name="Md. Masudur Rahman" userId="7b31cda9e9d283c8" providerId="LiveId" clId="{3BD556F3-4775-4649-8F92-AAADE8B70F53}" dt="2025-01-15T20:15:01.447" v="352"/>
          <ac:spMkLst>
            <pc:docMk/>
            <pc:sldMk cId="3518534804" sldId="452"/>
            <ac:spMk id="2" creationId="{CCE1A899-0FE9-677F-B7DF-A922D2FBC432}"/>
          </ac:spMkLst>
        </pc:spChg>
        <pc:spChg chg="mod">
          <ac:chgData name="Md. Masudur Rahman" userId="7b31cda9e9d283c8" providerId="LiveId" clId="{3BD556F3-4775-4649-8F92-AAADE8B70F53}" dt="2025-01-15T20:15:01.447" v="352"/>
          <ac:spMkLst>
            <pc:docMk/>
            <pc:sldMk cId="3518534804" sldId="452"/>
            <ac:spMk id="3" creationId="{539FB3BA-41E9-1189-0876-997D19AFDCA0}"/>
          </ac:spMkLst>
        </pc:spChg>
      </pc:sldChg>
      <pc:sldChg chg="modSp setBg">
        <pc:chgData name="Md. Masudur Rahman" userId="7b31cda9e9d283c8" providerId="LiveId" clId="{3BD556F3-4775-4649-8F92-AAADE8B70F53}" dt="2025-01-15T20:15:01.447" v="352"/>
        <pc:sldMkLst>
          <pc:docMk/>
          <pc:sldMk cId="1598903591" sldId="453"/>
        </pc:sldMkLst>
        <pc:spChg chg="mod">
          <ac:chgData name="Md. Masudur Rahman" userId="7b31cda9e9d283c8" providerId="LiveId" clId="{3BD556F3-4775-4649-8F92-AAADE8B70F53}" dt="2025-01-15T20:15:01.447" v="352"/>
          <ac:spMkLst>
            <pc:docMk/>
            <pc:sldMk cId="1598903591" sldId="453"/>
            <ac:spMk id="2" creationId="{1826AE72-BD79-A060-7282-614A8F4B1D49}"/>
          </ac:spMkLst>
        </pc:spChg>
        <pc:spChg chg="mod">
          <ac:chgData name="Md. Masudur Rahman" userId="7b31cda9e9d283c8" providerId="LiveId" clId="{3BD556F3-4775-4649-8F92-AAADE8B70F53}" dt="2025-01-15T20:15:01.447" v="352"/>
          <ac:spMkLst>
            <pc:docMk/>
            <pc:sldMk cId="1598903591" sldId="453"/>
            <ac:spMk id="3" creationId="{22D40AA3-7239-44F7-0AAE-4F5B19CAE7AF}"/>
          </ac:spMkLst>
        </pc:spChg>
      </pc:sldChg>
      <pc:sldChg chg="modSp setBg">
        <pc:chgData name="Md. Masudur Rahman" userId="7b31cda9e9d283c8" providerId="LiveId" clId="{3BD556F3-4775-4649-8F92-AAADE8B70F53}" dt="2025-01-15T20:15:01.447" v="352"/>
        <pc:sldMkLst>
          <pc:docMk/>
          <pc:sldMk cId="2951907534" sldId="454"/>
        </pc:sldMkLst>
        <pc:spChg chg="mod">
          <ac:chgData name="Md. Masudur Rahman" userId="7b31cda9e9d283c8" providerId="LiveId" clId="{3BD556F3-4775-4649-8F92-AAADE8B70F53}" dt="2025-01-15T20:15:01.447" v="352"/>
          <ac:spMkLst>
            <pc:docMk/>
            <pc:sldMk cId="2951907534" sldId="454"/>
            <ac:spMk id="2" creationId="{C833D9F0-FFE8-507D-DE43-08E24E662D94}"/>
          </ac:spMkLst>
        </pc:spChg>
        <pc:spChg chg="mod">
          <ac:chgData name="Md. Masudur Rahman" userId="7b31cda9e9d283c8" providerId="LiveId" clId="{3BD556F3-4775-4649-8F92-AAADE8B70F53}" dt="2025-01-15T20:15:01.447" v="352"/>
          <ac:spMkLst>
            <pc:docMk/>
            <pc:sldMk cId="2951907534" sldId="454"/>
            <ac:spMk id="3" creationId="{2D3C7AB2-985E-066B-23B6-7BF57D5AE752}"/>
          </ac:spMkLst>
        </pc:spChg>
      </pc:sldChg>
      <pc:sldChg chg="modSp mod setBg">
        <pc:chgData name="Md. Masudur Rahman" userId="7b31cda9e9d283c8" providerId="LiveId" clId="{3BD556F3-4775-4649-8F92-AAADE8B70F53}" dt="2025-01-15T20:15:01.447" v="352"/>
        <pc:sldMkLst>
          <pc:docMk/>
          <pc:sldMk cId="3773695413" sldId="455"/>
        </pc:sldMkLst>
        <pc:spChg chg="mod">
          <ac:chgData name="Md. Masudur Rahman" userId="7b31cda9e9d283c8" providerId="LiveId" clId="{3BD556F3-4775-4649-8F92-AAADE8B70F53}" dt="2025-01-15T20:15:01.447" v="352"/>
          <ac:spMkLst>
            <pc:docMk/>
            <pc:sldMk cId="3773695413" sldId="455"/>
            <ac:spMk id="2" creationId="{C992DB15-8E48-A91C-2125-26D629DC1F2C}"/>
          </ac:spMkLst>
        </pc:spChg>
        <pc:spChg chg="mod">
          <ac:chgData name="Md. Masudur Rahman" userId="7b31cda9e9d283c8" providerId="LiveId" clId="{3BD556F3-4775-4649-8F92-AAADE8B70F53}" dt="2025-01-15T20:15:01.447" v="352"/>
          <ac:spMkLst>
            <pc:docMk/>
            <pc:sldMk cId="3773695413" sldId="455"/>
            <ac:spMk id="3" creationId="{BAC20E0F-C0E5-C54D-78AA-A5AC72E420F2}"/>
          </ac:spMkLst>
        </pc:spChg>
        <pc:spChg chg="mod">
          <ac:chgData name="Md. Masudur Rahman" userId="7b31cda9e9d283c8" providerId="LiveId" clId="{3BD556F3-4775-4649-8F92-AAADE8B70F53}" dt="2025-01-15T20:02:05.247" v="206" actId="27636"/>
          <ac:spMkLst>
            <pc:docMk/>
            <pc:sldMk cId="3773695413" sldId="455"/>
            <ac:spMk id="20482" creationId="{C2D65108-C0E3-C67F-E3E4-98D50928D2A5}"/>
          </ac:spMkLst>
        </pc:spChg>
      </pc:sldChg>
      <pc:sldChg chg="modSp setBg">
        <pc:chgData name="Md. Masudur Rahman" userId="7b31cda9e9d283c8" providerId="LiveId" clId="{3BD556F3-4775-4649-8F92-AAADE8B70F53}" dt="2025-01-15T20:15:01.447" v="352"/>
        <pc:sldMkLst>
          <pc:docMk/>
          <pc:sldMk cId="2868714755" sldId="456"/>
        </pc:sldMkLst>
        <pc:spChg chg="mod">
          <ac:chgData name="Md. Masudur Rahman" userId="7b31cda9e9d283c8" providerId="LiveId" clId="{3BD556F3-4775-4649-8F92-AAADE8B70F53}" dt="2025-01-15T20:15:01.447" v="352"/>
          <ac:spMkLst>
            <pc:docMk/>
            <pc:sldMk cId="2868714755" sldId="456"/>
            <ac:spMk id="2" creationId="{E6DA9590-5753-8338-CAB9-E7E9B2ABDFC3}"/>
          </ac:spMkLst>
        </pc:spChg>
        <pc:spChg chg="mod">
          <ac:chgData name="Md. Masudur Rahman" userId="7b31cda9e9d283c8" providerId="LiveId" clId="{3BD556F3-4775-4649-8F92-AAADE8B70F53}" dt="2025-01-15T20:15:01.447" v="352"/>
          <ac:spMkLst>
            <pc:docMk/>
            <pc:sldMk cId="2868714755" sldId="456"/>
            <ac:spMk id="3" creationId="{06CA37CD-7D38-FDDF-0A1F-FA99FC820B6F}"/>
          </ac:spMkLst>
        </pc:spChg>
      </pc:sldChg>
      <pc:sldChg chg="modSp mod setBg">
        <pc:chgData name="Md. Masudur Rahman" userId="7b31cda9e9d283c8" providerId="LiveId" clId="{3BD556F3-4775-4649-8F92-AAADE8B70F53}" dt="2025-01-15T20:15:01.447" v="352"/>
        <pc:sldMkLst>
          <pc:docMk/>
          <pc:sldMk cId="3924945083" sldId="457"/>
        </pc:sldMkLst>
        <pc:spChg chg="mod">
          <ac:chgData name="Md. Masudur Rahman" userId="7b31cda9e9d283c8" providerId="LiveId" clId="{3BD556F3-4775-4649-8F92-AAADE8B70F53}" dt="2025-01-15T20:15:01.447" v="352"/>
          <ac:spMkLst>
            <pc:docMk/>
            <pc:sldMk cId="3924945083" sldId="457"/>
            <ac:spMk id="2" creationId="{10E6B99B-446D-1801-5A3B-BCF7E849869F}"/>
          </ac:spMkLst>
        </pc:spChg>
        <pc:spChg chg="mod">
          <ac:chgData name="Md. Masudur Rahman" userId="7b31cda9e9d283c8" providerId="LiveId" clId="{3BD556F3-4775-4649-8F92-AAADE8B70F53}" dt="2025-01-15T20:15:01.447" v="352"/>
          <ac:spMkLst>
            <pc:docMk/>
            <pc:sldMk cId="3924945083" sldId="457"/>
            <ac:spMk id="3" creationId="{30F7A1D7-80FB-DCA7-A36C-5642C253FFF2}"/>
          </ac:spMkLst>
        </pc:spChg>
        <pc:spChg chg="mod">
          <ac:chgData name="Md. Masudur Rahman" userId="7b31cda9e9d283c8" providerId="LiveId" clId="{3BD556F3-4775-4649-8F92-AAADE8B70F53}" dt="2025-01-15T20:02:05.265" v="207" actId="27636"/>
          <ac:spMkLst>
            <pc:docMk/>
            <pc:sldMk cId="3924945083" sldId="457"/>
            <ac:spMk id="22531" creationId="{F651BB98-2487-4CCB-8CE7-F030B3CA68AC}"/>
          </ac:spMkLst>
        </pc:spChg>
      </pc:sldChg>
      <pc:sldChg chg="modSp setBg">
        <pc:chgData name="Md. Masudur Rahman" userId="7b31cda9e9d283c8" providerId="LiveId" clId="{3BD556F3-4775-4649-8F92-AAADE8B70F53}" dt="2025-01-15T20:15:01.447" v="352"/>
        <pc:sldMkLst>
          <pc:docMk/>
          <pc:sldMk cId="4011188725" sldId="458"/>
        </pc:sldMkLst>
        <pc:spChg chg="mod">
          <ac:chgData name="Md. Masudur Rahman" userId="7b31cda9e9d283c8" providerId="LiveId" clId="{3BD556F3-4775-4649-8F92-AAADE8B70F53}" dt="2025-01-15T20:15:01.447" v="352"/>
          <ac:spMkLst>
            <pc:docMk/>
            <pc:sldMk cId="4011188725" sldId="458"/>
            <ac:spMk id="2" creationId="{DF8E27F7-8759-24DC-AE09-0BF4A33AD8B5}"/>
          </ac:spMkLst>
        </pc:spChg>
        <pc:spChg chg="mod">
          <ac:chgData name="Md. Masudur Rahman" userId="7b31cda9e9d283c8" providerId="LiveId" clId="{3BD556F3-4775-4649-8F92-AAADE8B70F53}" dt="2025-01-15T20:15:01.447" v="352"/>
          <ac:spMkLst>
            <pc:docMk/>
            <pc:sldMk cId="4011188725" sldId="458"/>
            <ac:spMk id="3" creationId="{8B3DF24E-61BA-78B7-73DB-8B3D61A84EDE}"/>
          </ac:spMkLst>
        </pc:spChg>
      </pc:sldChg>
      <pc:sldChg chg="modSp setBg">
        <pc:chgData name="Md. Masudur Rahman" userId="7b31cda9e9d283c8" providerId="LiveId" clId="{3BD556F3-4775-4649-8F92-AAADE8B70F53}" dt="2025-01-15T20:15:01.447" v="352"/>
        <pc:sldMkLst>
          <pc:docMk/>
          <pc:sldMk cId="1591625253" sldId="459"/>
        </pc:sldMkLst>
        <pc:spChg chg="mod">
          <ac:chgData name="Md. Masudur Rahman" userId="7b31cda9e9d283c8" providerId="LiveId" clId="{3BD556F3-4775-4649-8F92-AAADE8B70F53}" dt="2025-01-15T20:15:01.447" v="352"/>
          <ac:spMkLst>
            <pc:docMk/>
            <pc:sldMk cId="1591625253" sldId="459"/>
            <ac:spMk id="2" creationId="{402C87C3-6FF5-4A74-5677-733CBDB6CC9C}"/>
          </ac:spMkLst>
        </pc:spChg>
        <pc:spChg chg="mod">
          <ac:chgData name="Md. Masudur Rahman" userId="7b31cda9e9d283c8" providerId="LiveId" clId="{3BD556F3-4775-4649-8F92-AAADE8B70F53}" dt="2025-01-15T20:15:01.447" v="352"/>
          <ac:spMkLst>
            <pc:docMk/>
            <pc:sldMk cId="1591625253" sldId="459"/>
            <ac:spMk id="3" creationId="{F1756758-AF26-0681-BC50-A5AC9A1A8FD8}"/>
          </ac:spMkLst>
        </pc:spChg>
      </pc:sldChg>
      <pc:sldChg chg="modSp setBg">
        <pc:chgData name="Md. Masudur Rahman" userId="7b31cda9e9d283c8" providerId="LiveId" clId="{3BD556F3-4775-4649-8F92-AAADE8B70F53}" dt="2025-01-15T20:15:01.447" v="352"/>
        <pc:sldMkLst>
          <pc:docMk/>
          <pc:sldMk cId="1565535213" sldId="460"/>
        </pc:sldMkLst>
        <pc:spChg chg="mod">
          <ac:chgData name="Md. Masudur Rahman" userId="7b31cda9e9d283c8" providerId="LiveId" clId="{3BD556F3-4775-4649-8F92-AAADE8B70F53}" dt="2025-01-15T20:15:01.447" v="352"/>
          <ac:spMkLst>
            <pc:docMk/>
            <pc:sldMk cId="1565535213" sldId="460"/>
            <ac:spMk id="2" creationId="{9650C86B-721A-16EC-F67A-ED786795F6B1}"/>
          </ac:spMkLst>
        </pc:spChg>
        <pc:spChg chg="mod">
          <ac:chgData name="Md. Masudur Rahman" userId="7b31cda9e9d283c8" providerId="LiveId" clId="{3BD556F3-4775-4649-8F92-AAADE8B70F53}" dt="2025-01-15T20:15:01.447" v="352"/>
          <ac:spMkLst>
            <pc:docMk/>
            <pc:sldMk cId="1565535213" sldId="460"/>
            <ac:spMk id="3" creationId="{6CD310FC-2476-EBB6-25D2-F5C75EC21466}"/>
          </ac:spMkLst>
        </pc:spChg>
      </pc:sldChg>
      <pc:sldChg chg="modSp setBg">
        <pc:chgData name="Md. Masudur Rahman" userId="7b31cda9e9d283c8" providerId="LiveId" clId="{3BD556F3-4775-4649-8F92-AAADE8B70F53}" dt="2025-01-15T20:15:01.447" v="352"/>
        <pc:sldMkLst>
          <pc:docMk/>
          <pc:sldMk cId="2494854525" sldId="461"/>
        </pc:sldMkLst>
        <pc:spChg chg="mod">
          <ac:chgData name="Md. Masudur Rahman" userId="7b31cda9e9d283c8" providerId="LiveId" clId="{3BD556F3-4775-4649-8F92-AAADE8B70F53}" dt="2025-01-15T20:15:01.447" v="352"/>
          <ac:spMkLst>
            <pc:docMk/>
            <pc:sldMk cId="2494854525" sldId="461"/>
            <ac:spMk id="2" creationId="{19E6ABC0-FD14-732A-4678-A0A818470975}"/>
          </ac:spMkLst>
        </pc:spChg>
        <pc:spChg chg="mod">
          <ac:chgData name="Md. Masudur Rahman" userId="7b31cda9e9d283c8" providerId="LiveId" clId="{3BD556F3-4775-4649-8F92-AAADE8B70F53}" dt="2025-01-15T20:15:01.447" v="352"/>
          <ac:spMkLst>
            <pc:docMk/>
            <pc:sldMk cId="2494854525" sldId="461"/>
            <ac:spMk id="3" creationId="{6FA8F253-E648-B0DA-81D3-06144225D9EA}"/>
          </ac:spMkLst>
        </pc:spChg>
        <pc:picChg chg="mod">
          <ac:chgData name="Md. Masudur Rahman" userId="7b31cda9e9d283c8" providerId="LiveId" clId="{3BD556F3-4775-4649-8F92-AAADE8B70F53}" dt="2025-01-15T20:03:50.806" v="235" actId="1076"/>
          <ac:picMkLst>
            <pc:docMk/>
            <pc:sldMk cId="2494854525" sldId="461"/>
            <ac:picMk id="26627" creationId="{E6D1B5CA-0EB8-4507-771C-F3A1BFB37C32}"/>
          </ac:picMkLst>
        </pc:picChg>
      </pc:sldChg>
      <pc:sldChg chg="modSp setBg">
        <pc:chgData name="Md. Masudur Rahman" userId="7b31cda9e9d283c8" providerId="LiveId" clId="{3BD556F3-4775-4649-8F92-AAADE8B70F53}" dt="2025-01-15T20:15:01.447" v="352"/>
        <pc:sldMkLst>
          <pc:docMk/>
          <pc:sldMk cId="3892155543" sldId="462"/>
        </pc:sldMkLst>
        <pc:spChg chg="mod">
          <ac:chgData name="Md. Masudur Rahman" userId="7b31cda9e9d283c8" providerId="LiveId" clId="{3BD556F3-4775-4649-8F92-AAADE8B70F53}" dt="2025-01-15T20:15:01.447" v="352"/>
          <ac:spMkLst>
            <pc:docMk/>
            <pc:sldMk cId="3892155543" sldId="462"/>
            <ac:spMk id="2" creationId="{4541DBD9-6D42-F6CA-6507-42AFF23713E7}"/>
          </ac:spMkLst>
        </pc:spChg>
        <pc:spChg chg="mod">
          <ac:chgData name="Md. Masudur Rahman" userId="7b31cda9e9d283c8" providerId="LiveId" clId="{3BD556F3-4775-4649-8F92-AAADE8B70F53}" dt="2025-01-15T20:15:01.447" v="352"/>
          <ac:spMkLst>
            <pc:docMk/>
            <pc:sldMk cId="3892155543" sldId="462"/>
            <ac:spMk id="3" creationId="{DD699A08-D0F2-C5DC-5E0F-8E9CE80C4402}"/>
          </ac:spMkLst>
        </pc:spChg>
      </pc:sldChg>
      <pc:sldChg chg="modSp setBg">
        <pc:chgData name="Md. Masudur Rahman" userId="7b31cda9e9d283c8" providerId="LiveId" clId="{3BD556F3-4775-4649-8F92-AAADE8B70F53}" dt="2025-01-15T20:15:01.447" v="352"/>
        <pc:sldMkLst>
          <pc:docMk/>
          <pc:sldMk cId="3759843201" sldId="463"/>
        </pc:sldMkLst>
        <pc:spChg chg="mod">
          <ac:chgData name="Md. Masudur Rahman" userId="7b31cda9e9d283c8" providerId="LiveId" clId="{3BD556F3-4775-4649-8F92-AAADE8B70F53}" dt="2025-01-15T20:15:01.447" v="352"/>
          <ac:spMkLst>
            <pc:docMk/>
            <pc:sldMk cId="3759843201" sldId="463"/>
            <ac:spMk id="2" creationId="{6126E65D-1826-4DAF-A457-07E842568CEE}"/>
          </ac:spMkLst>
        </pc:spChg>
        <pc:spChg chg="mod">
          <ac:chgData name="Md. Masudur Rahman" userId="7b31cda9e9d283c8" providerId="LiveId" clId="{3BD556F3-4775-4649-8F92-AAADE8B70F53}" dt="2025-01-15T20:15:01.447" v="352"/>
          <ac:spMkLst>
            <pc:docMk/>
            <pc:sldMk cId="3759843201" sldId="463"/>
            <ac:spMk id="3" creationId="{44E1D020-1D90-DA42-7182-A1C6E6D66407}"/>
          </ac:spMkLst>
        </pc:spChg>
      </pc:sldChg>
      <pc:sldChg chg="modSp setBg">
        <pc:chgData name="Md. Masudur Rahman" userId="7b31cda9e9d283c8" providerId="LiveId" clId="{3BD556F3-4775-4649-8F92-AAADE8B70F53}" dt="2025-01-15T20:15:01.447" v="352"/>
        <pc:sldMkLst>
          <pc:docMk/>
          <pc:sldMk cId="4268261165" sldId="464"/>
        </pc:sldMkLst>
        <pc:spChg chg="mod">
          <ac:chgData name="Md. Masudur Rahman" userId="7b31cda9e9d283c8" providerId="LiveId" clId="{3BD556F3-4775-4649-8F92-AAADE8B70F53}" dt="2025-01-15T20:15:01.447" v="352"/>
          <ac:spMkLst>
            <pc:docMk/>
            <pc:sldMk cId="4268261165" sldId="464"/>
            <ac:spMk id="2" creationId="{0ADEC03F-EDBC-1577-3B6A-347544734A69}"/>
          </ac:spMkLst>
        </pc:spChg>
        <pc:spChg chg="mod">
          <ac:chgData name="Md. Masudur Rahman" userId="7b31cda9e9d283c8" providerId="LiveId" clId="{3BD556F3-4775-4649-8F92-AAADE8B70F53}" dt="2025-01-15T20:15:01.447" v="352"/>
          <ac:spMkLst>
            <pc:docMk/>
            <pc:sldMk cId="4268261165" sldId="464"/>
            <ac:spMk id="3" creationId="{B46AE36D-E16A-C355-3881-760C6D249041}"/>
          </ac:spMkLst>
        </pc:spChg>
      </pc:sldChg>
      <pc:sldChg chg="modSp setBg">
        <pc:chgData name="Md. Masudur Rahman" userId="7b31cda9e9d283c8" providerId="LiveId" clId="{3BD556F3-4775-4649-8F92-AAADE8B70F53}" dt="2025-01-15T20:15:01.447" v="352"/>
        <pc:sldMkLst>
          <pc:docMk/>
          <pc:sldMk cId="3626347620" sldId="465"/>
        </pc:sldMkLst>
        <pc:spChg chg="mod">
          <ac:chgData name="Md. Masudur Rahman" userId="7b31cda9e9d283c8" providerId="LiveId" clId="{3BD556F3-4775-4649-8F92-AAADE8B70F53}" dt="2025-01-15T20:15:01.447" v="352"/>
          <ac:spMkLst>
            <pc:docMk/>
            <pc:sldMk cId="3626347620" sldId="465"/>
            <ac:spMk id="2" creationId="{82A00199-ED74-B81D-109E-935F6B1E85D6}"/>
          </ac:spMkLst>
        </pc:spChg>
        <pc:spChg chg="mod">
          <ac:chgData name="Md. Masudur Rahman" userId="7b31cda9e9d283c8" providerId="LiveId" clId="{3BD556F3-4775-4649-8F92-AAADE8B70F53}" dt="2025-01-15T20:15:01.447" v="352"/>
          <ac:spMkLst>
            <pc:docMk/>
            <pc:sldMk cId="3626347620" sldId="465"/>
            <ac:spMk id="3" creationId="{BFAE31C4-A55D-8566-6977-8D76636B9940}"/>
          </ac:spMkLst>
        </pc:spChg>
      </pc:sldChg>
      <pc:sldChg chg="modSp setBg">
        <pc:chgData name="Md. Masudur Rahman" userId="7b31cda9e9d283c8" providerId="LiveId" clId="{3BD556F3-4775-4649-8F92-AAADE8B70F53}" dt="2025-01-15T20:15:01.447" v="352"/>
        <pc:sldMkLst>
          <pc:docMk/>
          <pc:sldMk cId="3913179754" sldId="466"/>
        </pc:sldMkLst>
        <pc:spChg chg="mod">
          <ac:chgData name="Md. Masudur Rahman" userId="7b31cda9e9d283c8" providerId="LiveId" clId="{3BD556F3-4775-4649-8F92-AAADE8B70F53}" dt="2025-01-15T20:15:01.447" v="352"/>
          <ac:spMkLst>
            <pc:docMk/>
            <pc:sldMk cId="3913179754" sldId="466"/>
            <ac:spMk id="2" creationId="{ED952897-80A7-B8F5-DAB9-EB7A9E39DA4B}"/>
          </ac:spMkLst>
        </pc:spChg>
        <pc:spChg chg="mod">
          <ac:chgData name="Md. Masudur Rahman" userId="7b31cda9e9d283c8" providerId="LiveId" clId="{3BD556F3-4775-4649-8F92-AAADE8B70F53}" dt="2025-01-15T20:15:01.447" v="352"/>
          <ac:spMkLst>
            <pc:docMk/>
            <pc:sldMk cId="3913179754" sldId="466"/>
            <ac:spMk id="3" creationId="{13FB9486-8C5B-44EE-9F31-3A0B8A6A8DA7}"/>
          </ac:spMkLst>
        </pc:spChg>
      </pc:sldChg>
      <pc:sldChg chg="modSp setBg">
        <pc:chgData name="Md. Masudur Rahman" userId="7b31cda9e9d283c8" providerId="LiveId" clId="{3BD556F3-4775-4649-8F92-AAADE8B70F53}" dt="2025-01-15T20:15:01.447" v="352"/>
        <pc:sldMkLst>
          <pc:docMk/>
          <pc:sldMk cId="3838025160" sldId="467"/>
        </pc:sldMkLst>
        <pc:spChg chg="mod">
          <ac:chgData name="Md. Masudur Rahman" userId="7b31cda9e9d283c8" providerId="LiveId" clId="{3BD556F3-4775-4649-8F92-AAADE8B70F53}" dt="2025-01-15T20:15:01.447" v="352"/>
          <ac:spMkLst>
            <pc:docMk/>
            <pc:sldMk cId="3838025160" sldId="467"/>
            <ac:spMk id="2" creationId="{1FB8D3AE-2637-AAF2-8AE5-CF83382AC07B}"/>
          </ac:spMkLst>
        </pc:spChg>
        <pc:spChg chg="mod">
          <ac:chgData name="Md. Masudur Rahman" userId="7b31cda9e9d283c8" providerId="LiveId" clId="{3BD556F3-4775-4649-8F92-AAADE8B70F53}" dt="2025-01-15T20:15:01.447" v="352"/>
          <ac:spMkLst>
            <pc:docMk/>
            <pc:sldMk cId="3838025160" sldId="467"/>
            <ac:spMk id="3" creationId="{4BC16F16-E7BD-6852-2056-2A1DFB1A0F18}"/>
          </ac:spMkLst>
        </pc:spChg>
      </pc:sldChg>
      <pc:sldChg chg="modSp">
        <pc:chgData name="Md. Masudur Rahman" userId="7b31cda9e9d283c8" providerId="LiveId" clId="{3BD556F3-4775-4649-8F92-AAADE8B70F53}" dt="2025-01-15T20:15:01.447" v="352"/>
        <pc:sldMkLst>
          <pc:docMk/>
          <pc:sldMk cId="3370200087" sldId="468"/>
        </pc:sldMkLst>
        <pc:spChg chg="mod">
          <ac:chgData name="Md. Masudur Rahman" userId="7b31cda9e9d283c8" providerId="LiveId" clId="{3BD556F3-4775-4649-8F92-AAADE8B70F53}" dt="2025-01-15T20:15:01.447" v="352"/>
          <ac:spMkLst>
            <pc:docMk/>
            <pc:sldMk cId="3370200087" sldId="468"/>
            <ac:spMk id="2" creationId="{2303DFCC-CA71-520A-A7D1-C81395AAAED1}"/>
          </ac:spMkLst>
        </pc:spChg>
        <pc:spChg chg="mod">
          <ac:chgData name="Md. Masudur Rahman" userId="7b31cda9e9d283c8" providerId="LiveId" clId="{3BD556F3-4775-4649-8F92-AAADE8B70F53}" dt="2025-01-15T20:15:01.447" v="352"/>
          <ac:spMkLst>
            <pc:docMk/>
            <pc:sldMk cId="3370200087" sldId="468"/>
            <ac:spMk id="3" creationId="{061AFF3A-6979-CAF2-A07F-F2865C2BB571}"/>
          </ac:spMkLst>
        </pc:spChg>
      </pc:sldChg>
      <pc:sldChg chg="modSp setBg">
        <pc:chgData name="Md. Masudur Rahman" userId="7b31cda9e9d283c8" providerId="LiveId" clId="{3BD556F3-4775-4649-8F92-AAADE8B70F53}" dt="2025-01-15T20:15:01.447" v="352"/>
        <pc:sldMkLst>
          <pc:docMk/>
          <pc:sldMk cId="387068378" sldId="469"/>
        </pc:sldMkLst>
        <pc:spChg chg="mod">
          <ac:chgData name="Md. Masudur Rahman" userId="7b31cda9e9d283c8" providerId="LiveId" clId="{3BD556F3-4775-4649-8F92-AAADE8B70F53}" dt="2025-01-15T20:15:01.447" v="352"/>
          <ac:spMkLst>
            <pc:docMk/>
            <pc:sldMk cId="387068378" sldId="469"/>
            <ac:spMk id="2" creationId="{688A64BF-E415-0AC4-ADD6-F064FF36EE73}"/>
          </ac:spMkLst>
        </pc:spChg>
        <pc:spChg chg="mod">
          <ac:chgData name="Md. Masudur Rahman" userId="7b31cda9e9d283c8" providerId="LiveId" clId="{3BD556F3-4775-4649-8F92-AAADE8B70F53}" dt="2025-01-15T20:15:01.447" v="352"/>
          <ac:spMkLst>
            <pc:docMk/>
            <pc:sldMk cId="387068378" sldId="469"/>
            <ac:spMk id="3" creationId="{3DE970FD-1B4D-E77E-5376-68BC44170E41}"/>
          </ac:spMkLst>
        </pc:spChg>
      </pc:sldChg>
      <pc:sldChg chg="delSp">
        <pc:chgData name="Md. Masudur Rahman" userId="7b31cda9e9d283c8" providerId="LiveId" clId="{3BD556F3-4775-4649-8F92-AAADE8B70F53}" dt="2025-01-15T20:13:22.994" v="322" actId="478"/>
        <pc:sldMkLst>
          <pc:docMk/>
          <pc:sldMk cId="4035163316" sldId="470"/>
        </pc:sldMkLst>
        <pc:spChg chg="del">
          <ac:chgData name="Md. Masudur Rahman" userId="7b31cda9e9d283c8" providerId="LiveId" clId="{3BD556F3-4775-4649-8F92-AAADE8B70F53}" dt="2025-01-15T20:13:22.994" v="322" actId="478"/>
          <ac:spMkLst>
            <pc:docMk/>
            <pc:sldMk cId="4035163316" sldId="470"/>
            <ac:spMk id="2052" creationId="{B28A14F6-7FB5-93A1-7942-B85D1224EF13}"/>
          </ac:spMkLst>
        </pc:spChg>
      </pc:sldChg>
      <pc:sldChg chg="delSp">
        <pc:chgData name="Md. Masudur Rahman" userId="7b31cda9e9d283c8" providerId="LiveId" clId="{3BD556F3-4775-4649-8F92-AAADE8B70F53}" dt="2025-01-15T20:13:26.163" v="323" actId="478"/>
        <pc:sldMkLst>
          <pc:docMk/>
          <pc:sldMk cId="1474190777" sldId="471"/>
        </pc:sldMkLst>
        <pc:spChg chg="del">
          <ac:chgData name="Md. Masudur Rahman" userId="7b31cda9e9d283c8" providerId="LiveId" clId="{3BD556F3-4775-4649-8F92-AAADE8B70F53}" dt="2025-01-15T20:13:26.163" v="323" actId="478"/>
          <ac:spMkLst>
            <pc:docMk/>
            <pc:sldMk cId="1474190777" sldId="471"/>
            <ac:spMk id="3076" creationId="{A3CBE822-1A52-6529-86D0-ECD390364DC7}"/>
          </ac:spMkLst>
        </pc:spChg>
      </pc:sldChg>
      <pc:sldChg chg="delSp">
        <pc:chgData name="Md. Masudur Rahman" userId="7b31cda9e9d283c8" providerId="LiveId" clId="{3BD556F3-4775-4649-8F92-AAADE8B70F53}" dt="2025-01-15T20:13:28.452" v="324" actId="478"/>
        <pc:sldMkLst>
          <pc:docMk/>
          <pc:sldMk cId="7448779" sldId="472"/>
        </pc:sldMkLst>
        <pc:spChg chg="del">
          <ac:chgData name="Md. Masudur Rahman" userId="7b31cda9e9d283c8" providerId="LiveId" clId="{3BD556F3-4775-4649-8F92-AAADE8B70F53}" dt="2025-01-15T20:13:28.452" v="324" actId="478"/>
          <ac:spMkLst>
            <pc:docMk/>
            <pc:sldMk cId="7448779" sldId="472"/>
            <ac:spMk id="4100" creationId="{57986785-2B85-6A68-A68A-40E0E655C3CB}"/>
          </ac:spMkLst>
        </pc:spChg>
      </pc:sldChg>
      <pc:sldChg chg="delSp modSp">
        <pc:chgData name="Md. Masudur Rahman" userId="7b31cda9e9d283c8" providerId="LiveId" clId="{3BD556F3-4775-4649-8F92-AAADE8B70F53}" dt="2025-01-15T20:13:31.547" v="326" actId="478"/>
        <pc:sldMkLst>
          <pc:docMk/>
          <pc:sldMk cId="3846939090" sldId="473"/>
        </pc:sldMkLst>
        <pc:spChg chg="del mod">
          <ac:chgData name="Md. Masudur Rahman" userId="7b31cda9e9d283c8" providerId="LiveId" clId="{3BD556F3-4775-4649-8F92-AAADE8B70F53}" dt="2025-01-15T20:13:31.547" v="326" actId="478"/>
          <ac:spMkLst>
            <pc:docMk/>
            <pc:sldMk cId="3846939090" sldId="473"/>
            <ac:spMk id="5124" creationId="{136FE0BC-BDA8-BDE8-765D-862349316A34}"/>
          </ac:spMkLst>
        </pc:spChg>
      </pc:sldChg>
      <pc:sldChg chg="delSp">
        <pc:chgData name="Md. Masudur Rahman" userId="7b31cda9e9d283c8" providerId="LiveId" clId="{3BD556F3-4775-4649-8F92-AAADE8B70F53}" dt="2025-01-15T20:13:33.939" v="327" actId="478"/>
        <pc:sldMkLst>
          <pc:docMk/>
          <pc:sldMk cId="2106696357" sldId="474"/>
        </pc:sldMkLst>
        <pc:spChg chg="del">
          <ac:chgData name="Md. Masudur Rahman" userId="7b31cda9e9d283c8" providerId="LiveId" clId="{3BD556F3-4775-4649-8F92-AAADE8B70F53}" dt="2025-01-15T20:13:33.939" v="327" actId="478"/>
          <ac:spMkLst>
            <pc:docMk/>
            <pc:sldMk cId="2106696357" sldId="474"/>
            <ac:spMk id="6149" creationId="{321C0096-DB84-EB1B-49A2-A6533D3CB8FD}"/>
          </ac:spMkLst>
        </pc:spChg>
      </pc:sldChg>
      <pc:sldChg chg="delSp">
        <pc:chgData name="Md. Masudur Rahman" userId="7b31cda9e9d283c8" providerId="LiveId" clId="{3BD556F3-4775-4649-8F92-AAADE8B70F53}" dt="2025-01-15T20:13:36.546" v="328" actId="478"/>
        <pc:sldMkLst>
          <pc:docMk/>
          <pc:sldMk cId="1015114510" sldId="475"/>
        </pc:sldMkLst>
        <pc:spChg chg="del">
          <ac:chgData name="Md. Masudur Rahman" userId="7b31cda9e9d283c8" providerId="LiveId" clId="{3BD556F3-4775-4649-8F92-AAADE8B70F53}" dt="2025-01-15T20:13:36.546" v="328" actId="478"/>
          <ac:spMkLst>
            <pc:docMk/>
            <pc:sldMk cId="1015114510" sldId="475"/>
            <ac:spMk id="7174" creationId="{1522C995-0C07-1C64-BA9A-99B1C795CA38}"/>
          </ac:spMkLst>
        </pc:spChg>
      </pc:sldChg>
      <pc:sldChg chg="delSp">
        <pc:chgData name="Md. Masudur Rahman" userId="7b31cda9e9d283c8" providerId="LiveId" clId="{3BD556F3-4775-4649-8F92-AAADE8B70F53}" dt="2025-01-15T20:13:38.899" v="329" actId="478"/>
        <pc:sldMkLst>
          <pc:docMk/>
          <pc:sldMk cId="1904296848" sldId="476"/>
        </pc:sldMkLst>
        <pc:spChg chg="del">
          <ac:chgData name="Md. Masudur Rahman" userId="7b31cda9e9d283c8" providerId="LiveId" clId="{3BD556F3-4775-4649-8F92-AAADE8B70F53}" dt="2025-01-15T20:13:38.899" v="329" actId="478"/>
          <ac:spMkLst>
            <pc:docMk/>
            <pc:sldMk cId="1904296848" sldId="476"/>
            <ac:spMk id="8196" creationId="{7D4A7D7F-323D-206D-E853-C4D6A86F9495}"/>
          </ac:spMkLst>
        </pc:spChg>
      </pc:sldChg>
      <pc:sldChg chg="delSp">
        <pc:chgData name="Md. Masudur Rahman" userId="7b31cda9e9d283c8" providerId="LiveId" clId="{3BD556F3-4775-4649-8F92-AAADE8B70F53}" dt="2025-01-15T20:14:01.146" v="330" actId="478"/>
        <pc:sldMkLst>
          <pc:docMk/>
          <pc:sldMk cId="2897748973" sldId="477"/>
        </pc:sldMkLst>
        <pc:spChg chg="del">
          <ac:chgData name="Md. Masudur Rahman" userId="7b31cda9e9d283c8" providerId="LiveId" clId="{3BD556F3-4775-4649-8F92-AAADE8B70F53}" dt="2025-01-15T20:14:01.146" v="330" actId="478"/>
          <ac:spMkLst>
            <pc:docMk/>
            <pc:sldMk cId="2897748973" sldId="477"/>
            <ac:spMk id="9220" creationId="{FD4213DE-3328-5EF8-3897-ADF319D9F06C}"/>
          </ac:spMkLst>
        </pc:spChg>
      </pc:sldChg>
      <pc:sldChg chg="delSp">
        <pc:chgData name="Md. Masudur Rahman" userId="7b31cda9e9d283c8" providerId="LiveId" clId="{3BD556F3-4775-4649-8F92-AAADE8B70F53}" dt="2025-01-15T20:14:37.178" v="351" actId="478"/>
        <pc:sldMkLst>
          <pc:docMk/>
          <pc:sldMk cId="2786037260" sldId="478"/>
        </pc:sldMkLst>
        <pc:spChg chg="del">
          <ac:chgData name="Md. Masudur Rahman" userId="7b31cda9e9d283c8" providerId="LiveId" clId="{3BD556F3-4775-4649-8F92-AAADE8B70F53}" dt="2025-01-15T20:14:37.178" v="351" actId="478"/>
          <ac:spMkLst>
            <pc:docMk/>
            <pc:sldMk cId="2786037260" sldId="478"/>
            <ac:spMk id="10244" creationId="{3BE99A17-F106-9F32-2734-622ED7D9D13F}"/>
          </ac:spMkLst>
        </pc:spChg>
      </pc:sldChg>
      <pc:sldChg chg="delSp">
        <pc:chgData name="Md. Masudur Rahman" userId="7b31cda9e9d283c8" providerId="LiveId" clId="{3BD556F3-4775-4649-8F92-AAADE8B70F53}" dt="2025-01-15T20:14:36.171" v="350" actId="478"/>
        <pc:sldMkLst>
          <pc:docMk/>
          <pc:sldMk cId="4112883381" sldId="479"/>
        </pc:sldMkLst>
        <pc:spChg chg="del">
          <ac:chgData name="Md. Masudur Rahman" userId="7b31cda9e9d283c8" providerId="LiveId" clId="{3BD556F3-4775-4649-8F92-AAADE8B70F53}" dt="2025-01-15T20:14:36.171" v="350" actId="478"/>
          <ac:spMkLst>
            <pc:docMk/>
            <pc:sldMk cId="4112883381" sldId="479"/>
            <ac:spMk id="11268" creationId="{BBF05967-800C-381C-BD74-20267EA9E44A}"/>
          </ac:spMkLst>
        </pc:spChg>
      </pc:sldChg>
      <pc:sldChg chg="delSp">
        <pc:chgData name="Md. Masudur Rahman" userId="7b31cda9e9d283c8" providerId="LiveId" clId="{3BD556F3-4775-4649-8F92-AAADE8B70F53}" dt="2025-01-15T20:14:35.154" v="349" actId="478"/>
        <pc:sldMkLst>
          <pc:docMk/>
          <pc:sldMk cId="682373216" sldId="480"/>
        </pc:sldMkLst>
        <pc:spChg chg="del">
          <ac:chgData name="Md. Masudur Rahman" userId="7b31cda9e9d283c8" providerId="LiveId" clId="{3BD556F3-4775-4649-8F92-AAADE8B70F53}" dt="2025-01-15T20:14:35.154" v="349" actId="478"/>
          <ac:spMkLst>
            <pc:docMk/>
            <pc:sldMk cId="682373216" sldId="480"/>
            <ac:spMk id="12292" creationId="{92CC6545-5C36-B313-DCEB-CCFC4F06F71D}"/>
          </ac:spMkLst>
        </pc:spChg>
      </pc:sldChg>
      <pc:sldChg chg="delSp">
        <pc:chgData name="Md. Masudur Rahman" userId="7b31cda9e9d283c8" providerId="LiveId" clId="{3BD556F3-4775-4649-8F92-AAADE8B70F53}" dt="2025-01-15T20:14:34.146" v="348" actId="478"/>
        <pc:sldMkLst>
          <pc:docMk/>
          <pc:sldMk cId="2042118734" sldId="481"/>
        </pc:sldMkLst>
        <pc:spChg chg="del">
          <ac:chgData name="Md. Masudur Rahman" userId="7b31cda9e9d283c8" providerId="LiveId" clId="{3BD556F3-4775-4649-8F92-AAADE8B70F53}" dt="2025-01-15T20:14:34.146" v="348" actId="478"/>
          <ac:spMkLst>
            <pc:docMk/>
            <pc:sldMk cId="2042118734" sldId="481"/>
            <ac:spMk id="13317" creationId="{65DE237E-11D2-9D5E-5A42-2CF37605DE29}"/>
          </ac:spMkLst>
        </pc:spChg>
      </pc:sldChg>
      <pc:sldChg chg="delSp">
        <pc:chgData name="Md. Masudur Rahman" userId="7b31cda9e9d283c8" providerId="LiveId" clId="{3BD556F3-4775-4649-8F92-AAADE8B70F53}" dt="2025-01-15T20:14:33.034" v="347" actId="478"/>
        <pc:sldMkLst>
          <pc:docMk/>
          <pc:sldMk cId="3628696135" sldId="482"/>
        </pc:sldMkLst>
        <pc:spChg chg="del">
          <ac:chgData name="Md. Masudur Rahman" userId="7b31cda9e9d283c8" providerId="LiveId" clId="{3BD556F3-4775-4649-8F92-AAADE8B70F53}" dt="2025-01-15T20:14:33.034" v="347" actId="478"/>
          <ac:spMkLst>
            <pc:docMk/>
            <pc:sldMk cId="3628696135" sldId="482"/>
            <ac:spMk id="14340" creationId="{3854CDED-4519-008E-5BD3-D50661B2421D}"/>
          </ac:spMkLst>
        </pc:spChg>
      </pc:sldChg>
      <pc:sldChg chg="delSp">
        <pc:chgData name="Md. Masudur Rahman" userId="7b31cda9e9d283c8" providerId="LiveId" clId="{3BD556F3-4775-4649-8F92-AAADE8B70F53}" dt="2025-01-15T20:14:31.763" v="346" actId="478"/>
        <pc:sldMkLst>
          <pc:docMk/>
          <pc:sldMk cId="2536066068" sldId="483"/>
        </pc:sldMkLst>
        <pc:spChg chg="del">
          <ac:chgData name="Md. Masudur Rahman" userId="7b31cda9e9d283c8" providerId="LiveId" clId="{3BD556F3-4775-4649-8F92-AAADE8B70F53}" dt="2025-01-15T20:14:31.763" v="346" actId="478"/>
          <ac:spMkLst>
            <pc:docMk/>
            <pc:sldMk cId="2536066068" sldId="483"/>
            <ac:spMk id="15364" creationId="{6A4B44D3-CBCD-41C0-E24A-85DA69848476}"/>
          </ac:spMkLst>
        </pc:spChg>
      </pc:sldChg>
      <pc:sldChg chg="delSp">
        <pc:chgData name="Md. Masudur Rahman" userId="7b31cda9e9d283c8" providerId="LiveId" clId="{3BD556F3-4775-4649-8F92-AAADE8B70F53}" dt="2025-01-15T20:14:30.678" v="345" actId="478"/>
        <pc:sldMkLst>
          <pc:docMk/>
          <pc:sldMk cId="3933204960" sldId="484"/>
        </pc:sldMkLst>
        <pc:spChg chg="del">
          <ac:chgData name="Md. Masudur Rahman" userId="7b31cda9e9d283c8" providerId="LiveId" clId="{3BD556F3-4775-4649-8F92-AAADE8B70F53}" dt="2025-01-15T20:14:30.678" v="345" actId="478"/>
          <ac:spMkLst>
            <pc:docMk/>
            <pc:sldMk cId="3933204960" sldId="484"/>
            <ac:spMk id="16388" creationId="{B4083F47-0B3F-C13A-E7D6-F7F1E38DDAF8}"/>
          </ac:spMkLst>
        </pc:spChg>
      </pc:sldChg>
      <pc:sldChg chg="delSp">
        <pc:chgData name="Md. Masudur Rahman" userId="7b31cda9e9d283c8" providerId="LiveId" clId="{3BD556F3-4775-4649-8F92-AAADE8B70F53}" dt="2025-01-15T20:14:29.633" v="344" actId="478"/>
        <pc:sldMkLst>
          <pc:docMk/>
          <pc:sldMk cId="1358320778" sldId="485"/>
        </pc:sldMkLst>
        <pc:spChg chg="del">
          <ac:chgData name="Md. Masudur Rahman" userId="7b31cda9e9d283c8" providerId="LiveId" clId="{3BD556F3-4775-4649-8F92-AAADE8B70F53}" dt="2025-01-15T20:14:29.633" v="344" actId="478"/>
          <ac:spMkLst>
            <pc:docMk/>
            <pc:sldMk cId="1358320778" sldId="485"/>
            <ac:spMk id="17412" creationId="{0B6B0BB5-07F0-8C32-DAD5-FEDAFC5C2F98}"/>
          </ac:spMkLst>
        </pc:spChg>
      </pc:sldChg>
      <pc:sldChg chg="delSp">
        <pc:chgData name="Md. Masudur Rahman" userId="7b31cda9e9d283c8" providerId="LiveId" clId="{3BD556F3-4775-4649-8F92-AAADE8B70F53}" dt="2025-01-15T20:14:28.390" v="343" actId="478"/>
        <pc:sldMkLst>
          <pc:docMk/>
          <pc:sldMk cId="3743288203" sldId="486"/>
        </pc:sldMkLst>
        <pc:spChg chg="del">
          <ac:chgData name="Md. Masudur Rahman" userId="7b31cda9e9d283c8" providerId="LiveId" clId="{3BD556F3-4775-4649-8F92-AAADE8B70F53}" dt="2025-01-15T20:14:28.390" v="343" actId="478"/>
          <ac:spMkLst>
            <pc:docMk/>
            <pc:sldMk cId="3743288203" sldId="486"/>
            <ac:spMk id="18436" creationId="{B31AA4E5-956D-BD14-4B17-F1EC4053E8E9}"/>
          </ac:spMkLst>
        </pc:spChg>
      </pc:sldChg>
      <pc:sldChg chg="delSp modSp mod">
        <pc:chgData name="Md. Masudur Rahman" userId="7b31cda9e9d283c8" providerId="LiveId" clId="{3BD556F3-4775-4649-8F92-AAADE8B70F53}" dt="2025-01-15T20:14:26.859" v="342" actId="478"/>
        <pc:sldMkLst>
          <pc:docMk/>
          <pc:sldMk cId="1839126836" sldId="487"/>
        </pc:sldMkLst>
        <pc:spChg chg="del mod">
          <ac:chgData name="Md. Masudur Rahman" userId="7b31cda9e9d283c8" providerId="LiveId" clId="{3BD556F3-4775-4649-8F92-AAADE8B70F53}" dt="2025-01-15T20:14:26.859" v="342" actId="478"/>
          <ac:spMkLst>
            <pc:docMk/>
            <pc:sldMk cId="1839126836" sldId="487"/>
            <ac:spMk id="19460" creationId="{6562F019-4299-01BB-3CC6-FD09A5FACEDE}"/>
          </ac:spMkLst>
        </pc:spChg>
      </pc:sldChg>
      <pc:sldChg chg="delSp">
        <pc:chgData name="Md. Masudur Rahman" userId="7b31cda9e9d283c8" providerId="LiveId" clId="{3BD556F3-4775-4649-8F92-AAADE8B70F53}" dt="2025-01-15T20:14:24.802" v="340" actId="478"/>
        <pc:sldMkLst>
          <pc:docMk/>
          <pc:sldMk cId="3034799171" sldId="488"/>
        </pc:sldMkLst>
        <pc:spChg chg="del">
          <ac:chgData name="Md. Masudur Rahman" userId="7b31cda9e9d283c8" providerId="LiveId" clId="{3BD556F3-4775-4649-8F92-AAADE8B70F53}" dt="2025-01-15T20:14:24.802" v="340" actId="478"/>
          <ac:spMkLst>
            <pc:docMk/>
            <pc:sldMk cId="3034799171" sldId="488"/>
            <ac:spMk id="20485" creationId="{C76E9DE9-269D-B80A-90D0-C4A2A90C890F}"/>
          </ac:spMkLst>
        </pc:spChg>
      </pc:sldChg>
      <pc:sldChg chg="delSp">
        <pc:chgData name="Md. Masudur Rahman" userId="7b31cda9e9d283c8" providerId="LiveId" clId="{3BD556F3-4775-4649-8F92-AAADE8B70F53}" dt="2025-01-15T20:14:22.807" v="339" actId="478"/>
        <pc:sldMkLst>
          <pc:docMk/>
          <pc:sldMk cId="1987858384" sldId="489"/>
        </pc:sldMkLst>
        <pc:spChg chg="del">
          <ac:chgData name="Md. Masudur Rahman" userId="7b31cda9e9d283c8" providerId="LiveId" clId="{3BD556F3-4775-4649-8F92-AAADE8B70F53}" dt="2025-01-15T20:14:22.807" v="339" actId="478"/>
          <ac:spMkLst>
            <pc:docMk/>
            <pc:sldMk cId="1987858384" sldId="489"/>
            <ac:spMk id="21509" creationId="{739AE298-FE49-9639-E2CC-4A4B1C872D3F}"/>
          </ac:spMkLst>
        </pc:spChg>
      </pc:sldChg>
      <pc:sldChg chg="delSp">
        <pc:chgData name="Md. Masudur Rahman" userId="7b31cda9e9d283c8" providerId="LiveId" clId="{3BD556F3-4775-4649-8F92-AAADE8B70F53}" dt="2025-01-15T20:14:19.798" v="338" actId="478"/>
        <pc:sldMkLst>
          <pc:docMk/>
          <pc:sldMk cId="586180103" sldId="490"/>
        </pc:sldMkLst>
        <pc:spChg chg="del">
          <ac:chgData name="Md. Masudur Rahman" userId="7b31cda9e9d283c8" providerId="LiveId" clId="{3BD556F3-4775-4649-8F92-AAADE8B70F53}" dt="2025-01-15T20:14:19.798" v="338" actId="478"/>
          <ac:spMkLst>
            <pc:docMk/>
            <pc:sldMk cId="586180103" sldId="490"/>
            <ac:spMk id="22532" creationId="{261883A2-4EF5-944B-A5B9-64B880724684}"/>
          </ac:spMkLst>
        </pc:spChg>
      </pc:sldChg>
      <pc:sldChg chg="delSp">
        <pc:chgData name="Md. Masudur Rahman" userId="7b31cda9e9d283c8" providerId="LiveId" clId="{3BD556F3-4775-4649-8F92-AAADE8B70F53}" dt="2025-01-15T20:14:17.607" v="337" actId="478"/>
        <pc:sldMkLst>
          <pc:docMk/>
          <pc:sldMk cId="2176184786" sldId="491"/>
        </pc:sldMkLst>
        <pc:spChg chg="del">
          <ac:chgData name="Md. Masudur Rahman" userId="7b31cda9e9d283c8" providerId="LiveId" clId="{3BD556F3-4775-4649-8F92-AAADE8B70F53}" dt="2025-01-15T20:14:17.607" v="337" actId="478"/>
          <ac:spMkLst>
            <pc:docMk/>
            <pc:sldMk cId="2176184786" sldId="491"/>
            <ac:spMk id="23557" creationId="{332190CF-EAFE-C7E6-136A-4A13EE2CAD6E}"/>
          </ac:spMkLst>
        </pc:spChg>
      </pc:sldChg>
      <pc:sldChg chg="delSp modSp mod">
        <pc:chgData name="Md. Masudur Rahman" userId="7b31cda9e9d283c8" providerId="LiveId" clId="{3BD556F3-4775-4649-8F92-AAADE8B70F53}" dt="2025-01-15T20:14:15.682" v="336" actId="478"/>
        <pc:sldMkLst>
          <pc:docMk/>
          <pc:sldMk cId="3459207719" sldId="492"/>
        </pc:sldMkLst>
        <pc:spChg chg="del mod">
          <ac:chgData name="Md. Masudur Rahman" userId="7b31cda9e9d283c8" providerId="LiveId" clId="{3BD556F3-4775-4649-8F92-AAADE8B70F53}" dt="2025-01-15T20:14:15.682" v="336" actId="478"/>
          <ac:spMkLst>
            <pc:docMk/>
            <pc:sldMk cId="3459207719" sldId="492"/>
            <ac:spMk id="24580" creationId="{C7A51880-4EAF-0669-8459-B756D930535C}"/>
          </ac:spMkLst>
        </pc:spChg>
      </pc:sldChg>
      <pc:sldChg chg="delSp">
        <pc:chgData name="Md. Masudur Rahman" userId="7b31cda9e9d283c8" providerId="LiveId" clId="{3BD556F3-4775-4649-8F92-AAADE8B70F53}" dt="2025-01-15T20:14:13.134" v="334" actId="478"/>
        <pc:sldMkLst>
          <pc:docMk/>
          <pc:sldMk cId="1555823506" sldId="493"/>
        </pc:sldMkLst>
        <pc:spChg chg="del">
          <ac:chgData name="Md. Masudur Rahman" userId="7b31cda9e9d283c8" providerId="LiveId" clId="{3BD556F3-4775-4649-8F92-AAADE8B70F53}" dt="2025-01-15T20:14:13.134" v="334" actId="478"/>
          <ac:spMkLst>
            <pc:docMk/>
            <pc:sldMk cId="1555823506" sldId="493"/>
            <ac:spMk id="25606" creationId="{CD3A9BAE-EE09-410E-F585-6A7A6B1B3AAC}"/>
          </ac:spMkLst>
        </pc:spChg>
      </pc:sldChg>
      <pc:sldChg chg="delSp">
        <pc:chgData name="Md. Masudur Rahman" userId="7b31cda9e9d283c8" providerId="LiveId" clId="{3BD556F3-4775-4649-8F92-AAADE8B70F53}" dt="2025-01-15T20:14:11.274" v="333" actId="478"/>
        <pc:sldMkLst>
          <pc:docMk/>
          <pc:sldMk cId="3381143364" sldId="494"/>
        </pc:sldMkLst>
        <pc:spChg chg="del">
          <ac:chgData name="Md. Masudur Rahman" userId="7b31cda9e9d283c8" providerId="LiveId" clId="{3BD556F3-4775-4649-8F92-AAADE8B70F53}" dt="2025-01-15T20:14:11.274" v="333" actId="478"/>
          <ac:spMkLst>
            <pc:docMk/>
            <pc:sldMk cId="3381143364" sldId="494"/>
            <ac:spMk id="26629" creationId="{91E3296C-7949-7E49-F4C5-2FE17A02E9B5}"/>
          </ac:spMkLst>
        </pc:spChg>
      </pc:sldChg>
      <pc:sldChg chg="delSp">
        <pc:chgData name="Md. Masudur Rahman" userId="7b31cda9e9d283c8" providerId="LiveId" clId="{3BD556F3-4775-4649-8F92-AAADE8B70F53}" dt="2025-01-15T20:14:08.139" v="332" actId="478"/>
        <pc:sldMkLst>
          <pc:docMk/>
          <pc:sldMk cId="4107516851" sldId="495"/>
        </pc:sldMkLst>
        <pc:spChg chg="del">
          <ac:chgData name="Md. Masudur Rahman" userId="7b31cda9e9d283c8" providerId="LiveId" clId="{3BD556F3-4775-4649-8F92-AAADE8B70F53}" dt="2025-01-15T20:14:08.139" v="332" actId="478"/>
          <ac:spMkLst>
            <pc:docMk/>
            <pc:sldMk cId="4107516851" sldId="495"/>
            <ac:spMk id="27652" creationId="{D5C25803-F341-8B27-47FC-C2F3DA29895F}"/>
          </ac:spMkLst>
        </pc:spChg>
      </pc:sldChg>
      <pc:sldChg chg="delSp">
        <pc:chgData name="Md. Masudur Rahman" userId="7b31cda9e9d283c8" providerId="LiveId" clId="{3BD556F3-4775-4649-8F92-AAADE8B70F53}" dt="2025-01-15T20:14:06.475" v="331" actId="478"/>
        <pc:sldMkLst>
          <pc:docMk/>
          <pc:sldMk cId="1128946434" sldId="496"/>
        </pc:sldMkLst>
        <pc:spChg chg="del">
          <ac:chgData name="Md. Masudur Rahman" userId="7b31cda9e9d283c8" providerId="LiveId" clId="{3BD556F3-4775-4649-8F92-AAADE8B70F53}" dt="2025-01-15T20:14:06.475" v="331" actId="478"/>
          <ac:spMkLst>
            <pc:docMk/>
            <pc:sldMk cId="1128946434" sldId="496"/>
            <ac:spMk id="28676" creationId="{1BB940BC-5AA2-74EE-99A5-453CF586B935}"/>
          </ac:spMkLst>
        </pc:spChg>
      </pc:sldChg>
      <pc:sldChg chg="delSp modSp mod">
        <pc:chgData name="Md. Masudur Rahman" userId="7b31cda9e9d283c8" providerId="LiveId" clId="{3BD556F3-4775-4649-8F92-AAADE8B70F53}" dt="2025-01-15T20:32:38.635" v="405" actId="478"/>
        <pc:sldMkLst>
          <pc:docMk/>
          <pc:sldMk cId="0" sldId="804"/>
        </pc:sldMkLst>
        <pc:spChg chg="del">
          <ac:chgData name="Md. Masudur Rahman" userId="7b31cda9e9d283c8" providerId="LiveId" clId="{3BD556F3-4775-4649-8F92-AAADE8B70F53}" dt="2025-01-15T20:32:38.635" v="405" actId="478"/>
          <ac:spMkLst>
            <pc:docMk/>
            <pc:sldMk cId="0" sldId="804"/>
            <ac:spMk id="5" creationId="{90EE15F6-2C4B-0647-239C-AF7896B14E4B}"/>
          </ac:spMkLst>
        </pc:spChg>
        <pc:spChg chg="del">
          <ac:chgData name="Md. Masudur Rahman" userId="7b31cda9e9d283c8" providerId="LiveId" clId="{3BD556F3-4775-4649-8F92-AAADE8B70F53}" dt="2025-01-15T20:32:11.323" v="404" actId="478"/>
          <ac:spMkLst>
            <pc:docMk/>
            <pc:sldMk cId="0" sldId="804"/>
            <ac:spMk id="6" creationId="{16658EB1-A1CE-23EB-3F29-CA6CA3559B51}"/>
          </ac:spMkLst>
        </pc:spChg>
        <pc:spChg chg="mod">
          <ac:chgData name="Md. Masudur Rahman" userId="7b31cda9e9d283c8" providerId="LiveId" clId="{3BD556F3-4775-4649-8F92-AAADE8B70F53}" dt="2025-01-15T19:38:34.096" v="4" actId="1076"/>
          <ac:spMkLst>
            <pc:docMk/>
            <pc:sldMk cId="0" sldId="804"/>
            <ac:spMk id="5122" creationId="{C6160473-AC9F-B6AF-988F-77C4831DE7C8}"/>
          </ac:spMkLst>
        </pc:spChg>
        <pc:graphicFrameChg chg="mod">
          <ac:chgData name="Md. Masudur Rahman" userId="7b31cda9e9d283c8" providerId="LiveId" clId="{3BD556F3-4775-4649-8F92-AAADE8B70F53}" dt="2025-01-15T19:38:36.871" v="5" actId="1076"/>
          <ac:graphicFrameMkLst>
            <pc:docMk/>
            <pc:sldMk cId="0" sldId="804"/>
            <ac:graphicFrameMk id="18" creationId="{BD15D8F9-EF38-73BE-1374-F7CA8B80FD3B}"/>
          </ac:graphicFrameMkLst>
        </pc:graphicFrameChg>
      </pc:sldChg>
      <pc:sldChg chg="modSp mod">
        <pc:chgData name="Md. Masudur Rahman" userId="7b31cda9e9d283c8" providerId="LiveId" clId="{3BD556F3-4775-4649-8F92-AAADE8B70F53}" dt="2025-01-15T19:42:55.767" v="31"/>
        <pc:sldMkLst>
          <pc:docMk/>
          <pc:sldMk cId="0" sldId="805"/>
        </pc:sldMkLst>
        <pc:spChg chg="mod">
          <ac:chgData name="Md. Masudur Rahman" userId="7b31cda9e9d283c8" providerId="LiveId" clId="{3BD556F3-4775-4649-8F92-AAADE8B70F53}" dt="2025-01-15T19:42:55.767" v="31"/>
          <ac:spMkLst>
            <pc:docMk/>
            <pc:sldMk cId="0" sldId="805"/>
            <ac:spMk id="5" creationId="{754F1BEA-97EB-A662-2348-A731460086ED}"/>
          </ac:spMkLst>
        </pc:spChg>
        <pc:spChg chg="mod">
          <ac:chgData name="Md. Masudur Rahman" userId="7b31cda9e9d283c8" providerId="LiveId" clId="{3BD556F3-4775-4649-8F92-AAADE8B70F53}" dt="2025-01-15T19:38:50.815" v="6" actId="1076"/>
          <ac:spMkLst>
            <pc:docMk/>
            <pc:sldMk cId="0" sldId="805"/>
            <ac:spMk id="6146" creationId="{FE4AD66A-EB19-0F87-7F13-E63EAD812BF9}"/>
          </ac:spMkLst>
        </pc:spChg>
        <pc:graphicFrameChg chg="mod">
          <ac:chgData name="Md. Masudur Rahman" userId="7b31cda9e9d283c8" providerId="LiveId" clId="{3BD556F3-4775-4649-8F92-AAADE8B70F53}" dt="2025-01-15T19:38:55.559" v="7" actId="1076"/>
          <ac:graphicFrameMkLst>
            <pc:docMk/>
            <pc:sldMk cId="0" sldId="805"/>
            <ac:graphicFrameMk id="3" creationId="{28BC09A3-9CA8-4B62-0B28-B271F7851434}"/>
          </ac:graphicFrameMkLst>
        </pc:graphicFrameChg>
      </pc:sldChg>
      <pc:sldChg chg="modSp mod">
        <pc:chgData name="Md. Masudur Rahman" userId="7b31cda9e9d283c8" providerId="LiveId" clId="{3BD556F3-4775-4649-8F92-AAADE8B70F53}" dt="2025-01-15T20:32:46.050" v="406" actId="1076"/>
        <pc:sldMkLst>
          <pc:docMk/>
          <pc:sldMk cId="0" sldId="806"/>
        </pc:sldMkLst>
        <pc:spChg chg="mod">
          <ac:chgData name="Md. Masudur Rahman" userId="7b31cda9e9d283c8" providerId="LiveId" clId="{3BD556F3-4775-4649-8F92-AAADE8B70F53}" dt="2025-01-15T20:32:46.050" v="406" actId="1076"/>
          <ac:spMkLst>
            <pc:docMk/>
            <pc:sldMk cId="0" sldId="806"/>
            <ac:spMk id="6" creationId="{3FFC7A09-FFA9-5EC2-70B6-5082C91EC7AF}"/>
          </ac:spMkLst>
        </pc:spChg>
        <pc:spChg chg="mod">
          <ac:chgData name="Md. Masudur Rahman" userId="7b31cda9e9d283c8" providerId="LiveId" clId="{3BD556F3-4775-4649-8F92-AAADE8B70F53}" dt="2025-01-15T19:39:07.415" v="9" actId="1076"/>
          <ac:spMkLst>
            <pc:docMk/>
            <pc:sldMk cId="0" sldId="806"/>
            <ac:spMk id="7170" creationId="{CFF52EFA-234C-83A3-8F67-6DA0EF5005EA}"/>
          </ac:spMkLst>
        </pc:spChg>
      </pc:sldChg>
      <pc:sldChg chg="delSp modSp mod">
        <pc:chgData name="Md. Masudur Rahman" userId="7b31cda9e9d283c8" providerId="LiveId" clId="{3BD556F3-4775-4649-8F92-AAADE8B70F53}" dt="2025-01-15T20:34:18.874" v="408" actId="478"/>
        <pc:sldMkLst>
          <pc:docMk/>
          <pc:sldMk cId="0" sldId="808"/>
        </pc:sldMkLst>
        <pc:spChg chg="del mod">
          <ac:chgData name="Md. Masudur Rahman" userId="7b31cda9e9d283c8" providerId="LiveId" clId="{3BD556F3-4775-4649-8F92-AAADE8B70F53}" dt="2025-01-15T20:34:18.874" v="408" actId="478"/>
          <ac:spMkLst>
            <pc:docMk/>
            <pc:sldMk cId="0" sldId="808"/>
            <ac:spMk id="5" creationId="{40DDD956-1C87-3279-ACEB-9C07CCFB9E96}"/>
          </ac:spMkLst>
        </pc:spChg>
        <pc:spChg chg="del mod">
          <ac:chgData name="Md. Masudur Rahman" userId="7b31cda9e9d283c8" providerId="LiveId" clId="{3BD556F3-4775-4649-8F92-AAADE8B70F53}" dt="2025-01-15T20:31:47.467" v="403" actId="478"/>
          <ac:spMkLst>
            <pc:docMk/>
            <pc:sldMk cId="0" sldId="808"/>
            <ac:spMk id="6" creationId="{85497A5F-DE02-8A27-01BC-6355B81BDEA5}"/>
          </ac:spMkLst>
        </pc:spChg>
        <pc:spChg chg="mod">
          <ac:chgData name="Md. Masudur Rahman" userId="7b31cda9e9d283c8" providerId="LiveId" clId="{3BD556F3-4775-4649-8F92-AAADE8B70F53}" dt="2025-01-15T19:42:55.767" v="31"/>
          <ac:spMkLst>
            <pc:docMk/>
            <pc:sldMk cId="0" sldId="808"/>
            <ac:spMk id="8286" creationId="{33CCF40D-DA6E-DD12-7817-4D2A82A1BDA4}"/>
          </ac:spMkLst>
        </pc:spChg>
        <pc:graphicFrameChg chg="mod modGraphic">
          <ac:chgData name="Md. Masudur Rahman" userId="7b31cda9e9d283c8" providerId="LiveId" clId="{3BD556F3-4775-4649-8F92-AAADE8B70F53}" dt="2025-01-15T20:31:35.762" v="400" actId="1076"/>
          <ac:graphicFrameMkLst>
            <pc:docMk/>
            <pc:sldMk cId="0" sldId="808"/>
            <ac:graphicFrameMk id="3" creationId="{B501B746-9B1B-FA44-B4EB-D240666862AF}"/>
          </ac:graphicFrameMkLst>
        </pc:graphicFrameChg>
      </pc:sldChg>
      <pc:sldChg chg="modSp mod">
        <pc:chgData name="Md. Masudur Rahman" userId="7b31cda9e9d283c8" providerId="LiveId" clId="{3BD556F3-4775-4649-8F92-AAADE8B70F53}" dt="2025-01-15T19:39:22.081" v="12" actId="20577"/>
        <pc:sldMkLst>
          <pc:docMk/>
          <pc:sldMk cId="1271463581" sldId="809"/>
        </pc:sldMkLst>
        <pc:spChg chg="mod">
          <ac:chgData name="Md. Masudur Rahman" userId="7b31cda9e9d283c8" providerId="LiveId" clId="{3BD556F3-4775-4649-8F92-AAADE8B70F53}" dt="2025-01-15T19:39:22.081" v="12" actId="20577"/>
          <ac:spMkLst>
            <pc:docMk/>
            <pc:sldMk cId="1271463581" sldId="809"/>
            <ac:spMk id="3" creationId="{02807F9B-C0FE-B79C-FC20-8812B498BB08}"/>
          </ac:spMkLst>
        </pc:spChg>
      </pc:sldChg>
      <pc:sldChg chg="modSp mod">
        <pc:chgData name="Md. Masudur Rahman" userId="7b31cda9e9d283c8" providerId="LiveId" clId="{3BD556F3-4775-4649-8F92-AAADE8B70F53}" dt="2025-01-15T19:44:33.704" v="38" actId="20577"/>
        <pc:sldMkLst>
          <pc:docMk/>
          <pc:sldMk cId="181764125" sldId="810"/>
        </pc:sldMkLst>
        <pc:spChg chg="mod">
          <ac:chgData name="Md. Masudur Rahman" userId="7b31cda9e9d283c8" providerId="LiveId" clId="{3BD556F3-4775-4649-8F92-AAADE8B70F53}" dt="2025-01-15T19:44:33.704" v="38" actId="20577"/>
          <ac:spMkLst>
            <pc:docMk/>
            <pc:sldMk cId="181764125" sldId="810"/>
            <ac:spMk id="3" creationId="{5CEFB38E-CC64-7E69-CDB1-45D1C6EAFFD5}"/>
          </ac:spMkLst>
        </pc:spChg>
      </pc:sldChg>
      <pc:sldChg chg="modSp mod">
        <pc:chgData name="Md. Masudur Rahman" userId="7b31cda9e9d283c8" providerId="LiveId" clId="{3BD556F3-4775-4649-8F92-AAADE8B70F53}" dt="2025-01-15T19:45:23.587" v="46" actId="20577"/>
        <pc:sldMkLst>
          <pc:docMk/>
          <pc:sldMk cId="1489719878" sldId="811"/>
        </pc:sldMkLst>
        <pc:spChg chg="mod">
          <ac:chgData name="Md. Masudur Rahman" userId="7b31cda9e9d283c8" providerId="LiveId" clId="{3BD556F3-4775-4649-8F92-AAADE8B70F53}" dt="2025-01-15T19:45:23.587" v="46" actId="20577"/>
          <ac:spMkLst>
            <pc:docMk/>
            <pc:sldMk cId="1489719878" sldId="811"/>
            <ac:spMk id="3" creationId="{6FFC02E8-5ECE-C284-C39A-B82DB3B82577}"/>
          </ac:spMkLst>
        </pc:spChg>
      </pc:sldChg>
      <pc:sldChg chg="modSp mod">
        <pc:chgData name="Md. Masudur Rahman" userId="7b31cda9e9d283c8" providerId="LiveId" clId="{3BD556F3-4775-4649-8F92-AAADE8B70F53}" dt="2025-01-15T19:46:33.554" v="58" actId="20577"/>
        <pc:sldMkLst>
          <pc:docMk/>
          <pc:sldMk cId="1236681442" sldId="812"/>
        </pc:sldMkLst>
        <pc:spChg chg="mod">
          <ac:chgData name="Md. Masudur Rahman" userId="7b31cda9e9d283c8" providerId="LiveId" clId="{3BD556F3-4775-4649-8F92-AAADE8B70F53}" dt="2025-01-15T19:46:33.554" v="58" actId="20577"/>
          <ac:spMkLst>
            <pc:docMk/>
            <pc:sldMk cId="1236681442" sldId="812"/>
            <ac:spMk id="3" creationId="{0E5A2BDB-0735-6729-004C-EA9D38B8DFD3}"/>
          </ac:spMkLst>
        </pc:spChg>
      </pc:sldChg>
      <pc:sldChg chg="modSp mod">
        <pc:chgData name="Md. Masudur Rahman" userId="7b31cda9e9d283c8" providerId="LiveId" clId="{3BD556F3-4775-4649-8F92-AAADE8B70F53}" dt="2025-01-15T19:47:15.311" v="70" actId="20577"/>
        <pc:sldMkLst>
          <pc:docMk/>
          <pc:sldMk cId="1913505931" sldId="813"/>
        </pc:sldMkLst>
        <pc:spChg chg="mod">
          <ac:chgData name="Md. Masudur Rahman" userId="7b31cda9e9d283c8" providerId="LiveId" clId="{3BD556F3-4775-4649-8F92-AAADE8B70F53}" dt="2025-01-15T19:47:15.311" v="70" actId="20577"/>
          <ac:spMkLst>
            <pc:docMk/>
            <pc:sldMk cId="1913505931" sldId="813"/>
            <ac:spMk id="3" creationId="{AAE95206-5E32-BAF2-D6F9-75EA5493FC0E}"/>
          </ac:spMkLst>
        </pc:spChg>
      </pc:sldChg>
      <pc:sldChg chg="modSp mod">
        <pc:chgData name="Md. Masudur Rahman" userId="7b31cda9e9d283c8" providerId="LiveId" clId="{3BD556F3-4775-4649-8F92-AAADE8B70F53}" dt="2025-01-15T19:47:33.471" v="74" actId="20577"/>
        <pc:sldMkLst>
          <pc:docMk/>
          <pc:sldMk cId="3825697275" sldId="814"/>
        </pc:sldMkLst>
        <pc:spChg chg="mod">
          <ac:chgData name="Md. Masudur Rahman" userId="7b31cda9e9d283c8" providerId="LiveId" clId="{3BD556F3-4775-4649-8F92-AAADE8B70F53}" dt="2025-01-15T19:47:33.471" v="74" actId="20577"/>
          <ac:spMkLst>
            <pc:docMk/>
            <pc:sldMk cId="3825697275" sldId="814"/>
            <ac:spMk id="3" creationId="{29167533-2DD6-A37C-ACCA-B9DD8B213C9C}"/>
          </ac:spMkLst>
        </pc:spChg>
      </pc:sldChg>
      <pc:sldChg chg="modSp mod">
        <pc:chgData name="Md. Masudur Rahman" userId="7b31cda9e9d283c8" providerId="LiveId" clId="{3BD556F3-4775-4649-8F92-AAADE8B70F53}" dt="2025-01-15T19:48:03.690" v="78" actId="20577"/>
        <pc:sldMkLst>
          <pc:docMk/>
          <pc:sldMk cId="589362716" sldId="815"/>
        </pc:sldMkLst>
        <pc:spChg chg="mod">
          <ac:chgData name="Md. Masudur Rahman" userId="7b31cda9e9d283c8" providerId="LiveId" clId="{3BD556F3-4775-4649-8F92-AAADE8B70F53}" dt="2025-01-15T19:48:03.690" v="78" actId="20577"/>
          <ac:spMkLst>
            <pc:docMk/>
            <pc:sldMk cId="589362716" sldId="815"/>
            <ac:spMk id="3" creationId="{E56E4223-77C5-FFF2-73A2-C634B9420533}"/>
          </ac:spMkLst>
        </pc:spChg>
      </pc:sldChg>
      <pc:sldChg chg="modSp mod">
        <pc:chgData name="Md. Masudur Rahman" userId="7b31cda9e9d283c8" providerId="LiveId" clId="{3BD556F3-4775-4649-8F92-AAADE8B70F53}" dt="2025-01-15T19:48:14.533" v="82" actId="20577"/>
        <pc:sldMkLst>
          <pc:docMk/>
          <pc:sldMk cId="295948488" sldId="816"/>
        </pc:sldMkLst>
        <pc:spChg chg="mod">
          <ac:chgData name="Md. Masudur Rahman" userId="7b31cda9e9d283c8" providerId="LiveId" clId="{3BD556F3-4775-4649-8F92-AAADE8B70F53}" dt="2025-01-15T19:48:14.533" v="82" actId="20577"/>
          <ac:spMkLst>
            <pc:docMk/>
            <pc:sldMk cId="295948488" sldId="816"/>
            <ac:spMk id="3" creationId="{093108B9-537A-6474-DC90-254D44B849B2}"/>
          </ac:spMkLst>
        </pc:spChg>
      </pc:sldChg>
      <pc:sldChg chg="modSp mod">
        <pc:chgData name="Md. Masudur Rahman" userId="7b31cda9e9d283c8" providerId="LiveId" clId="{3BD556F3-4775-4649-8F92-AAADE8B70F53}" dt="2025-01-15T19:52:29.883" v="135" actId="20577"/>
        <pc:sldMkLst>
          <pc:docMk/>
          <pc:sldMk cId="2354492433" sldId="817"/>
        </pc:sldMkLst>
        <pc:spChg chg="mod">
          <ac:chgData name="Md. Masudur Rahman" userId="7b31cda9e9d283c8" providerId="LiveId" clId="{3BD556F3-4775-4649-8F92-AAADE8B70F53}" dt="2025-01-15T19:52:29.883" v="135" actId="20577"/>
          <ac:spMkLst>
            <pc:docMk/>
            <pc:sldMk cId="2354492433" sldId="817"/>
            <ac:spMk id="3" creationId="{5F8B979C-10A6-213F-1535-382D600092AF}"/>
          </ac:spMkLst>
        </pc:spChg>
      </pc:sldChg>
      <pc:sldChg chg="modSp mod">
        <pc:chgData name="Md. Masudur Rahman" userId="7b31cda9e9d283c8" providerId="LiveId" clId="{3BD556F3-4775-4649-8F92-AAADE8B70F53}" dt="2025-01-15T19:52:03.547" v="132" actId="20577"/>
        <pc:sldMkLst>
          <pc:docMk/>
          <pc:sldMk cId="1736579239" sldId="818"/>
        </pc:sldMkLst>
        <pc:spChg chg="mod">
          <ac:chgData name="Md. Masudur Rahman" userId="7b31cda9e9d283c8" providerId="LiveId" clId="{3BD556F3-4775-4649-8F92-AAADE8B70F53}" dt="2025-01-15T19:52:03.547" v="132" actId="20577"/>
          <ac:spMkLst>
            <pc:docMk/>
            <pc:sldMk cId="1736579239" sldId="818"/>
            <ac:spMk id="2" creationId="{A74DB855-2BC9-2157-F5BC-ED5B63A55E58}"/>
          </ac:spMkLst>
        </pc:spChg>
      </pc:sldChg>
      <pc:sldChg chg="modSp mod">
        <pc:chgData name="Md. Masudur Rahman" userId="7b31cda9e9d283c8" providerId="LiveId" clId="{3BD556F3-4775-4649-8F92-AAADE8B70F53}" dt="2025-01-15T19:56:40.614" v="152" actId="20577"/>
        <pc:sldMkLst>
          <pc:docMk/>
          <pc:sldMk cId="2102179924" sldId="819"/>
        </pc:sldMkLst>
        <pc:spChg chg="mod">
          <ac:chgData name="Md. Masudur Rahman" userId="7b31cda9e9d283c8" providerId="LiveId" clId="{3BD556F3-4775-4649-8F92-AAADE8B70F53}" dt="2025-01-15T19:56:40.614" v="152" actId="20577"/>
          <ac:spMkLst>
            <pc:docMk/>
            <pc:sldMk cId="2102179924" sldId="819"/>
            <ac:spMk id="2" creationId="{2B3849F5-60AF-E509-6A0D-C9DC54C746B8}"/>
          </ac:spMkLst>
        </pc:spChg>
      </pc:sldChg>
      <pc:sldChg chg="modSp mod">
        <pc:chgData name="Md. Masudur Rahman" userId="7b31cda9e9d283c8" providerId="LiveId" clId="{3BD556F3-4775-4649-8F92-AAADE8B70F53}" dt="2025-01-15T19:58:33.437" v="167" actId="20577"/>
        <pc:sldMkLst>
          <pc:docMk/>
          <pc:sldMk cId="751426035" sldId="820"/>
        </pc:sldMkLst>
        <pc:spChg chg="mod">
          <ac:chgData name="Md. Masudur Rahman" userId="7b31cda9e9d283c8" providerId="LiveId" clId="{3BD556F3-4775-4649-8F92-AAADE8B70F53}" dt="2025-01-15T19:58:33.437" v="167" actId="20577"/>
          <ac:spMkLst>
            <pc:docMk/>
            <pc:sldMk cId="751426035" sldId="820"/>
            <ac:spMk id="2" creationId="{D74C6CB3-4B00-2ECC-C69D-001671FB1C00}"/>
          </ac:spMkLst>
        </pc:spChg>
      </pc:sldChg>
      <pc:sldChg chg="modSp mod">
        <pc:chgData name="Md. Masudur Rahman" userId="7b31cda9e9d283c8" providerId="LiveId" clId="{3BD556F3-4775-4649-8F92-AAADE8B70F53}" dt="2025-01-15T19:59:53.616" v="183" actId="20577"/>
        <pc:sldMkLst>
          <pc:docMk/>
          <pc:sldMk cId="1042760840" sldId="821"/>
        </pc:sldMkLst>
        <pc:spChg chg="mod">
          <ac:chgData name="Md. Masudur Rahman" userId="7b31cda9e9d283c8" providerId="LiveId" clId="{3BD556F3-4775-4649-8F92-AAADE8B70F53}" dt="2025-01-15T19:59:53.616" v="183" actId="20577"/>
          <ac:spMkLst>
            <pc:docMk/>
            <pc:sldMk cId="1042760840" sldId="821"/>
            <ac:spMk id="2" creationId="{CE558D38-49BA-5AE9-3EE7-3E7537B91E2C}"/>
          </ac:spMkLst>
        </pc:spChg>
      </pc:sldChg>
      <pc:sldChg chg="modSp mod">
        <pc:chgData name="Md. Masudur Rahman" userId="7b31cda9e9d283c8" providerId="LiveId" clId="{3BD556F3-4775-4649-8F92-AAADE8B70F53}" dt="2025-01-15T20:01:29.731" v="198" actId="20577"/>
        <pc:sldMkLst>
          <pc:docMk/>
          <pc:sldMk cId="2684984172" sldId="822"/>
        </pc:sldMkLst>
        <pc:spChg chg="mod">
          <ac:chgData name="Md. Masudur Rahman" userId="7b31cda9e9d283c8" providerId="LiveId" clId="{3BD556F3-4775-4649-8F92-AAADE8B70F53}" dt="2025-01-15T20:01:29.731" v="198" actId="20577"/>
          <ac:spMkLst>
            <pc:docMk/>
            <pc:sldMk cId="2684984172" sldId="822"/>
            <ac:spMk id="2" creationId="{1EBD8113-7DF8-8BBD-4880-EAF59D3FAE06}"/>
          </ac:spMkLst>
        </pc:spChg>
      </pc:sldChg>
      <pc:sldChg chg="modSp mod">
        <pc:chgData name="Md. Masudur Rahman" userId="7b31cda9e9d283c8" providerId="LiveId" clId="{3BD556F3-4775-4649-8F92-AAADE8B70F53}" dt="2025-01-15T20:01:51.856" v="202" actId="20577"/>
        <pc:sldMkLst>
          <pc:docMk/>
          <pc:sldMk cId="440158120" sldId="823"/>
        </pc:sldMkLst>
        <pc:spChg chg="mod">
          <ac:chgData name="Md. Masudur Rahman" userId="7b31cda9e9d283c8" providerId="LiveId" clId="{3BD556F3-4775-4649-8F92-AAADE8B70F53}" dt="2025-01-15T20:01:51.856" v="202" actId="20577"/>
          <ac:spMkLst>
            <pc:docMk/>
            <pc:sldMk cId="440158120" sldId="823"/>
            <ac:spMk id="2" creationId="{0587C125-8BE1-B302-BE3C-0CED47A46BFB}"/>
          </ac:spMkLst>
        </pc:spChg>
      </pc:sldChg>
      <pc:sldChg chg="modSp mod">
        <pc:chgData name="Md. Masudur Rahman" userId="7b31cda9e9d283c8" providerId="LiveId" clId="{3BD556F3-4775-4649-8F92-AAADE8B70F53}" dt="2025-01-15T20:15:01.447" v="352"/>
        <pc:sldMkLst>
          <pc:docMk/>
          <pc:sldMk cId="3925107113" sldId="824"/>
        </pc:sldMkLst>
        <pc:spChg chg="mod">
          <ac:chgData name="Md. Masudur Rahman" userId="7b31cda9e9d283c8" providerId="LiveId" clId="{3BD556F3-4775-4649-8F92-AAADE8B70F53}" dt="2025-01-15T20:03:26.802" v="234" actId="20577"/>
          <ac:spMkLst>
            <pc:docMk/>
            <pc:sldMk cId="3925107113" sldId="824"/>
            <ac:spMk id="2" creationId="{2FBD633D-D928-E05A-E58F-0D251628F584}"/>
          </ac:spMkLst>
        </pc:spChg>
        <pc:spChg chg="mod">
          <ac:chgData name="Md. Masudur Rahman" userId="7b31cda9e9d283c8" providerId="LiveId" clId="{3BD556F3-4775-4649-8F92-AAADE8B70F53}" dt="2025-01-15T20:15:01.447" v="352"/>
          <ac:spMkLst>
            <pc:docMk/>
            <pc:sldMk cId="3925107113" sldId="824"/>
            <ac:spMk id="3" creationId="{C311AF94-5C52-94D1-A30E-F3D797759537}"/>
          </ac:spMkLst>
        </pc:spChg>
        <pc:spChg chg="mod">
          <ac:chgData name="Md. Masudur Rahman" userId="7b31cda9e9d283c8" providerId="LiveId" clId="{3BD556F3-4775-4649-8F92-AAADE8B70F53}" dt="2025-01-15T20:15:01.447" v="352"/>
          <ac:spMkLst>
            <pc:docMk/>
            <pc:sldMk cId="3925107113" sldId="824"/>
            <ac:spMk id="4" creationId="{0A9F8F36-3FFD-9660-AE5C-CF94207364E2}"/>
          </ac:spMkLst>
        </pc:spChg>
      </pc:sldChg>
      <pc:sldChg chg="modSp mod">
        <pc:chgData name="Md. Masudur Rahman" userId="7b31cda9e9d283c8" providerId="LiveId" clId="{3BD556F3-4775-4649-8F92-AAADE8B70F53}" dt="2025-01-15T20:15:01.447" v="352"/>
        <pc:sldMkLst>
          <pc:docMk/>
          <pc:sldMk cId="3727487284" sldId="825"/>
        </pc:sldMkLst>
        <pc:spChg chg="mod">
          <ac:chgData name="Md. Masudur Rahman" userId="7b31cda9e9d283c8" providerId="LiveId" clId="{3BD556F3-4775-4649-8F92-AAADE8B70F53}" dt="2025-01-15T20:04:05.103" v="239" actId="20577"/>
          <ac:spMkLst>
            <pc:docMk/>
            <pc:sldMk cId="3727487284" sldId="825"/>
            <ac:spMk id="2" creationId="{64901DDF-6DD9-A51B-B610-247E1456116B}"/>
          </ac:spMkLst>
        </pc:spChg>
        <pc:spChg chg="mod">
          <ac:chgData name="Md. Masudur Rahman" userId="7b31cda9e9d283c8" providerId="LiveId" clId="{3BD556F3-4775-4649-8F92-AAADE8B70F53}" dt="2025-01-15T20:15:01.447" v="352"/>
          <ac:spMkLst>
            <pc:docMk/>
            <pc:sldMk cId="3727487284" sldId="825"/>
            <ac:spMk id="3" creationId="{E919F449-0AA4-23FD-0368-7FF0D0245C40}"/>
          </ac:spMkLst>
        </pc:spChg>
        <pc:spChg chg="mod">
          <ac:chgData name="Md. Masudur Rahman" userId="7b31cda9e9d283c8" providerId="LiveId" clId="{3BD556F3-4775-4649-8F92-AAADE8B70F53}" dt="2025-01-15T20:15:01.447" v="352"/>
          <ac:spMkLst>
            <pc:docMk/>
            <pc:sldMk cId="3727487284" sldId="825"/>
            <ac:spMk id="4" creationId="{20EF763E-ACDE-1472-A36A-F896FF93F13F}"/>
          </ac:spMkLst>
        </pc:spChg>
      </pc:sldChg>
      <pc:sldMasterChg chg="addSp modSp mod setBg modSldLayout">
        <pc:chgData name="Md. Masudur Rahman" userId="7b31cda9e9d283c8" providerId="LiveId" clId="{3BD556F3-4775-4649-8F92-AAADE8B70F53}" dt="2025-01-15T20:21:10.281" v="367" actId="255"/>
        <pc:sldMasterMkLst>
          <pc:docMk/>
          <pc:sldMasterMk cId="3865076703" sldId="2147483701"/>
        </pc:sldMasterMkLst>
        <pc:picChg chg="add mod">
          <ac:chgData name="Md. Masudur Rahman" userId="7b31cda9e9d283c8" providerId="LiveId" clId="{3BD556F3-4775-4649-8F92-AAADE8B70F53}" dt="2025-01-15T20:05:53.852" v="249" actId="14100"/>
          <ac:picMkLst>
            <pc:docMk/>
            <pc:sldMasterMk cId="3865076703" sldId="2147483701"/>
            <ac:picMk id="8" creationId="{BE358097-230E-9BA4-2928-26D956B4CA55}"/>
          </ac:picMkLst>
        </pc:picChg>
        <pc:picChg chg="add mod">
          <ac:chgData name="Md. Masudur Rahman" userId="7b31cda9e9d283c8" providerId="LiveId" clId="{3BD556F3-4775-4649-8F92-AAADE8B70F53}" dt="2025-01-15T20:06:05.267" v="258" actId="1076"/>
          <ac:picMkLst>
            <pc:docMk/>
            <pc:sldMasterMk cId="3865076703" sldId="2147483701"/>
            <ac:picMk id="10" creationId="{F8F8193A-33E4-0F51-82F8-1474CA9D6F59}"/>
          </ac:picMkLst>
        </pc:picChg>
        <pc:sldLayoutChg chg="setBg">
          <pc:chgData name="Md. Masudur Rahman" userId="7b31cda9e9d283c8" providerId="LiveId" clId="{3BD556F3-4775-4649-8F92-AAADE8B70F53}" dt="2025-01-15T19:43:34.178" v="32"/>
          <pc:sldLayoutMkLst>
            <pc:docMk/>
            <pc:sldMasterMk cId="3865076703" sldId="2147483701"/>
            <pc:sldLayoutMk cId="3519775229" sldId="2147483702"/>
          </pc:sldLayoutMkLst>
        </pc:sldLayoutChg>
        <pc:sldLayoutChg chg="modSp">
          <pc:chgData name="Md. Masudur Rahman" userId="7b31cda9e9d283c8" providerId="LiveId" clId="{3BD556F3-4775-4649-8F92-AAADE8B70F53}" dt="2025-01-15T20:21:10.281" v="367" actId="255"/>
          <pc:sldLayoutMkLst>
            <pc:docMk/>
            <pc:sldMasterMk cId="3865076703" sldId="2147483701"/>
            <pc:sldLayoutMk cId="3282473390" sldId="2147483703"/>
          </pc:sldLayoutMkLst>
          <pc:spChg chg="mod">
            <ac:chgData name="Md. Masudur Rahman" userId="7b31cda9e9d283c8" providerId="LiveId" clId="{3BD556F3-4775-4649-8F92-AAADE8B70F53}" dt="2025-01-15T20:21:10.281" v="367" actId="255"/>
            <ac:spMkLst>
              <pc:docMk/>
              <pc:sldMasterMk cId="3865076703" sldId="2147483701"/>
              <pc:sldLayoutMk cId="3282473390" sldId="2147483703"/>
              <ac:spMk id="8" creationId="{00000000-0000-0000-0000-000000000000}"/>
            </ac:spMkLst>
          </pc:spChg>
        </pc:sldLayoutChg>
        <pc:sldLayoutChg chg="setBg">
          <pc:chgData name="Md. Masudur Rahman" userId="7b31cda9e9d283c8" providerId="LiveId" clId="{3BD556F3-4775-4649-8F92-AAADE8B70F53}" dt="2025-01-15T19:43:34.178" v="32"/>
          <pc:sldLayoutMkLst>
            <pc:docMk/>
            <pc:sldMasterMk cId="3865076703" sldId="2147483701"/>
            <pc:sldLayoutMk cId="1910991339" sldId="2147483704"/>
          </pc:sldLayoutMkLst>
        </pc:sldLayoutChg>
      </pc:sldMasterChg>
      <pc:sldMasterChg chg="addSp modSp setBg modSldLayout">
        <pc:chgData name="Md. Masudur Rahman" userId="7b31cda9e9d283c8" providerId="LiveId" clId="{3BD556F3-4775-4649-8F92-AAADE8B70F53}" dt="2025-01-15T20:06:31.808" v="259"/>
        <pc:sldMasterMkLst>
          <pc:docMk/>
          <pc:sldMasterMk cId="692850502" sldId="2147483713"/>
        </pc:sldMasterMkLst>
        <pc:picChg chg="add mod">
          <ac:chgData name="Md. Masudur Rahman" userId="7b31cda9e9d283c8" providerId="LiveId" clId="{3BD556F3-4775-4649-8F92-AAADE8B70F53}" dt="2025-01-15T20:06:31.808" v="259"/>
          <ac:picMkLst>
            <pc:docMk/>
            <pc:sldMasterMk cId="692850502" sldId="2147483713"/>
            <ac:picMk id="7" creationId="{F6751BC3-9572-193C-4619-8E4ECF4D8665}"/>
          </ac:picMkLst>
        </pc:picChg>
        <pc:picChg chg="add mod">
          <ac:chgData name="Md. Masudur Rahman" userId="7b31cda9e9d283c8" providerId="LiveId" clId="{3BD556F3-4775-4649-8F92-AAADE8B70F53}" dt="2025-01-15T20:06:31.808" v="259"/>
          <ac:picMkLst>
            <pc:docMk/>
            <pc:sldMasterMk cId="692850502" sldId="2147483713"/>
            <ac:picMk id="8" creationId="{13796948-231C-89B8-0821-04809B43696A}"/>
          </ac:picMkLst>
        </pc:picChg>
        <pc:sldLayoutChg chg="setBg">
          <pc:chgData name="Md. Masudur Rahman" userId="7b31cda9e9d283c8" providerId="LiveId" clId="{3BD556F3-4775-4649-8F92-AAADE8B70F53}" dt="2025-01-15T19:44:09.049" v="33"/>
          <pc:sldLayoutMkLst>
            <pc:docMk/>
            <pc:sldMasterMk cId="692850502" sldId="2147483713"/>
            <pc:sldLayoutMk cId="1224220063" sldId="2147483714"/>
          </pc:sldLayoutMkLst>
        </pc:sldLayoutChg>
        <pc:sldLayoutChg chg="setBg">
          <pc:chgData name="Md. Masudur Rahman" userId="7b31cda9e9d283c8" providerId="LiveId" clId="{3BD556F3-4775-4649-8F92-AAADE8B70F53}" dt="2025-01-15T19:44:09.049" v="33"/>
          <pc:sldLayoutMkLst>
            <pc:docMk/>
            <pc:sldMasterMk cId="692850502" sldId="2147483713"/>
            <pc:sldLayoutMk cId="3626524668" sldId="2147483716"/>
          </pc:sldLayoutMkLst>
        </pc:sldLayoutChg>
      </pc:sldMasterChg>
      <pc:sldMasterChg chg="setBg">
        <pc:chgData name="Md. Masudur Rahman" userId="7b31cda9e9d283c8" providerId="LiveId" clId="{3BD556F3-4775-4649-8F92-AAADE8B70F53}" dt="2025-01-15T19:42:54.425" v="28"/>
        <pc:sldMasterMkLst>
          <pc:docMk/>
          <pc:sldMasterMk cId="1019532950" sldId="2147483713"/>
        </pc:sldMasterMkLst>
      </pc:sldMasterChg>
      <pc:sldMasterChg chg="addSp modSp setBg modSldLayout">
        <pc:chgData name="Md. Masudur Rahman" userId="7b31cda9e9d283c8" providerId="LiveId" clId="{3BD556F3-4775-4649-8F92-AAADE8B70F53}" dt="2025-01-15T20:06:49.320" v="260"/>
        <pc:sldMasterMkLst>
          <pc:docMk/>
          <pc:sldMasterMk cId="2968305339" sldId="2147483725"/>
        </pc:sldMasterMkLst>
        <pc:picChg chg="add mod">
          <ac:chgData name="Md. Masudur Rahman" userId="7b31cda9e9d283c8" providerId="LiveId" clId="{3BD556F3-4775-4649-8F92-AAADE8B70F53}" dt="2025-01-15T20:06:49.320" v="260"/>
          <ac:picMkLst>
            <pc:docMk/>
            <pc:sldMasterMk cId="2968305339" sldId="2147483725"/>
            <ac:picMk id="7" creationId="{B2F64635-1909-DDE0-5682-E238C1646141}"/>
          </ac:picMkLst>
        </pc:picChg>
        <pc:picChg chg="add mod">
          <ac:chgData name="Md. Masudur Rahman" userId="7b31cda9e9d283c8" providerId="LiveId" clId="{3BD556F3-4775-4649-8F92-AAADE8B70F53}" dt="2025-01-15T20:06:49.320" v="260"/>
          <ac:picMkLst>
            <pc:docMk/>
            <pc:sldMasterMk cId="2968305339" sldId="2147483725"/>
            <ac:picMk id="8" creationId="{57AE527E-CDB8-6179-535B-BC23B077D0CB}"/>
          </ac:picMkLst>
        </pc:picChg>
        <pc:sldLayoutChg chg="setBg">
          <pc:chgData name="Md. Masudur Rahman" userId="7b31cda9e9d283c8" providerId="LiveId" clId="{3BD556F3-4775-4649-8F92-AAADE8B70F53}" dt="2025-01-15T19:44:25.698" v="34"/>
          <pc:sldLayoutMkLst>
            <pc:docMk/>
            <pc:sldMasterMk cId="2968305339" sldId="2147483725"/>
            <pc:sldLayoutMk cId="2681906151" sldId="2147483726"/>
          </pc:sldLayoutMkLst>
        </pc:sldLayoutChg>
        <pc:sldLayoutChg chg="setBg">
          <pc:chgData name="Md. Masudur Rahman" userId="7b31cda9e9d283c8" providerId="LiveId" clId="{3BD556F3-4775-4649-8F92-AAADE8B70F53}" dt="2025-01-15T19:44:25.698" v="34"/>
          <pc:sldLayoutMkLst>
            <pc:docMk/>
            <pc:sldMasterMk cId="2968305339" sldId="2147483725"/>
            <pc:sldLayoutMk cId="2571644073" sldId="2147483728"/>
          </pc:sldLayoutMkLst>
        </pc:sldLayoutChg>
      </pc:sldMasterChg>
      <pc:sldMasterChg chg="addSp modSp setBg modSldLayout">
        <pc:chgData name="Md. Masudur Rahman" userId="7b31cda9e9d283c8" providerId="LiveId" clId="{3BD556F3-4775-4649-8F92-AAADE8B70F53}" dt="2025-01-15T20:06:55.174" v="261"/>
        <pc:sldMasterMkLst>
          <pc:docMk/>
          <pc:sldMasterMk cId="1196055298" sldId="2147483737"/>
        </pc:sldMasterMkLst>
        <pc:picChg chg="add mod">
          <ac:chgData name="Md. Masudur Rahman" userId="7b31cda9e9d283c8" providerId="LiveId" clId="{3BD556F3-4775-4649-8F92-AAADE8B70F53}" dt="2025-01-15T20:06:55.174" v="261"/>
          <ac:picMkLst>
            <pc:docMk/>
            <pc:sldMasterMk cId="1196055298" sldId="2147483737"/>
            <ac:picMk id="7" creationId="{5B69B605-D89C-6329-8C2D-CBC29738DF6B}"/>
          </ac:picMkLst>
        </pc:picChg>
        <pc:picChg chg="add mod">
          <ac:chgData name="Md. Masudur Rahman" userId="7b31cda9e9d283c8" providerId="LiveId" clId="{3BD556F3-4775-4649-8F92-AAADE8B70F53}" dt="2025-01-15T20:06:55.174" v="261"/>
          <ac:picMkLst>
            <pc:docMk/>
            <pc:sldMasterMk cId="1196055298" sldId="2147483737"/>
            <ac:picMk id="8" creationId="{0CCF3518-592B-C6BD-7CD7-0BB57B6F14B0}"/>
          </ac:picMkLst>
        </pc:picChg>
        <pc:sldLayoutChg chg="setBg">
          <pc:chgData name="Md. Masudur Rahman" userId="7b31cda9e9d283c8" providerId="LiveId" clId="{3BD556F3-4775-4649-8F92-AAADE8B70F53}" dt="2025-01-15T19:44:55.625" v="39"/>
          <pc:sldLayoutMkLst>
            <pc:docMk/>
            <pc:sldMasterMk cId="1196055298" sldId="2147483737"/>
            <pc:sldLayoutMk cId="3486594798" sldId="2147483738"/>
          </pc:sldLayoutMkLst>
        </pc:sldLayoutChg>
        <pc:sldLayoutChg chg="setBg">
          <pc:chgData name="Md. Masudur Rahman" userId="7b31cda9e9d283c8" providerId="LiveId" clId="{3BD556F3-4775-4649-8F92-AAADE8B70F53}" dt="2025-01-15T19:44:55.625" v="39"/>
          <pc:sldLayoutMkLst>
            <pc:docMk/>
            <pc:sldMasterMk cId="1196055298" sldId="2147483737"/>
            <pc:sldLayoutMk cId="509350389" sldId="2147483740"/>
          </pc:sldLayoutMkLst>
        </pc:sldLayoutChg>
      </pc:sldMasterChg>
      <pc:sldMasterChg chg="addSp modSp setBg modSldLayout">
        <pc:chgData name="Md. Masudur Rahman" userId="7b31cda9e9d283c8" providerId="LiveId" clId="{3BD556F3-4775-4649-8F92-AAADE8B70F53}" dt="2025-01-15T20:06:59.278" v="262"/>
        <pc:sldMasterMkLst>
          <pc:docMk/>
          <pc:sldMasterMk cId="253259257" sldId="2147483749"/>
        </pc:sldMasterMkLst>
        <pc:picChg chg="add mod">
          <ac:chgData name="Md. Masudur Rahman" userId="7b31cda9e9d283c8" providerId="LiveId" clId="{3BD556F3-4775-4649-8F92-AAADE8B70F53}" dt="2025-01-15T20:06:59.278" v="262"/>
          <ac:picMkLst>
            <pc:docMk/>
            <pc:sldMasterMk cId="253259257" sldId="2147483749"/>
            <ac:picMk id="7" creationId="{6138EF50-EE46-3938-E4C1-9C46E39C33C6}"/>
          </ac:picMkLst>
        </pc:picChg>
        <pc:picChg chg="add mod">
          <ac:chgData name="Md. Masudur Rahman" userId="7b31cda9e9d283c8" providerId="LiveId" clId="{3BD556F3-4775-4649-8F92-AAADE8B70F53}" dt="2025-01-15T20:06:59.278" v="262"/>
          <ac:picMkLst>
            <pc:docMk/>
            <pc:sldMasterMk cId="253259257" sldId="2147483749"/>
            <ac:picMk id="8" creationId="{B1EC0D92-F133-86C2-7BF9-89AE9875B6E4}"/>
          </ac:picMkLst>
        </pc:picChg>
        <pc:sldLayoutChg chg="setBg">
          <pc:chgData name="Md. Masudur Rahman" userId="7b31cda9e9d283c8" providerId="LiveId" clId="{3BD556F3-4775-4649-8F92-AAADE8B70F53}" dt="2025-01-15T19:45:09.618" v="40"/>
          <pc:sldLayoutMkLst>
            <pc:docMk/>
            <pc:sldMasterMk cId="253259257" sldId="2147483749"/>
            <pc:sldLayoutMk cId="1873137313" sldId="2147483750"/>
          </pc:sldLayoutMkLst>
        </pc:sldLayoutChg>
        <pc:sldLayoutChg chg="setBg">
          <pc:chgData name="Md. Masudur Rahman" userId="7b31cda9e9d283c8" providerId="LiveId" clId="{3BD556F3-4775-4649-8F92-AAADE8B70F53}" dt="2025-01-15T19:45:09.618" v="40"/>
          <pc:sldLayoutMkLst>
            <pc:docMk/>
            <pc:sldMasterMk cId="253259257" sldId="2147483749"/>
            <pc:sldLayoutMk cId="1874133994" sldId="2147483752"/>
          </pc:sldLayoutMkLst>
        </pc:sldLayoutChg>
      </pc:sldMasterChg>
      <pc:sldMasterChg chg="addSp modSp setBg modSldLayout">
        <pc:chgData name="Md. Masudur Rahman" userId="7b31cda9e9d283c8" providerId="LiveId" clId="{3BD556F3-4775-4649-8F92-AAADE8B70F53}" dt="2025-01-15T20:09:50.645" v="282" actId="404"/>
        <pc:sldMasterMkLst>
          <pc:docMk/>
          <pc:sldMasterMk cId="1142830428" sldId="2147483761"/>
        </pc:sldMasterMkLst>
        <pc:picChg chg="add mod">
          <ac:chgData name="Md. Masudur Rahman" userId="7b31cda9e9d283c8" providerId="LiveId" clId="{3BD556F3-4775-4649-8F92-AAADE8B70F53}" dt="2025-01-15T20:07:05.465" v="263"/>
          <ac:picMkLst>
            <pc:docMk/>
            <pc:sldMasterMk cId="1142830428" sldId="2147483761"/>
            <ac:picMk id="7" creationId="{90001DD2-E816-C193-2B76-C98B3955A1B3}"/>
          </ac:picMkLst>
        </pc:picChg>
        <pc:picChg chg="add mod">
          <ac:chgData name="Md. Masudur Rahman" userId="7b31cda9e9d283c8" providerId="LiveId" clId="{3BD556F3-4775-4649-8F92-AAADE8B70F53}" dt="2025-01-15T20:07:05.465" v="263"/>
          <ac:picMkLst>
            <pc:docMk/>
            <pc:sldMasterMk cId="1142830428" sldId="2147483761"/>
            <ac:picMk id="8" creationId="{C38F179C-45A9-8179-E13C-9CF0957B0EAD}"/>
          </ac:picMkLst>
        </pc:picChg>
        <pc:sldLayoutChg chg="setBg">
          <pc:chgData name="Md. Masudur Rahman" userId="7b31cda9e9d283c8" providerId="LiveId" clId="{3BD556F3-4775-4649-8F92-AAADE8B70F53}" dt="2025-01-15T19:45:39.313" v="48"/>
          <pc:sldLayoutMkLst>
            <pc:docMk/>
            <pc:sldMasterMk cId="1142830428" sldId="2147483761"/>
            <pc:sldLayoutMk cId="915023754" sldId="2147483762"/>
          </pc:sldLayoutMkLst>
        </pc:sldLayoutChg>
        <pc:sldLayoutChg chg="modSp">
          <pc:chgData name="Md. Masudur Rahman" userId="7b31cda9e9d283c8" providerId="LiveId" clId="{3BD556F3-4775-4649-8F92-AAADE8B70F53}" dt="2025-01-15T20:09:28.924" v="274" actId="404"/>
          <pc:sldLayoutMkLst>
            <pc:docMk/>
            <pc:sldMasterMk cId="1142830428" sldId="2147483761"/>
            <pc:sldLayoutMk cId="724385784" sldId="2147483763"/>
          </pc:sldLayoutMkLst>
          <pc:spChg chg="mod">
            <ac:chgData name="Md. Masudur Rahman" userId="7b31cda9e9d283c8" providerId="LiveId" clId="{3BD556F3-4775-4649-8F92-AAADE8B70F53}" dt="2025-01-15T20:09:28.924" v="274" actId="404"/>
            <ac:spMkLst>
              <pc:docMk/>
              <pc:sldMasterMk cId="1142830428" sldId="2147483761"/>
              <pc:sldLayoutMk cId="724385784" sldId="2147483763"/>
              <ac:spMk id="8" creationId="{00000000-0000-0000-0000-000000000000}"/>
            </ac:spMkLst>
          </pc:spChg>
          <pc:spChg chg="mod">
            <ac:chgData name="Md. Masudur Rahman" userId="7b31cda9e9d283c8" providerId="LiveId" clId="{3BD556F3-4775-4649-8F92-AAADE8B70F53}" dt="2025-01-15T20:09:23.176" v="271" actId="404"/>
            <ac:spMkLst>
              <pc:docMk/>
              <pc:sldMasterMk cId="1142830428" sldId="2147483761"/>
              <pc:sldLayoutMk cId="724385784" sldId="2147483763"/>
              <ac:spMk id="9" creationId="{00000000-0000-0000-0000-000000000000}"/>
            </ac:spMkLst>
          </pc:spChg>
        </pc:sldLayoutChg>
        <pc:sldLayoutChg chg="setBg">
          <pc:chgData name="Md. Masudur Rahman" userId="7b31cda9e9d283c8" providerId="LiveId" clId="{3BD556F3-4775-4649-8F92-AAADE8B70F53}" dt="2025-01-15T19:45:39.313" v="48"/>
          <pc:sldLayoutMkLst>
            <pc:docMk/>
            <pc:sldMasterMk cId="1142830428" sldId="2147483761"/>
            <pc:sldLayoutMk cId="2215758492" sldId="2147483764"/>
          </pc:sldLayoutMkLst>
        </pc:sldLayoutChg>
        <pc:sldLayoutChg chg="modSp">
          <pc:chgData name="Md. Masudur Rahman" userId="7b31cda9e9d283c8" providerId="LiveId" clId="{3BD556F3-4775-4649-8F92-AAADE8B70F53}" dt="2025-01-15T20:09:50.645" v="282" actId="404"/>
          <pc:sldLayoutMkLst>
            <pc:docMk/>
            <pc:sldMasterMk cId="1142830428" sldId="2147483761"/>
            <pc:sldLayoutMk cId="3652461888" sldId="2147483773"/>
          </pc:sldLayoutMkLst>
          <pc:spChg chg="mod">
            <ac:chgData name="Md. Masudur Rahman" userId="7b31cda9e9d283c8" providerId="LiveId" clId="{3BD556F3-4775-4649-8F92-AAADE8B70F53}" dt="2025-01-15T20:09:50.645" v="282" actId="404"/>
            <ac:spMkLst>
              <pc:docMk/>
              <pc:sldMasterMk cId="1142830428" sldId="2147483761"/>
              <pc:sldLayoutMk cId="3652461888" sldId="2147483773"/>
              <ac:spMk id="4" creationId="{5580ED30-14E8-7F79-7911-1594C89D9246}"/>
            </ac:spMkLst>
          </pc:spChg>
          <pc:spChg chg="mod">
            <ac:chgData name="Md. Masudur Rahman" userId="7b31cda9e9d283c8" providerId="LiveId" clId="{3BD556F3-4775-4649-8F92-AAADE8B70F53}" dt="2025-01-15T20:09:46.339" v="278" actId="404"/>
            <ac:spMkLst>
              <pc:docMk/>
              <pc:sldMasterMk cId="1142830428" sldId="2147483761"/>
              <pc:sldLayoutMk cId="3652461888" sldId="2147483773"/>
              <ac:spMk id="5" creationId="{442B0E53-3B6B-569A-E1F7-C726851E8058}"/>
            </ac:spMkLst>
          </pc:spChg>
        </pc:sldLayoutChg>
      </pc:sldMasterChg>
      <pc:sldMasterChg chg="addSp modSp setBg modSldLayout">
        <pc:chgData name="Md. Masudur Rahman" userId="7b31cda9e9d283c8" providerId="LiveId" clId="{3BD556F3-4775-4649-8F92-AAADE8B70F53}" dt="2025-01-15T20:26:09.421" v="369" actId="255"/>
        <pc:sldMasterMkLst>
          <pc:docMk/>
          <pc:sldMasterMk cId="490328848" sldId="2147483774"/>
        </pc:sldMasterMkLst>
        <pc:picChg chg="add mod">
          <ac:chgData name="Md. Masudur Rahman" userId="7b31cda9e9d283c8" providerId="LiveId" clId="{3BD556F3-4775-4649-8F92-AAADE8B70F53}" dt="2025-01-15T20:07:12.688" v="264"/>
          <ac:picMkLst>
            <pc:docMk/>
            <pc:sldMasterMk cId="490328848" sldId="2147483774"/>
            <ac:picMk id="7" creationId="{E93406A8-C2EF-155B-C595-E85FDF99A0C8}"/>
          </ac:picMkLst>
        </pc:picChg>
        <pc:picChg chg="add mod">
          <ac:chgData name="Md. Masudur Rahman" userId="7b31cda9e9d283c8" providerId="LiveId" clId="{3BD556F3-4775-4649-8F92-AAADE8B70F53}" dt="2025-01-15T20:07:12.688" v="264"/>
          <ac:picMkLst>
            <pc:docMk/>
            <pc:sldMasterMk cId="490328848" sldId="2147483774"/>
            <ac:picMk id="8" creationId="{5718144B-5757-7BA5-A124-9DEA78C63CF5}"/>
          </ac:picMkLst>
        </pc:picChg>
        <pc:sldLayoutChg chg="setBg">
          <pc:chgData name="Md. Masudur Rahman" userId="7b31cda9e9d283c8" providerId="LiveId" clId="{3BD556F3-4775-4649-8F92-AAADE8B70F53}" dt="2025-01-15T19:46:51.116" v="66"/>
          <pc:sldLayoutMkLst>
            <pc:docMk/>
            <pc:sldMasterMk cId="490328848" sldId="2147483774"/>
            <pc:sldLayoutMk cId="59850234" sldId="2147483775"/>
          </pc:sldLayoutMkLst>
        </pc:sldLayoutChg>
        <pc:sldLayoutChg chg="modSp">
          <pc:chgData name="Md. Masudur Rahman" userId="7b31cda9e9d283c8" providerId="LiveId" clId="{3BD556F3-4775-4649-8F92-AAADE8B70F53}" dt="2025-01-15T20:25:47.229" v="368" actId="255"/>
          <pc:sldLayoutMkLst>
            <pc:docMk/>
            <pc:sldMasterMk cId="490328848" sldId="2147483774"/>
            <pc:sldLayoutMk cId="3279370270" sldId="2147483776"/>
          </pc:sldLayoutMkLst>
          <pc:spChg chg="mod">
            <ac:chgData name="Md. Masudur Rahman" userId="7b31cda9e9d283c8" providerId="LiveId" clId="{3BD556F3-4775-4649-8F92-AAADE8B70F53}" dt="2025-01-15T20:10:04.605" v="288" actId="404"/>
            <ac:spMkLst>
              <pc:docMk/>
              <pc:sldMasterMk cId="490328848" sldId="2147483774"/>
              <pc:sldLayoutMk cId="3279370270" sldId="2147483776"/>
              <ac:spMk id="8" creationId="{00000000-0000-0000-0000-000000000000}"/>
            </ac:spMkLst>
          </pc:spChg>
          <pc:spChg chg="mod">
            <ac:chgData name="Md. Masudur Rahman" userId="7b31cda9e9d283c8" providerId="LiveId" clId="{3BD556F3-4775-4649-8F92-AAADE8B70F53}" dt="2025-01-15T20:25:47.229" v="368" actId="255"/>
            <ac:spMkLst>
              <pc:docMk/>
              <pc:sldMasterMk cId="490328848" sldId="2147483774"/>
              <pc:sldLayoutMk cId="3279370270" sldId="2147483776"/>
              <ac:spMk id="9" creationId="{00000000-0000-0000-0000-000000000000}"/>
            </ac:spMkLst>
          </pc:spChg>
        </pc:sldLayoutChg>
        <pc:sldLayoutChg chg="setBg">
          <pc:chgData name="Md. Masudur Rahman" userId="7b31cda9e9d283c8" providerId="LiveId" clId="{3BD556F3-4775-4649-8F92-AAADE8B70F53}" dt="2025-01-15T19:46:51.116" v="66"/>
          <pc:sldLayoutMkLst>
            <pc:docMk/>
            <pc:sldMasterMk cId="490328848" sldId="2147483774"/>
            <pc:sldLayoutMk cId="1175415919" sldId="2147483777"/>
          </pc:sldLayoutMkLst>
        </pc:sldLayoutChg>
        <pc:sldLayoutChg chg="modSp">
          <pc:chgData name="Md. Masudur Rahman" userId="7b31cda9e9d283c8" providerId="LiveId" clId="{3BD556F3-4775-4649-8F92-AAADE8B70F53}" dt="2025-01-15T20:26:09.421" v="369" actId="255"/>
          <pc:sldLayoutMkLst>
            <pc:docMk/>
            <pc:sldMasterMk cId="490328848" sldId="2147483774"/>
            <pc:sldLayoutMk cId="3953301292" sldId="2147483781"/>
          </pc:sldLayoutMkLst>
          <pc:spChg chg="mod">
            <ac:chgData name="Md. Masudur Rahman" userId="7b31cda9e9d283c8" providerId="LiveId" clId="{3BD556F3-4775-4649-8F92-AAADE8B70F53}" dt="2025-01-15T20:12:40.134" v="321" actId="404"/>
            <ac:spMkLst>
              <pc:docMk/>
              <pc:sldMasterMk cId="490328848" sldId="2147483774"/>
              <pc:sldLayoutMk cId="3953301292" sldId="2147483781"/>
              <ac:spMk id="3" creationId="{00000000-0000-0000-0000-000000000000}"/>
            </ac:spMkLst>
          </pc:spChg>
          <pc:spChg chg="mod">
            <ac:chgData name="Md. Masudur Rahman" userId="7b31cda9e9d283c8" providerId="LiveId" clId="{3BD556F3-4775-4649-8F92-AAADE8B70F53}" dt="2025-01-15T20:26:09.421" v="369" actId="255"/>
            <ac:spMkLst>
              <pc:docMk/>
              <pc:sldMasterMk cId="490328848" sldId="2147483774"/>
              <pc:sldLayoutMk cId="3953301292" sldId="2147483781"/>
              <ac:spMk id="4" creationId="{00000000-0000-0000-0000-000000000000}"/>
            </ac:spMkLst>
          </pc:spChg>
        </pc:sldLayoutChg>
        <pc:sldLayoutChg chg="modSp mod">
          <pc:chgData name="Md. Masudur Rahman" userId="7b31cda9e9d283c8" providerId="LiveId" clId="{3BD556F3-4775-4649-8F92-AAADE8B70F53}" dt="2025-01-15T20:10:40.740" v="299" actId="404"/>
          <pc:sldLayoutMkLst>
            <pc:docMk/>
            <pc:sldMasterMk cId="490328848" sldId="2147483774"/>
            <pc:sldLayoutMk cId="3103881966" sldId="2147483786"/>
          </pc:sldLayoutMkLst>
          <pc:spChg chg="mod">
            <ac:chgData name="Md. Masudur Rahman" userId="7b31cda9e9d283c8" providerId="LiveId" clId="{3BD556F3-4775-4649-8F92-AAADE8B70F53}" dt="2025-01-15T20:10:20.692" v="289" actId="1076"/>
            <ac:spMkLst>
              <pc:docMk/>
              <pc:sldMasterMk cId="490328848" sldId="2147483774"/>
              <pc:sldLayoutMk cId="3103881966" sldId="2147483786"/>
              <ac:spMk id="2" creationId="{0B24104A-3E79-3153-A4A9-9C1D993D20F1}"/>
            </ac:spMkLst>
          </pc:spChg>
          <pc:spChg chg="mod">
            <ac:chgData name="Md. Masudur Rahman" userId="7b31cda9e9d283c8" providerId="LiveId" clId="{3BD556F3-4775-4649-8F92-AAADE8B70F53}" dt="2025-01-15T20:10:40.740" v="299" actId="404"/>
            <ac:spMkLst>
              <pc:docMk/>
              <pc:sldMasterMk cId="490328848" sldId="2147483774"/>
              <pc:sldLayoutMk cId="3103881966" sldId="2147483786"/>
              <ac:spMk id="3" creationId="{6A505176-1CF7-9F43-8943-FB7EEC834584}"/>
            </ac:spMkLst>
          </pc:spChg>
          <pc:spChg chg="mod">
            <ac:chgData name="Md. Masudur Rahman" userId="7b31cda9e9d283c8" providerId="LiveId" clId="{3BD556F3-4775-4649-8F92-AAADE8B70F53}" dt="2025-01-15T20:10:31.626" v="295" actId="404"/>
            <ac:spMkLst>
              <pc:docMk/>
              <pc:sldMasterMk cId="490328848" sldId="2147483774"/>
              <pc:sldLayoutMk cId="3103881966" sldId="2147483786"/>
              <ac:spMk id="4" creationId="{D228105B-E8B3-A471-38D7-A86EE6216E24}"/>
            </ac:spMkLst>
          </pc:spChg>
        </pc:sldLayoutChg>
      </pc:sldMasterChg>
      <pc:sldMasterChg chg="addSp modSp setBg modSldLayout">
        <pc:chgData name="Md. Masudur Rahman" userId="7b31cda9e9d283c8" providerId="LiveId" clId="{3BD556F3-4775-4649-8F92-AAADE8B70F53}" dt="2025-01-15T20:07:17.615" v="265"/>
        <pc:sldMasterMkLst>
          <pc:docMk/>
          <pc:sldMasterMk cId="932997463" sldId="2147483787"/>
        </pc:sldMasterMkLst>
        <pc:picChg chg="add mod">
          <ac:chgData name="Md. Masudur Rahman" userId="7b31cda9e9d283c8" providerId="LiveId" clId="{3BD556F3-4775-4649-8F92-AAADE8B70F53}" dt="2025-01-15T20:07:17.615" v="265"/>
          <ac:picMkLst>
            <pc:docMk/>
            <pc:sldMasterMk cId="932997463" sldId="2147483787"/>
            <ac:picMk id="7" creationId="{B94F9EC3-0C32-3AA8-990F-73810DE2D154}"/>
          </ac:picMkLst>
        </pc:picChg>
        <pc:picChg chg="add mod">
          <ac:chgData name="Md. Masudur Rahman" userId="7b31cda9e9d283c8" providerId="LiveId" clId="{3BD556F3-4775-4649-8F92-AAADE8B70F53}" dt="2025-01-15T20:07:17.615" v="265"/>
          <ac:picMkLst>
            <pc:docMk/>
            <pc:sldMasterMk cId="932997463" sldId="2147483787"/>
            <ac:picMk id="8" creationId="{BC2F11BE-9688-3DD9-437C-3FE2B1199CFF}"/>
          </ac:picMkLst>
        </pc:picChg>
        <pc:sldLayoutChg chg="setBg">
          <pc:chgData name="Md. Masudur Rahman" userId="7b31cda9e9d283c8" providerId="LiveId" clId="{3BD556F3-4775-4649-8F92-AAADE8B70F53}" dt="2025-01-15T20:00:29.788" v="186"/>
          <pc:sldLayoutMkLst>
            <pc:docMk/>
            <pc:sldMasterMk cId="932997463" sldId="2147483787"/>
            <pc:sldLayoutMk cId="2056597881" sldId="2147483788"/>
          </pc:sldLayoutMkLst>
        </pc:sldLayoutChg>
        <pc:sldLayoutChg chg="setBg">
          <pc:chgData name="Md. Masudur Rahman" userId="7b31cda9e9d283c8" providerId="LiveId" clId="{3BD556F3-4775-4649-8F92-AAADE8B70F53}" dt="2025-01-15T20:00:29.788" v="186"/>
          <pc:sldLayoutMkLst>
            <pc:docMk/>
            <pc:sldMasterMk cId="932997463" sldId="2147483787"/>
            <pc:sldLayoutMk cId="3108760108" sldId="2147483790"/>
          </pc:sldLayoutMkLst>
        </pc:sldLayoutChg>
      </pc:sldMasterChg>
      <pc:sldMasterChg chg="addSp modSp setBg modSldLayout">
        <pc:chgData name="Md. Masudur Rahman" userId="7b31cda9e9d283c8" providerId="LiveId" clId="{3BD556F3-4775-4649-8F92-AAADE8B70F53}" dt="2025-01-15T20:19:18.967" v="366" actId="255"/>
        <pc:sldMasterMkLst>
          <pc:docMk/>
          <pc:sldMasterMk cId="3257155369" sldId="2147483799"/>
        </pc:sldMasterMkLst>
        <pc:picChg chg="add mod">
          <ac:chgData name="Md. Masudur Rahman" userId="7b31cda9e9d283c8" providerId="LiveId" clId="{3BD556F3-4775-4649-8F92-AAADE8B70F53}" dt="2025-01-15T20:07:21.406" v="266"/>
          <ac:picMkLst>
            <pc:docMk/>
            <pc:sldMasterMk cId="3257155369" sldId="2147483799"/>
            <ac:picMk id="7" creationId="{4FEFA544-A0DF-6A26-19E6-507A85BB3972}"/>
          </ac:picMkLst>
        </pc:picChg>
        <pc:picChg chg="add mod">
          <ac:chgData name="Md. Masudur Rahman" userId="7b31cda9e9d283c8" providerId="LiveId" clId="{3BD556F3-4775-4649-8F92-AAADE8B70F53}" dt="2025-01-15T20:07:21.406" v="266"/>
          <ac:picMkLst>
            <pc:docMk/>
            <pc:sldMasterMk cId="3257155369" sldId="2147483799"/>
            <ac:picMk id="8" creationId="{002BB08B-800A-FEF3-868C-E584CE03C064}"/>
          </ac:picMkLst>
        </pc:picChg>
        <pc:sldLayoutChg chg="setBg">
          <pc:chgData name="Md. Masudur Rahman" userId="7b31cda9e9d283c8" providerId="LiveId" clId="{3BD556F3-4775-4649-8F92-AAADE8B70F53}" dt="2025-01-15T20:02:09.670" v="209"/>
          <pc:sldLayoutMkLst>
            <pc:docMk/>
            <pc:sldMasterMk cId="3257155369" sldId="2147483799"/>
            <pc:sldLayoutMk cId="1938932730" sldId="2147483800"/>
          </pc:sldLayoutMkLst>
        </pc:sldLayoutChg>
        <pc:sldLayoutChg chg="addSp delSp modSp mod">
          <pc:chgData name="Md. Masudur Rahman" userId="7b31cda9e9d283c8" providerId="LiveId" clId="{3BD556F3-4775-4649-8F92-AAADE8B70F53}" dt="2025-01-15T20:19:18.967" v="366" actId="255"/>
          <pc:sldLayoutMkLst>
            <pc:docMk/>
            <pc:sldMasterMk cId="3257155369" sldId="2147483799"/>
            <pc:sldLayoutMk cId="860455650" sldId="2147483801"/>
          </pc:sldLayoutMkLst>
          <pc:spChg chg="del">
            <ac:chgData name="Md. Masudur Rahman" userId="7b31cda9e9d283c8" providerId="LiveId" clId="{3BD556F3-4775-4649-8F92-AAADE8B70F53}" dt="2025-01-15T20:15:03.813" v="354"/>
            <ac:spMkLst>
              <pc:docMk/>
              <pc:sldMasterMk cId="3257155369" sldId="2147483799"/>
              <pc:sldLayoutMk cId="860455650" sldId="2147483801"/>
              <ac:spMk id="2" creationId="{00000000-0000-0000-0000-000000000000}"/>
            </ac:spMkLst>
          </pc:spChg>
          <pc:spChg chg="add del mod">
            <ac:chgData name="Md. Masudur Rahman" userId="7b31cda9e9d283c8" providerId="LiveId" clId="{3BD556F3-4775-4649-8F92-AAADE8B70F53}" dt="2025-01-15T20:18:29.373" v="362"/>
            <ac:spMkLst>
              <pc:docMk/>
              <pc:sldMasterMk cId="3257155369" sldId="2147483799"/>
              <pc:sldLayoutMk cId="860455650" sldId="2147483801"/>
              <ac:spMk id="4" creationId="{CBDAAD2C-5801-6457-2A2D-491056F91A00}"/>
            </ac:spMkLst>
          </pc:spChg>
          <pc:spChg chg="add del mod">
            <ac:chgData name="Md. Masudur Rahman" userId="7b31cda9e9d283c8" providerId="LiveId" clId="{3BD556F3-4775-4649-8F92-AAADE8B70F53}" dt="2025-01-15T20:18:29.373" v="362"/>
            <ac:spMkLst>
              <pc:docMk/>
              <pc:sldMasterMk cId="3257155369" sldId="2147483799"/>
              <pc:sldLayoutMk cId="860455650" sldId="2147483801"/>
              <ac:spMk id="5" creationId="{4D24F62A-0FAB-78A3-49ED-5E983D294FCD}"/>
            </ac:spMkLst>
          </pc:spChg>
          <pc:spChg chg="add del mod">
            <ac:chgData name="Md. Masudur Rahman" userId="7b31cda9e9d283c8" providerId="LiveId" clId="{3BD556F3-4775-4649-8F92-AAADE8B70F53}" dt="2025-01-15T20:18:29.373" v="362"/>
            <ac:spMkLst>
              <pc:docMk/>
              <pc:sldMasterMk cId="3257155369" sldId="2147483799"/>
              <pc:sldLayoutMk cId="860455650" sldId="2147483801"/>
              <ac:spMk id="6" creationId="{4AE1B67F-3F96-395F-89E1-7AF389334809}"/>
            </ac:spMkLst>
          </pc:spChg>
          <pc:spChg chg="del">
            <ac:chgData name="Md. Masudur Rahman" userId="7b31cda9e9d283c8" providerId="LiveId" clId="{3BD556F3-4775-4649-8F92-AAADE8B70F53}" dt="2025-01-15T20:15:01.447" v="352"/>
            <ac:spMkLst>
              <pc:docMk/>
              <pc:sldMasterMk cId="3257155369" sldId="2147483799"/>
              <pc:sldLayoutMk cId="860455650" sldId="2147483801"/>
              <ac:spMk id="7" creationId="{00000000-0000-0000-0000-000000000000}"/>
            </ac:spMkLst>
          </pc:spChg>
          <pc:spChg chg="del mod">
            <ac:chgData name="Md. Masudur Rahman" userId="7b31cda9e9d283c8" providerId="LiveId" clId="{3BD556F3-4775-4649-8F92-AAADE8B70F53}" dt="2025-01-15T20:15:01.447" v="352"/>
            <ac:spMkLst>
              <pc:docMk/>
              <pc:sldMasterMk cId="3257155369" sldId="2147483799"/>
              <pc:sldLayoutMk cId="860455650" sldId="2147483801"/>
              <ac:spMk id="8" creationId="{00000000-0000-0000-0000-000000000000}"/>
            </ac:spMkLst>
          </pc:spChg>
          <pc:spChg chg="del mod">
            <ac:chgData name="Md. Masudur Rahman" userId="7b31cda9e9d283c8" providerId="LiveId" clId="{3BD556F3-4775-4649-8F92-AAADE8B70F53}" dt="2025-01-15T20:15:01.447" v="352"/>
            <ac:spMkLst>
              <pc:docMk/>
              <pc:sldMasterMk cId="3257155369" sldId="2147483799"/>
              <pc:sldLayoutMk cId="860455650" sldId="2147483801"/>
              <ac:spMk id="9" creationId="{00000000-0000-0000-0000-000000000000}"/>
            </ac:spMkLst>
          </pc:spChg>
          <pc:spChg chg="add mod">
            <ac:chgData name="Md. Masudur Rahman" userId="7b31cda9e9d283c8" providerId="LiveId" clId="{3BD556F3-4775-4649-8F92-AAADE8B70F53}" dt="2025-01-15T20:15:04.508" v="355"/>
            <ac:spMkLst>
              <pc:docMk/>
              <pc:sldMasterMk cId="3257155369" sldId="2147483799"/>
              <pc:sldLayoutMk cId="860455650" sldId="2147483801"/>
              <ac:spMk id="10" creationId="{FA220C76-8C58-6942-4AB8-F5D006998213}"/>
            </ac:spMkLst>
          </pc:spChg>
          <pc:spChg chg="add mod">
            <ac:chgData name="Md. Masudur Rahman" userId="7b31cda9e9d283c8" providerId="LiveId" clId="{3BD556F3-4775-4649-8F92-AAADE8B70F53}" dt="2025-01-15T20:18:29.888" v="363"/>
            <ac:spMkLst>
              <pc:docMk/>
              <pc:sldMasterMk cId="3257155369" sldId="2147483799"/>
              <pc:sldLayoutMk cId="860455650" sldId="2147483801"/>
              <ac:spMk id="11" creationId="{2C5176DF-6561-92DE-97C3-A716E9079E50}"/>
            </ac:spMkLst>
          </pc:spChg>
          <pc:spChg chg="add mod">
            <ac:chgData name="Md. Masudur Rahman" userId="7b31cda9e9d283c8" providerId="LiveId" clId="{3BD556F3-4775-4649-8F92-AAADE8B70F53}" dt="2025-01-15T20:18:29.888" v="363"/>
            <ac:spMkLst>
              <pc:docMk/>
              <pc:sldMasterMk cId="3257155369" sldId="2147483799"/>
              <pc:sldLayoutMk cId="860455650" sldId="2147483801"/>
              <ac:spMk id="12" creationId="{4D0CFA67-8CB4-78F1-ACAF-9BC0D40712FA}"/>
            </ac:spMkLst>
          </pc:spChg>
          <pc:spChg chg="add mod">
            <ac:chgData name="Md. Masudur Rahman" userId="7b31cda9e9d283c8" providerId="LiveId" clId="{3BD556F3-4775-4649-8F92-AAADE8B70F53}" dt="2025-01-15T20:19:18.967" v="366" actId="255"/>
            <ac:spMkLst>
              <pc:docMk/>
              <pc:sldMasterMk cId="3257155369" sldId="2147483799"/>
              <pc:sldLayoutMk cId="860455650" sldId="2147483801"/>
              <ac:spMk id="13" creationId="{14DCE915-0AF5-EFA3-36A4-E30697CDE60F}"/>
            </ac:spMkLst>
          </pc:spChg>
          <pc:spChg chg="add del">
            <ac:chgData name="Md. Masudur Rahman" userId="7b31cda9e9d283c8" providerId="LiveId" clId="{3BD556F3-4775-4649-8F92-AAADE8B70F53}" dt="2025-01-15T20:18:59.136" v="365" actId="11529"/>
            <ac:spMkLst>
              <pc:docMk/>
              <pc:sldMasterMk cId="3257155369" sldId="2147483799"/>
              <pc:sldLayoutMk cId="860455650" sldId="2147483801"/>
              <ac:spMk id="14" creationId="{A5DD75A3-BA22-680C-E431-DFAD68083846}"/>
            </ac:spMkLst>
          </pc:spChg>
          <pc:spChg chg="add mod">
            <ac:chgData name="Md. Masudur Rahman" userId="7b31cda9e9d283c8" providerId="LiveId" clId="{3BD556F3-4775-4649-8F92-AAADE8B70F53}" dt="2025-01-15T20:18:56.554" v="364" actId="11529"/>
            <ac:spMkLst>
              <pc:docMk/>
              <pc:sldMasterMk cId="3257155369" sldId="2147483799"/>
              <pc:sldLayoutMk cId="860455650" sldId="2147483801"/>
              <ac:spMk id="15" creationId="{3CF190D9-7E9C-A390-FB53-9DCA649DA07E}"/>
            </ac:spMkLst>
          </pc:spChg>
        </pc:sldLayoutChg>
        <pc:sldLayoutChg chg="setBg">
          <pc:chgData name="Md. Masudur Rahman" userId="7b31cda9e9d283c8" providerId="LiveId" clId="{3BD556F3-4775-4649-8F92-AAADE8B70F53}" dt="2025-01-15T20:02:09.670" v="209"/>
          <pc:sldLayoutMkLst>
            <pc:docMk/>
            <pc:sldMasterMk cId="3257155369" sldId="2147483799"/>
            <pc:sldLayoutMk cId="950964672" sldId="2147483802"/>
          </pc:sldLayoutMkLst>
        </pc:sldLayoutChg>
        <pc:sldLayoutChg chg="modSp">
          <pc:chgData name="Md. Masudur Rahman" userId="7b31cda9e9d283c8" providerId="LiveId" clId="{3BD556F3-4775-4649-8F92-AAADE8B70F53}" dt="2025-01-15T20:11:15.469" v="313" actId="404"/>
          <pc:sldLayoutMkLst>
            <pc:docMk/>
            <pc:sldMasterMk cId="3257155369" sldId="2147483799"/>
            <pc:sldLayoutMk cId="460524833" sldId="2147483811"/>
          </pc:sldLayoutMkLst>
          <pc:spChg chg="mod">
            <ac:chgData name="Md. Masudur Rahman" userId="7b31cda9e9d283c8" providerId="LiveId" clId="{3BD556F3-4775-4649-8F92-AAADE8B70F53}" dt="2025-01-15T20:11:15.469" v="313" actId="404"/>
            <ac:spMkLst>
              <pc:docMk/>
              <pc:sldMasterMk cId="3257155369" sldId="2147483799"/>
              <pc:sldLayoutMk cId="460524833" sldId="2147483811"/>
              <ac:spMk id="4" creationId="{910911AD-9C84-EF2C-84F1-B8243F5BD6DE}"/>
            </ac:spMkLst>
          </pc:spChg>
          <pc:spChg chg="mod">
            <ac:chgData name="Md. Masudur Rahman" userId="7b31cda9e9d283c8" providerId="LiveId" clId="{3BD556F3-4775-4649-8F92-AAADE8B70F53}" dt="2025-01-15T20:11:12.636" v="310" actId="404"/>
            <ac:spMkLst>
              <pc:docMk/>
              <pc:sldMasterMk cId="3257155369" sldId="2147483799"/>
              <pc:sldLayoutMk cId="460524833" sldId="2147483811"/>
              <ac:spMk id="5" creationId="{8F91074B-72EA-B3DD-EB91-897CC45665B9}"/>
            </ac:spMkLst>
          </pc:spChg>
        </pc:sldLayoutChg>
      </pc:sldMasterChg>
      <pc:sldMasterChg chg="addSp modSp setBg modSldLayout">
        <pc:chgData name="Md. Masudur Rahman" userId="7b31cda9e9d283c8" providerId="LiveId" clId="{3BD556F3-4775-4649-8F92-AAADE8B70F53}" dt="2025-01-15T20:16:35.443" v="357" actId="404"/>
        <pc:sldMasterMkLst>
          <pc:docMk/>
          <pc:sldMasterMk cId="1510635930" sldId="2147483812"/>
        </pc:sldMasterMkLst>
        <pc:picChg chg="add mod">
          <ac:chgData name="Md. Masudur Rahman" userId="7b31cda9e9d283c8" providerId="LiveId" clId="{3BD556F3-4775-4649-8F92-AAADE8B70F53}" dt="2025-01-15T20:07:25.849" v="267"/>
          <ac:picMkLst>
            <pc:docMk/>
            <pc:sldMasterMk cId="1510635930" sldId="2147483812"/>
            <ac:picMk id="7" creationId="{9D16D2E0-85C1-3334-872B-3721947EC1AC}"/>
          </ac:picMkLst>
        </pc:picChg>
        <pc:picChg chg="add mod">
          <ac:chgData name="Md. Masudur Rahman" userId="7b31cda9e9d283c8" providerId="LiveId" clId="{3BD556F3-4775-4649-8F92-AAADE8B70F53}" dt="2025-01-15T20:07:25.849" v="267"/>
          <ac:picMkLst>
            <pc:docMk/>
            <pc:sldMasterMk cId="1510635930" sldId="2147483812"/>
            <ac:picMk id="8" creationId="{86263578-071E-9BF1-63BF-F9CA9D19870E}"/>
          </ac:picMkLst>
        </pc:picChg>
        <pc:sldLayoutChg chg="setBg">
          <pc:chgData name="Md. Masudur Rahman" userId="7b31cda9e9d283c8" providerId="LiveId" clId="{3BD556F3-4775-4649-8F92-AAADE8B70F53}" dt="2025-01-15T20:04:16.795" v="240"/>
          <pc:sldLayoutMkLst>
            <pc:docMk/>
            <pc:sldMasterMk cId="1510635930" sldId="2147483812"/>
            <pc:sldLayoutMk cId="2018203692" sldId="2147483813"/>
          </pc:sldLayoutMkLst>
        </pc:sldLayoutChg>
        <pc:sldLayoutChg chg="setBg">
          <pc:chgData name="Md. Masudur Rahman" userId="7b31cda9e9d283c8" providerId="LiveId" clId="{3BD556F3-4775-4649-8F92-AAADE8B70F53}" dt="2025-01-15T20:04:16.795" v="240"/>
          <pc:sldLayoutMkLst>
            <pc:docMk/>
            <pc:sldMasterMk cId="1510635930" sldId="2147483812"/>
            <pc:sldLayoutMk cId="1902192048" sldId="2147483815"/>
          </pc:sldLayoutMkLst>
        </pc:sldLayoutChg>
        <pc:sldLayoutChg chg="modSp">
          <pc:chgData name="Md. Masudur Rahman" userId="7b31cda9e9d283c8" providerId="LiveId" clId="{3BD556F3-4775-4649-8F92-AAADE8B70F53}" dt="2025-01-15T20:16:35.443" v="357" actId="404"/>
          <pc:sldLayoutMkLst>
            <pc:docMk/>
            <pc:sldMasterMk cId="1510635930" sldId="2147483812"/>
            <pc:sldLayoutMk cId="1610959956" sldId="2147483818"/>
          </pc:sldLayoutMkLst>
          <pc:spChg chg="mod">
            <ac:chgData name="Md. Masudur Rahman" userId="7b31cda9e9d283c8" providerId="LiveId" clId="{3BD556F3-4775-4649-8F92-AAADE8B70F53}" dt="2025-01-15T20:16:35.443" v="357" actId="404"/>
            <ac:spMkLst>
              <pc:docMk/>
              <pc:sldMasterMk cId="1510635930" sldId="2147483812"/>
              <pc:sldLayoutMk cId="1610959956" sldId="2147483818"/>
              <ac:spMk id="5" creationId="{00000000-0000-0000-0000-000000000000}"/>
            </ac:spMkLst>
          </pc:spChg>
        </pc:sldLayoutChg>
      </pc:sldMasterChg>
    </pc:docChg>
  </pc:docChgLst>
  <pc:docChgLst>
    <pc:chgData name="Md. Masudur Rahman" userId="7b31cda9e9d283c8" providerId="LiveId" clId="{31449AEB-5CB0-43E0-B943-2D38A121277A}"/>
    <pc:docChg chg="custSel addSld delSld modSld sldOrd modNotesMaster">
      <pc:chgData name="Md. Masudur Rahman" userId="7b31cda9e9d283c8" providerId="LiveId" clId="{31449AEB-5CB0-43E0-B943-2D38A121277A}" dt="2025-01-05T03:13:01.502" v="44"/>
      <pc:docMkLst>
        <pc:docMk/>
      </pc:docMkLst>
      <pc:sldChg chg="modNotes">
        <pc:chgData name="Md. Masudur Rahman" userId="7b31cda9e9d283c8" providerId="LiveId" clId="{31449AEB-5CB0-43E0-B943-2D38A121277A}" dt="2025-01-05T03:13:01.502" v="44"/>
        <pc:sldMkLst>
          <pc:docMk/>
          <pc:sldMk cId="1767168730" sldId="256"/>
        </pc:sldMkLst>
      </pc:sldChg>
      <pc:sldChg chg="modNotes">
        <pc:chgData name="Md. Masudur Rahman" userId="7b31cda9e9d283c8" providerId="LiveId" clId="{31449AEB-5CB0-43E0-B943-2D38A121277A}" dt="2025-01-05T03:13:01.502" v="44"/>
        <pc:sldMkLst>
          <pc:docMk/>
          <pc:sldMk cId="500698794" sldId="257"/>
        </pc:sldMkLst>
      </pc:sldChg>
      <pc:sldChg chg="modNotes">
        <pc:chgData name="Md. Masudur Rahman" userId="7b31cda9e9d283c8" providerId="LiveId" clId="{31449AEB-5CB0-43E0-B943-2D38A121277A}" dt="2025-01-05T03:13:01.502" v="44"/>
        <pc:sldMkLst>
          <pc:docMk/>
          <pc:sldMk cId="2715545039" sldId="258"/>
        </pc:sldMkLst>
      </pc:sldChg>
      <pc:sldChg chg="modNotes">
        <pc:chgData name="Md. Masudur Rahman" userId="7b31cda9e9d283c8" providerId="LiveId" clId="{31449AEB-5CB0-43E0-B943-2D38A121277A}" dt="2025-01-05T03:13:01.502" v="44"/>
        <pc:sldMkLst>
          <pc:docMk/>
          <pc:sldMk cId="351362233" sldId="259"/>
        </pc:sldMkLst>
      </pc:sldChg>
      <pc:sldChg chg="modNotes">
        <pc:chgData name="Md. Masudur Rahman" userId="7b31cda9e9d283c8" providerId="LiveId" clId="{31449AEB-5CB0-43E0-B943-2D38A121277A}" dt="2025-01-05T03:13:01.502" v="44"/>
        <pc:sldMkLst>
          <pc:docMk/>
          <pc:sldMk cId="3221592072" sldId="260"/>
        </pc:sldMkLst>
      </pc:sldChg>
      <pc:sldChg chg="modNotes">
        <pc:chgData name="Md. Masudur Rahman" userId="7b31cda9e9d283c8" providerId="LiveId" clId="{31449AEB-5CB0-43E0-B943-2D38A121277A}" dt="2025-01-05T03:13:01.502" v="44"/>
        <pc:sldMkLst>
          <pc:docMk/>
          <pc:sldMk cId="3049271866" sldId="261"/>
        </pc:sldMkLst>
      </pc:sldChg>
      <pc:sldChg chg="modNotes">
        <pc:chgData name="Md. Masudur Rahman" userId="7b31cda9e9d283c8" providerId="LiveId" clId="{31449AEB-5CB0-43E0-B943-2D38A121277A}" dt="2025-01-05T03:13:01.502" v="44"/>
        <pc:sldMkLst>
          <pc:docMk/>
          <pc:sldMk cId="3303409386" sldId="262"/>
        </pc:sldMkLst>
      </pc:sldChg>
      <pc:sldChg chg="modNotes">
        <pc:chgData name="Md. Masudur Rahman" userId="7b31cda9e9d283c8" providerId="LiveId" clId="{31449AEB-5CB0-43E0-B943-2D38A121277A}" dt="2025-01-05T03:13:01.502" v="44"/>
        <pc:sldMkLst>
          <pc:docMk/>
          <pc:sldMk cId="198459322" sldId="263"/>
        </pc:sldMkLst>
      </pc:sldChg>
      <pc:sldChg chg="modNotes">
        <pc:chgData name="Md. Masudur Rahman" userId="7b31cda9e9d283c8" providerId="LiveId" clId="{31449AEB-5CB0-43E0-B943-2D38A121277A}" dt="2025-01-05T03:13:01.502" v="44"/>
        <pc:sldMkLst>
          <pc:docMk/>
          <pc:sldMk cId="4091685708" sldId="264"/>
        </pc:sldMkLst>
      </pc:sldChg>
      <pc:sldChg chg="modNotes">
        <pc:chgData name="Md. Masudur Rahman" userId="7b31cda9e9d283c8" providerId="LiveId" clId="{31449AEB-5CB0-43E0-B943-2D38A121277A}" dt="2025-01-05T03:13:01.502" v="44"/>
        <pc:sldMkLst>
          <pc:docMk/>
          <pc:sldMk cId="502267498" sldId="265"/>
        </pc:sldMkLst>
      </pc:sldChg>
      <pc:sldChg chg="modNotes">
        <pc:chgData name="Md. Masudur Rahman" userId="7b31cda9e9d283c8" providerId="LiveId" clId="{31449AEB-5CB0-43E0-B943-2D38A121277A}" dt="2025-01-05T03:13:01.502" v="44"/>
        <pc:sldMkLst>
          <pc:docMk/>
          <pc:sldMk cId="2657275113" sldId="266"/>
        </pc:sldMkLst>
      </pc:sldChg>
      <pc:sldChg chg="modNotes">
        <pc:chgData name="Md. Masudur Rahman" userId="7b31cda9e9d283c8" providerId="LiveId" clId="{31449AEB-5CB0-43E0-B943-2D38A121277A}" dt="2025-01-05T03:13:01.502" v="44"/>
        <pc:sldMkLst>
          <pc:docMk/>
          <pc:sldMk cId="2666784761" sldId="267"/>
        </pc:sldMkLst>
      </pc:sldChg>
      <pc:sldChg chg="modNotes">
        <pc:chgData name="Md. Masudur Rahman" userId="7b31cda9e9d283c8" providerId="LiveId" clId="{31449AEB-5CB0-43E0-B943-2D38A121277A}" dt="2025-01-05T03:13:01.502" v="44"/>
        <pc:sldMkLst>
          <pc:docMk/>
          <pc:sldMk cId="3963275358" sldId="268"/>
        </pc:sldMkLst>
      </pc:sldChg>
      <pc:sldChg chg="modNotes">
        <pc:chgData name="Md. Masudur Rahman" userId="7b31cda9e9d283c8" providerId="LiveId" clId="{31449AEB-5CB0-43E0-B943-2D38A121277A}" dt="2025-01-05T03:13:01.502" v="44"/>
        <pc:sldMkLst>
          <pc:docMk/>
          <pc:sldMk cId="1013931390" sldId="269"/>
        </pc:sldMkLst>
      </pc:sldChg>
      <pc:sldChg chg="modNotes">
        <pc:chgData name="Md. Masudur Rahman" userId="7b31cda9e9d283c8" providerId="LiveId" clId="{31449AEB-5CB0-43E0-B943-2D38A121277A}" dt="2025-01-05T03:13:01.502" v="44"/>
        <pc:sldMkLst>
          <pc:docMk/>
          <pc:sldMk cId="1425949261" sldId="270"/>
        </pc:sldMkLst>
      </pc:sldChg>
      <pc:sldChg chg="modNotes">
        <pc:chgData name="Md. Masudur Rahman" userId="7b31cda9e9d283c8" providerId="LiveId" clId="{31449AEB-5CB0-43E0-B943-2D38A121277A}" dt="2025-01-05T03:13:01.502" v="44"/>
        <pc:sldMkLst>
          <pc:docMk/>
          <pc:sldMk cId="2284549809" sldId="271"/>
        </pc:sldMkLst>
      </pc:sldChg>
      <pc:sldChg chg="modNotes">
        <pc:chgData name="Md. Masudur Rahman" userId="7b31cda9e9d283c8" providerId="LiveId" clId="{31449AEB-5CB0-43E0-B943-2D38A121277A}" dt="2025-01-05T03:13:01.502" v="44"/>
        <pc:sldMkLst>
          <pc:docMk/>
          <pc:sldMk cId="2269321008" sldId="272"/>
        </pc:sldMkLst>
      </pc:sldChg>
      <pc:sldChg chg="modNotes">
        <pc:chgData name="Md. Masudur Rahman" userId="7b31cda9e9d283c8" providerId="LiveId" clId="{31449AEB-5CB0-43E0-B943-2D38A121277A}" dt="2025-01-05T03:13:01.502" v="44"/>
        <pc:sldMkLst>
          <pc:docMk/>
          <pc:sldMk cId="410275953" sldId="273"/>
        </pc:sldMkLst>
      </pc:sldChg>
      <pc:sldChg chg="modNotes">
        <pc:chgData name="Md. Masudur Rahman" userId="7b31cda9e9d283c8" providerId="LiveId" clId="{31449AEB-5CB0-43E0-B943-2D38A121277A}" dt="2025-01-05T03:13:01.502" v="44"/>
        <pc:sldMkLst>
          <pc:docMk/>
          <pc:sldMk cId="3158857306" sldId="274"/>
        </pc:sldMkLst>
      </pc:sldChg>
      <pc:sldChg chg="modNotes">
        <pc:chgData name="Md. Masudur Rahman" userId="7b31cda9e9d283c8" providerId="LiveId" clId="{31449AEB-5CB0-43E0-B943-2D38A121277A}" dt="2025-01-05T03:13:01.502" v="44"/>
        <pc:sldMkLst>
          <pc:docMk/>
          <pc:sldMk cId="1932804548" sldId="286"/>
        </pc:sldMkLst>
      </pc:sldChg>
      <pc:sldChg chg="modNotes">
        <pc:chgData name="Md. Masudur Rahman" userId="7b31cda9e9d283c8" providerId="LiveId" clId="{31449AEB-5CB0-43E0-B943-2D38A121277A}" dt="2025-01-05T03:13:01.502" v="44"/>
        <pc:sldMkLst>
          <pc:docMk/>
          <pc:sldMk cId="556924473" sldId="287"/>
        </pc:sldMkLst>
      </pc:sldChg>
      <pc:sldChg chg="modNotes">
        <pc:chgData name="Md. Masudur Rahman" userId="7b31cda9e9d283c8" providerId="LiveId" clId="{31449AEB-5CB0-43E0-B943-2D38A121277A}" dt="2025-01-05T03:13:01.502" v="44"/>
        <pc:sldMkLst>
          <pc:docMk/>
          <pc:sldMk cId="4040772931" sldId="288"/>
        </pc:sldMkLst>
      </pc:sldChg>
      <pc:sldChg chg="modNotes">
        <pc:chgData name="Md. Masudur Rahman" userId="7b31cda9e9d283c8" providerId="LiveId" clId="{31449AEB-5CB0-43E0-B943-2D38A121277A}" dt="2025-01-05T03:13:01.502" v="44"/>
        <pc:sldMkLst>
          <pc:docMk/>
          <pc:sldMk cId="1366079411" sldId="289"/>
        </pc:sldMkLst>
      </pc:sldChg>
      <pc:sldChg chg="modNotes">
        <pc:chgData name="Md. Masudur Rahman" userId="7b31cda9e9d283c8" providerId="LiveId" clId="{31449AEB-5CB0-43E0-B943-2D38A121277A}" dt="2025-01-05T03:13:01.502" v="44"/>
        <pc:sldMkLst>
          <pc:docMk/>
          <pc:sldMk cId="2480057654" sldId="290"/>
        </pc:sldMkLst>
      </pc:sldChg>
      <pc:sldChg chg="modNotes">
        <pc:chgData name="Md. Masudur Rahman" userId="7b31cda9e9d283c8" providerId="LiveId" clId="{31449AEB-5CB0-43E0-B943-2D38A121277A}" dt="2025-01-05T03:13:01.502" v="44"/>
        <pc:sldMkLst>
          <pc:docMk/>
          <pc:sldMk cId="352254565" sldId="291"/>
        </pc:sldMkLst>
      </pc:sldChg>
      <pc:sldChg chg="modNotes">
        <pc:chgData name="Md. Masudur Rahman" userId="7b31cda9e9d283c8" providerId="LiveId" clId="{31449AEB-5CB0-43E0-B943-2D38A121277A}" dt="2025-01-05T03:13:01.502" v="44"/>
        <pc:sldMkLst>
          <pc:docMk/>
          <pc:sldMk cId="2824727087" sldId="292"/>
        </pc:sldMkLst>
      </pc:sldChg>
      <pc:sldChg chg="modNotes">
        <pc:chgData name="Md. Masudur Rahman" userId="7b31cda9e9d283c8" providerId="LiveId" clId="{31449AEB-5CB0-43E0-B943-2D38A121277A}" dt="2025-01-05T03:13:01.502" v="44"/>
        <pc:sldMkLst>
          <pc:docMk/>
          <pc:sldMk cId="3033918617" sldId="293"/>
        </pc:sldMkLst>
      </pc:sldChg>
      <pc:sldChg chg="modNotes">
        <pc:chgData name="Md. Masudur Rahman" userId="7b31cda9e9d283c8" providerId="LiveId" clId="{31449AEB-5CB0-43E0-B943-2D38A121277A}" dt="2025-01-05T03:13:01.502" v="44"/>
        <pc:sldMkLst>
          <pc:docMk/>
          <pc:sldMk cId="3437235825" sldId="294"/>
        </pc:sldMkLst>
      </pc:sldChg>
      <pc:sldChg chg="modNotes">
        <pc:chgData name="Md. Masudur Rahman" userId="7b31cda9e9d283c8" providerId="LiveId" clId="{31449AEB-5CB0-43E0-B943-2D38A121277A}" dt="2025-01-05T03:13:01.502" v="44"/>
        <pc:sldMkLst>
          <pc:docMk/>
          <pc:sldMk cId="1736384460" sldId="295"/>
        </pc:sldMkLst>
      </pc:sldChg>
      <pc:sldChg chg="modNotes">
        <pc:chgData name="Md. Masudur Rahman" userId="7b31cda9e9d283c8" providerId="LiveId" clId="{31449AEB-5CB0-43E0-B943-2D38A121277A}" dt="2025-01-05T03:13:01.502" v="44"/>
        <pc:sldMkLst>
          <pc:docMk/>
          <pc:sldMk cId="3071315442" sldId="296"/>
        </pc:sldMkLst>
      </pc:sldChg>
      <pc:sldChg chg="modNotes">
        <pc:chgData name="Md. Masudur Rahman" userId="7b31cda9e9d283c8" providerId="LiveId" clId="{31449AEB-5CB0-43E0-B943-2D38A121277A}" dt="2025-01-05T03:13:01.502" v="44"/>
        <pc:sldMkLst>
          <pc:docMk/>
          <pc:sldMk cId="4052404585" sldId="297"/>
        </pc:sldMkLst>
      </pc:sldChg>
      <pc:sldChg chg="modNotes">
        <pc:chgData name="Md. Masudur Rahman" userId="7b31cda9e9d283c8" providerId="LiveId" clId="{31449AEB-5CB0-43E0-B943-2D38A121277A}" dt="2025-01-05T03:13:01.502" v="44"/>
        <pc:sldMkLst>
          <pc:docMk/>
          <pc:sldMk cId="3496658311" sldId="298"/>
        </pc:sldMkLst>
      </pc:sldChg>
      <pc:sldChg chg="modNotes">
        <pc:chgData name="Md. Masudur Rahman" userId="7b31cda9e9d283c8" providerId="LiveId" clId="{31449AEB-5CB0-43E0-B943-2D38A121277A}" dt="2025-01-05T03:13:01.502" v="44"/>
        <pc:sldMkLst>
          <pc:docMk/>
          <pc:sldMk cId="2072613035" sldId="299"/>
        </pc:sldMkLst>
      </pc:sldChg>
      <pc:sldChg chg="modNotes">
        <pc:chgData name="Md. Masudur Rahman" userId="7b31cda9e9d283c8" providerId="LiveId" clId="{31449AEB-5CB0-43E0-B943-2D38A121277A}" dt="2025-01-05T03:13:01.502" v="44"/>
        <pc:sldMkLst>
          <pc:docMk/>
          <pc:sldMk cId="3529289252" sldId="300"/>
        </pc:sldMkLst>
      </pc:sldChg>
      <pc:sldChg chg="modNotes">
        <pc:chgData name="Md. Masudur Rahman" userId="7b31cda9e9d283c8" providerId="LiveId" clId="{31449AEB-5CB0-43E0-B943-2D38A121277A}" dt="2025-01-05T03:13:01.502" v="44"/>
        <pc:sldMkLst>
          <pc:docMk/>
          <pc:sldMk cId="2220932258" sldId="301"/>
        </pc:sldMkLst>
      </pc:sldChg>
      <pc:sldChg chg="modNotes">
        <pc:chgData name="Md. Masudur Rahman" userId="7b31cda9e9d283c8" providerId="LiveId" clId="{31449AEB-5CB0-43E0-B943-2D38A121277A}" dt="2025-01-05T03:13:01.502" v="44"/>
        <pc:sldMkLst>
          <pc:docMk/>
          <pc:sldMk cId="4031064672" sldId="302"/>
        </pc:sldMkLst>
      </pc:sldChg>
      <pc:sldChg chg="modNotes">
        <pc:chgData name="Md. Masudur Rahman" userId="7b31cda9e9d283c8" providerId="LiveId" clId="{31449AEB-5CB0-43E0-B943-2D38A121277A}" dt="2025-01-05T03:13:01.502" v="44"/>
        <pc:sldMkLst>
          <pc:docMk/>
          <pc:sldMk cId="836662947" sldId="303"/>
        </pc:sldMkLst>
      </pc:sldChg>
      <pc:sldChg chg="modNotes">
        <pc:chgData name="Md. Masudur Rahman" userId="7b31cda9e9d283c8" providerId="LiveId" clId="{31449AEB-5CB0-43E0-B943-2D38A121277A}" dt="2025-01-05T03:13:01.502" v="44"/>
        <pc:sldMkLst>
          <pc:docMk/>
          <pc:sldMk cId="1932193695" sldId="304"/>
        </pc:sldMkLst>
      </pc:sldChg>
      <pc:sldChg chg="modNotes">
        <pc:chgData name="Md. Masudur Rahman" userId="7b31cda9e9d283c8" providerId="LiveId" clId="{31449AEB-5CB0-43E0-B943-2D38A121277A}" dt="2025-01-05T03:13:01.502" v="44"/>
        <pc:sldMkLst>
          <pc:docMk/>
          <pc:sldMk cId="29885627" sldId="305"/>
        </pc:sldMkLst>
      </pc:sldChg>
      <pc:sldChg chg="modNotes">
        <pc:chgData name="Md. Masudur Rahman" userId="7b31cda9e9d283c8" providerId="LiveId" clId="{31449AEB-5CB0-43E0-B943-2D38A121277A}" dt="2025-01-05T03:13:01.502" v="44"/>
        <pc:sldMkLst>
          <pc:docMk/>
          <pc:sldMk cId="1860979245" sldId="306"/>
        </pc:sldMkLst>
      </pc:sldChg>
      <pc:sldChg chg="modNotes">
        <pc:chgData name="Md. Masudur Rahman" userId="7b31cda9e9d283c8" providerId="LiveId" clId="{31449AEB-5CB0-43E0-B943-2D38A121277A}" dt="2025-01-05T03:13:01.502" v="44"/>
        <pc:sldMkLst>
          <pc:docMk/>
          <pc:sldMk cId="3499887720" sldId="307"/>
        </pc:sldMkLst>
      </pc:sldChg>
      <pc:sldChg chg="modNotes">
        <pc:chgData name="Md. Masudur Rahman" userId="7b31cda9e9d283c8" providerId="LiveId" clId="{31449AEB-5CB0-43E0-B943-2D38A121277A}" dt="2025-01-05T03:13:01.502" v="44"/>
        <pc:sldMkLst>
          <pc:docMk/>
          <pc:sldMk cId="2171846451" sldId="308"/>
        </pc:sldMkLst>
      </pc:sldChg>
      <pc:sldChg chg="modNotes">
        <pc:chgData name="Md. Masudur Rahman" userId="7b31cda9e9d283c8" providerId="LiveId" clId="{31449AEB-5CB0-43E0-B943-2D38A121277A}" dt="2025-01-05T03:13:01.502" v="44"/>
        <pc:sldMkLst>
          <pc:docMk/>
          <pc:sldMk cId="2902414307" sldId="309"/>
        </pc:sldMkLst>
      </pc:sldChg>
      <pc:sldChg chg="modNotes">
        <pc:chgData name="Md. Masudur Rahman" userId="7b31cda9e9d283c8" providerId="LiveId" clId="{31449AEB-5CB0-43E0-B943-2D38A121277A}" dt="2025-01-05T03:13:01.502" v="44"/>
        <pc:sldMkLst>
          <pc:docMk/>
          <pc:sldMk cId="3765698341" sldId="310"/>
        </pc:sldMkLst>
      </pc:sldChg>
      <pc:sldChg chg="modNotes">
        <pc:chgData name="Md. Masudur Rahman" userId="7b31cda9e9d283c8" providerId="LiveId" clId="{31449AEB-5CB0-43E0-B943-2D38A121277A}" dt="2025-01-05T03:13:01.502" v="44"/>
        <pc:sldMkLst>
          <pc:docMk/>
          <pc:sldMk cId="1565695686" sldId="311"/>
        </pc:sldMkLst>
      </pc:sldChg>
      <pc:sldChg chg="modNotes">
        <pc:chgData name="Md. Masudur Rahman" userId="7b31cda9e9d283c8" providerId="LiveId" clId="{31449AEB-5CB0-43E0-B943-2D38A121277A}" dt="2025-01-05T03:13:01.502" v="44"/>
        <pc:sldMkLst>
          <pc:docMk/>
          <pc:sldMk cId="2893889097" sldId="312"/>
        </pc:sldMkLst>
      </pc:sldChg>
      <pc:sldChg chg="modNotes">
        <pc:chgData name="Md. Masudur Rahman" userId="7b31cda9e9d283c8" providerId="LiveId" clId="{31449AEB-5CB0-43E0-B943-2D38A121277A}" dt="2025-01-05T03:13:01.502" v="44"/>
        <pc:sldMkLst>
          <pc:docMk/>
          <pc:sldMk cId="3635542658" sldId="313"/>
        </pc:sldMkLst>
      </pc:sldChg>
      <pc:sldChg chg="modNotes">
        <pc:chgData name="Md. Masudur Rahman" userId="7b31cda9e9d283c8" providerId="LiveId" clId="{31449AEB-5CB0-43E0-B943-2D38A121277A}" dt="2025-01-05T03:13:01.502" v="44"/>
        <pc:sldMkLst>
          <pc:docMk/>
          <pc:sldMk cId="4238787713" sldId="314"/>
        </pc:sldMkLst>
      </pc:sldChg>
      <pc:sldChg chg="modNotes">
        <pc:chgData name="Md. Masudur Rahman" userId="7b31cda9e9d283c8" providerId="LiveId" clId="{31449AEB-5CB0-43E0-B943-2D38A121277A}" dt="2025-01-05T03:13:01.502" v="44"/>
        <pc:sldMkLst>
          <pc:docMk/>
          <pc:sldMk cId="864922215" sldId="315"/>
        </pc:sldMkLst>
      </pc:sldChg>
      <pc:sldChg chg="modNotes">
        <pc:chgData name="Md. Masudur Rahman" userId="7b31cda9e9d283c8" providerId="LiveId" clId="{31449AEB-5CB0-43E0-B943-2D38A121277A}" dt="2025-01-05T03:13:01.502" v="44"/>
        <pc:sldMkLst>
          <pc:docMk/>
          <pc:sldMk cId="990557890" sldId="316"/>
        </pc:sldMkLst>
      </pc:sldChg>
      <pc:sldChg chg="modNotes">
        <pc:chgData name="Md. Masudur Rahman" userId="7b31cda9e9d283c8" providerId="LiveId" clId="{31449AEB-5CB0-43E0-B943-2D38A121277A}" dt="2025-01-05T03:13:01.502" v="44"/>
        <pc:sldMkLst>
          <pc:docMk/>
          <pc:sldMk cId="3525170658" sldId="317"/>
        </pc:sldMkLst>
      </pc:sldChg>
      <pc:sldChg chg="modNotes">
        <pc:chgData name="Md. Masudur Rahman" userId="7b31cda9e9d283c8" providerId="LiveId" clId="{31449AEB-5CB0-43E0-B943-2D38A121277A}" dt="2025-01-05T03:13:01.502" v="44"/>
        <pc:sldMkLst>
          <pc:docMk/>
          <pc:sldMk cId="1154562530" sldId="318"/>
        </pc:sldMkLst>
      </pc:sldChg>
      <pc:sldChg chg="modNotes">
        <pc:chgData name="Md. Masudur Rahman" userId="7b31cda9e9d283c8" providerId="LiveId" clId="{31449AEB-5CB0-43E0-B943-2D38A121277A}" dt="2025-01-05T03:13:01.502" v="44"/>
        <pc:sldMkLst>
          <pc:docMk/>
          <pc:sldMk cId="603070561" sldId="319"/>
        </pc:sldMkLst>
      </pc:sldChg>
      <pc:sldChg chg="modNotes">
        <pc:chgData name="Md. Masudur Rahman" userId="7b31cda9e9d283c8" providerId="LiveId" clId="{31449AEB-5CB0-43E0-B943-2D38A121277A}" dt="2025-01-05T03:13:01.502" v="44"/>
        <pc:sldMkLst>
          <pc:docMk/>
          <pc:sldMk cId="2317419948" sldId="320"/>
        </pc:sldMkLst>
      </pc:sldChg>
      <pc:sldChg chg="modNotes">
        <pc:chgData name="Md. Masudur Rahman" userId="7b31cda9e9d283c8" providerId="LiveId" clId="{31449AEB-5CB0-43E0-B943-2D38A121277A}" dt="2025-01-05T03:13:01.502" v="44"/>
        <pc:sldMkLst>
          <pc:docMk/>
          <pc:sldMk cId="4153402293" sldId="321"/>
        </pc:sldMkLst>
      </pc:sldChg>
      <pc:sldChg chg="modNotes">
        <pc:chgData name="Md. Masudur Rahman" userId="7b31cda9e9d283c8" providerId="LiveId" clId="{31449AEB-5CB0-43E0-B943-2D38A121277A}" dt="2025-01-05T03:13:01.502" v="44"/>
        <pc:sldMkLst>
          <pc:docMk/>
          <pc:sldMk cId="3446519041" sldId="322"/>
        </pc:sldMkLst>
      </pc:sldChg>
      <pc:sldChg chg="modNotes">
        <pc:chgData name="Md. Masudur Rahman" userId="7b31cda9e9d283c8" providerId="LiveId" clId="{31449AEB-5CB0-43E0-B943-2D38A121277A}" dt="2025-01-05T03:13:01.502" v="44"/>
        <pc:sldMkLst>
          <pc:docMk/>
          <pc:sldMk cId="2353847502" sldId="323"/>
        </pc:sldMkLst>
      </pc:sldChg>
      <pc:sldChg chg="modNotes">
        <pc:chgData name="Md. Masudur Rahman" userId="7b31cda9e9d283c8" providerId="LiveId" clId="{31449AEB-5CB0-43E0-B943-2D38A121277A}" dt="2025-01-05T03:13:01.502" v="44"/>
        <pc:sldMkLst>
          <pc:docMk/>
          <pc:sldMk cId="943519857" sldId="324"/>
        </pc:sldMkLst>
      </pc:sldChg>
      <pc:sldChg chg="modNotes">
        <pc:chgData name="Md. Masudur Rahman" userId="7b31cda9e9d283c8" providerId="LiveId" clId="{31449AEB-5CB0-43E0-B943-2D38A121277A}" dt="2025-01-05T03:13:01.502" v="44"/>
        <pc:sldMkLst>
          <pc:docMk/>
          <pc:sldMk cId="3920527790" sldId="325"/>
        </pc:sldMkLst>
      </pc:sldChg>
      <pc:sldChg chg="modNotes">
        <pc:chgData name="Md. Masudur Rahman" userId="7b31cda9e9d283c8" providerId="LiveId" clId="{31449AEB-5CB0-43E0-B943-2D38A121277A}" dt="2025-01-05T03:13:01.502" v="44"/>
        <pc:sldMkLst>
          <pc:docMk/>
          <pc:sldMk cId="1120759371" sldId="326"/>
        </pc:sldMkLst>
      </pc:sldChg>
      <pc:sldChg chg="modNotes">
        <pc:chgData name="Md. Masudur Rahman" userId="7b31cda9e9d283c8" providerId="LiveId" clId="{31449AEB-5CB0-43E0-B943-2D38A121277A}" dt="2025-01-05T03:13:01.502" v="44"/>
        <pc:sldMkLst>
          <pc:docMk/>
          <pc:sldMk cId="2111117995" sldId="327"/>
        </pc:sldMkLst>
      </pc:sldChg>
      <pc:sldChg chg="modNotes">
        <pc:chgData name="Md. Masudur Rahman" userId="7b31cda9e9d283c8" providerId="LiveId" clId="{31449AEB-5CB0-43E0-B943-2D38A121277A}" dt="2025-01-05T03:13:01.502" v="44"/>
        <pc:sldMkLst>
          <pc:docMk/>
          <pc:sldMk cId="4186237348" sldId="328"/>
        </pc:sldMkLst>
      </pc:sldChg>
      <pc:sldChg chg="modNotes">
        <pc:chgData name="Md. Masudur Rahman" userId="7b31cda9e9d283c8" providerId="LiveId" clId="{31449AEB-5CB0-43E0-B943-2D38A121277A}" dt="2025-01-05T03:13:01.502" v="44"/>
        <pc:sldMkLst>
          <pc:docMk/>
          <pc:sldMk cId="2221096096" sldId="329"/>
        </pc:sldMkLst>
      </pc:sldChg>
      <pc:sldChg chg="modNotes">
        <pc:chgData name="Md. Masudur Rahman" userId="7b31cda9e9d283c8" providerId="LiveId" clId="{31449AEB-5CB0-43E0-B943-2D38A121277A}" dt="2025-01-05T03:13:01.502" v="44"/>
        <pc:sldMkLst>
          <pc:docMk/>
          <pc:sldMk cId="1626929851" sldId="330"/>
        </pc:sldMkLst>
      </pc:sldChg>
      <pc:sldChg chg="modNotes">
        <pc:chgData name="Md. Masudur Rahman" userId="7b31cda9e9d283c8" providerId="LiveId" clId="{31449AEB-5CB0-43E0-B943-2D38A121277A}" dt="2025-01-05T03:13:01.502" v="44"/>
        <pc:sldMkLst>
          <pc:docMk/>
          <pc:sldMk cId="1172684157" sldId="331"/>
        </pc:sldMkLst>
      </pc:sldChg>
      <pc:sldChg chg="modNotes">
        <pc:chgData name="Md. Masudur Rahman" userId="7b31cda9e9d283c8" providerId="LiveId" clId="{31449AEB-5CB0-43E0-B943-2D38A121277A}" dt="2025-01-05T03:13:01.502" v="44"/>
        <pc:sldMkLst>
          <pc:docMk/>
          <pc:sldMk cId="1617869840" sldId="332"/>
        </pc:sldMkLst>
      </pc:sldChg>
      <pc:sldChg chg="modNotes">
        <pc:chgData name="Md. Masudur Rahman" userId="7b31cda9e9d283c8" providerId="LiveId" clId="{31449AEB-5CB0-43E0-B943-2D38A121277A}" dt="2025-01-05T03:13:01.502" v="44"/>
        <pc:sldMkLst>
          <pc:docMk/>
          <pc:sldMk cId="417614106" sldId="333"/>
        </pc:sldMkLst>
      </pc:sldChg>
      <pc:sldChg chg="modNotes">
        <pc:chgData name="Md. Masudur Rahman" userId="7b31cda9e9d283c8" providerId="LiveId" clId="{31449AEB-5CB0-43E0-B943-2D38A121277A}" dt="2025-01-05T03:13:01.502" v="44"/>
        <pc:sldMkLst>
          <pc:docMk/>
          <pc:sldMk cId="3305091709" sldId="334"/>
        </pc:sldMkLst>
      </pc:sldChg>
      <pc:sldChg chg="modNotes">
        <pc:chgData name="Md. Masudur Rahman" userId="7b31cda9e9d283c8" providerId="LiveId" clId="{31449AEB-5CB0-43E0-B943-2D38A121277A}" dt="2025-01-05T03:13:01.502" v="44"/>
        <pc:sldMkLst>
          <pc:docMk/>
          <pc:sldMk cId="4022890151" sldId="335"/>
        </pc:sldMkLst>
      </pc:sldChg>
      <pc:sldChg chg="modNotes">
        <pc:chgData name="Md. Masudur Rahman" userId="7b31cda9e9d283c8" providerId="LiveId" clId="{31449AEB-5CB0-43E0-B943-2D38A121277A}" dt="2025-01-05T03:13:01.502" v="44"/>
        <pc:sldMkLst>
          <pc:docMk/>
          <pc:sldMk cId="3600906609" sldId="336"/>
        </pc:sldMkLst>
      </pc:sldChg>
      <pc:sldChg chg="modNotes">
        <pc:chgData name="Md. Masudur Rahman" userId="7b31cda9e9d283c8" providerId="LiveId" clId="{31449AEB-5CB0-43E0-B943-2D38A121277A}" dt="2025-01-05T03:13:01.502" v="44"/>
        <pc:sldMkLst>
          <pc:docMk/>
          <pc:sldMk cId="2219784083" sldId="337"/>
        </pc:sldMkLst>
      </pc:sldChg>
      <pc:sldChg chg="modNotes">
        <pc:chgData name="Md. Masudur Rahman" userId="7b31cda9e9d283c8" providerId="LiveId" clId="{31449AEB-5CB0-43E0-B943-2D38A121277A}" dt="2025-01-05T03:13:01.502" v="44"/>
        <pc:sldMkLst>
          <pc:docMk/>
          <pc:sldMk cId="3339772123" sldId="338"/>
        </pc:sldMkLst>
      </pc:sldChg>
      <pc:sldChg chg="modNotes">
        <pc:chgData name="Md. Masudur Rahman" userId="7b31cda9e9d283c8" providerId="LiveId" clId="{31449AEB-5CB0-43E0-B943-2D38A121277A}" dt="2025-01-05T03:13:01.502" v="44"/>
        <pc:sldMkLst>
          <pc:docMk/>
          <pc:sldMk cId="1498251533" sldId="339"/>
        </pc:sldMkLst>
      </pc:sldChg>
      <pc:sldChg chg="modNotes">
        <pc:chgData name="Md. Masudur Rahman" userId="7b31cda9e9d283c8" providerId="LiveId" clId="{31449AEB-5CB0-43E0-B943-2D38A121277A}" dt="2025-01-05T03:13:01.502" v="44"/>
        <pc:sldMkLst>
          <pc:docMk/>
          <pc:sldMk cId="3490574250" sldId="340"/>
        </pc:sldMkLst>
      </pc:sldChg>
      <pc:sldChg chg="modNotes">
        <pc:chgData name="Md. Masudur Rahman" userId="7b31cda9e9d283c8" providerId="LiveId" clId="{31449AEB-5CB0-43E0-B943-2D38A121277A}" dt="2025-01-05T03:13:01.502" v="44"/>
        <pc:sldMkLst>
          <pc:docMk/>
          <pc:sldMk cId="2221182469" sldId="341"/>
        </pc:sldMkLst>
      </pc:sldChg>
      <pc:sldChg chg="modNotes">
        <pc:chgData name="Md. Masudur Rahman" userId="7b31cda9e9d283c8" providerId="LiveId" clId="{31449AEB-5CB0-43E0-B943-2D38A121277A}" dt="2025-01-05T03:13:01.502" v="44"/>
        <pc:sldMkLst>
          <pc:docMk/>
          <pc:sldMk cId="3863155790" sldId="342"/>
        </pc:sldMkLst>
      </pc:sldChg>
      <pc:sldChg chg="modNotes">
        <pc:chgData name="Md. Masudur Rahman" userId="7b31cda9e9d283c8" providerId="LiveId" clId="{31449AEB-5CB0-43E0-B943-2D38A121277A}" dt="2025-01-05T03:13:01.502" v="44"/>
        <pc:sldMkLst>
          <pc:docMk/>
          <pc:sldMk cId="1123137831" sldId="343"/>
        </pc:sldMkLst>
      </pc:sldChg>
      <pc:sldChg chg="modNotes">
        <pc:chgData name="Md. Masudur Rahman" userId="7b31cda9e9d283c8" providerId="LiveId" clId="{31449AEB-5CB0-43E0-B943-2D38A121277A}" dt="2025-01-05T03:13:01.502" v="44"/>
        <pc:sldMkLst>
          <pc:docMk/>
          <pc:sldMk cId="1934229956" sldId="344"/>
        </pc:sldMkLst>
      </pc:sldChg>
      <pc:sldChg chg="modNotes">
        <pc:chgData name="Md. Masudur Rahman" userId="7b31cda9e9d283c8" providerId="LiveId" clId="{31449AEB-5CB0-43E0-B943-2D38A121277A}" dt="2025-01-05T03:13:01.502" v="44"/>
        <pc:sldMkLst>
          <pc:docMk/>
          <pc:sldMk cId="286452846" sldId="345"/>
        </pc:sldMkLst>
      </pc:sldChg>
      <pc:sldChg chg="modNotes">
        <pc:chgData name="Md. Masudur Rahman" userId="7b31cda9e9d283c8" providerId="LiveId" clId="{31449AEB-5CB0-43E0-B943-2D38A121277A}" dt="2025-01-05T03:13:01.502" v="44"/>
        <pc:sldMkLst>
          <pc:docMk/>
          <pc:sldMk cId="2798107982" sldId="346"/>
        </pc:sldMkLst>
      </pc:sldChg>
      <pc:sldChg chg="modNotes">
        <pc:chgData name="Md. Masudur Rahman" userId="7b31cda9e9d283c8" providerId="LiveId" clId="{31449AEB-5CB0-43E0-B943-2D38A121277A}" dt="2025-01-05T03:13:01.502" v="44"/>
        <pc:sldMkLst>
          <pc:docMk/>
          <pc:sldMk cId="965164369" sldId="347"/>
        </pc:sldMkLst>
      </pc:sldChg>
      <pc:sldChg chg="modNotes">
        <pc:chgData name="Md. Masudur Rahman" userId="7b31cda9e9d283c8" providerId="LiveId" clId="{31449AEB-5CB0-43E0-B943-2D38A121277A}" dt="2025-01-05T03:13:01.502" v="44"/>
        <pc:sldMkLst>
          <pc:docMk/>
          <pc:sldMk cId="2923797233" sldId="348"/>
        </pc:sldMkLst>
      </pc:sldChg>
      <pc:sldChg chg="modNotes">
        <pc:chgData name="Md. Masudur Rahman" userId="7b31cda9e9d283c8" providerId="LiveId" clId="{31449AEB-5CB0-43E0-B943-2D38A121277A}" dt="2025-01-05T03:13:01.502" v="44"/>
        <pc:sldMkLst>
          <pc:docMk/>
          <pc:sldMk cId="403522088" sldId="349"/>
        </pc:sldMkLst>
      </pc:sldChg>
      <pc:sldChg chg="modNotes">
        <pc:chgData name="Md. Masudur Rahman" userId="7b31cda9e9d283c8" providerId="LiveId" clId="{31449AEB-5CB0-43E0-B943-2D38A121277A}" dt="2025-01-05T03:13:01.502" v="44"/>
        <pc:sldMkLst>
          <pc:docMk/>
          <pc:sldMk cId="3881215260" sldId="350"/>
        </pc:sldMkLst>
      </pc:sldChg>
      <pc:sldChg chg="modNotes">
        <pc:chgData name="Md. Masudur Rahman" userId="7b31cda9e9d283c8" providerId="LiveId" clId="{31449AEB-5CB0-43E0-B943-2D38A121277A}" dt="2025-01-05T03:13:01.502" v="44"/>
        <pc:sldMkLst>
          <pc:docMk/>
          <pc:sldMk cId="755389609" sldId="351"/>
        </pc:sldMkLst>
      </pc:sldChg>
      <pc:sldChg chg="modNotes">
        <pc:chgData name="Md. Masudur Rahman" userId="7b31cda9e9d283c8" providerId="LiveId" clId="{31449AEB-5CB0-43E0-B943-2D38A121277A}" dt="2025-01-05T03:13:01.502" v="44"/>
        <pc:sldMkLst>
          <pc:docMk/>
          <pc:sldMk cId="2404654013" sldId="352"/>
        </pc:sldMkLst>
      </pc:sldChg>
      <pc:sldChg chg="modNotes">
        <pc:chgData name="Md. Masudur Rahman" userId="7b31cda9e9d283c8" providerId="LiveId" clId="{31449AEB-5CB0-43E0-B943-2D38A121277A}" dt="2025-01-05T03:13:01.502" v="44"/>
        <pc:sldMkLst>
          <pc:docMk/>
          <pc:sldMk cId="3343405649" sldId="353"/>
        </pc:sldMkLst>
      </pc:sldChg>
      <pc:sldChg chg="modNotes">
        <pc:chgData name="Md. Masudur Rahman" userId="7b31cda9e9d283c8" providerId="LiveId" clId="{31449AEB-5CB0-43E0-B943-2D38A121277A}" dt="2025-01-05T03:13:01.502" v="44"/>
        <pc:sldMkLst>
          <pc:docMk/>
          <pc:sldMk cId="3163038838" sldId="354"/>
        </pc:sldMkLst>
      </pc:sldChg>
      <pc:sldChg chg="modNotes">
        <pc:chgData name="Md. Masudur Rahman" userId="7b31cda9e9d283c8" providerId="LiveId" clId="{31449AEB-5CB0-43E0-B943-2D38A121277A}" dt="2025-01-05T03:13:01.502" v="44"/>
        <pc:sldMkLst>
          <pc:docMk/>
          <pc:sldMk cId="3613975419" sldId="355"/>
        </pc:sldMkLst>
      </pc:sldChg>
      <pc:sldChg chg="modNotes">
        <pc:chgData name="Md. Masudur Rahman" userId="7b31cda9e9d283c8" providerId="LiveId" clId="{31449AEB-5CB0-43E0-B943-2D38A121277A}" dt="2025-01-05T03:13:01.502" v="44"/>
        <pc:sldMkLst>
          <pc:docMk/>
          <pc:sldMk cId="66452267" sldId="356"/>
        </pc:sldMkLst>
      </pc:sldChg>
      <pc:sldChg chg="modNotes">
        <pc:chgData name="Md. Masudur Rahman" userId="7b31cda9e9d283c8" providerId="LiveId" clId="{31449AEB-5CB0-43E0-B943-2D38A121277A}" dt="2025-01-05T03:13:01.502" v="44"/>
        <pc:sldMkLst>
          <pc:docMk/>
          <pc:sldMk cId="703786890" sldId="357"/>
        </pc:sldMkLst>
      </pc:sldChg>
      <pc:sldChg chg="modNotes">
        <pc:chgData name="Md. Masudur Rahman" userId="7b31cda9e9d283c8" providerId="LiveId" clId="{31449AEB-5CB0-43E0-B943-2D38A121277A}" dt="2025-01-05T03:13:01.502" v="44"/>
        <pc:sldMkLst>
          <pc:docMk/>
          <pc:sldMk cId="1169460542" sldId="358"/>
        </pc:sldMkLst>
      </pc:sldChg>
      <pc:sldChg chg="modNotes">
        <pc:chgData name="Md. Masudur Rahman" userId="7b31cda9e9d283c8" providerId="LiveId" clId="{31449AEB-5CB0-43E0-B943-2D38A121277A}" dt="2025-01-05T03:13:01.502" v="44"/>
        <pc:sldMkLst>
          <pc:docMk/>
          <pc:sldMk cId="1972394935" sldId="359"/>
        </pc:sldMkLst>
      </pc:sldChg>
      <pc:sldChg chg="modNotes">
        <pc:chgData name="Md. Masudur Rahman" userId="7b31cda9e9d283c8" providerId="LiveId" clId="{31449AEB-5CB0-43E0-B943-2D38A121277A}" dt="2025-01-05T03:13:01.502" v="44"/>
        <pc:sldMkLst>
          <pc:docMk/>
          <pc:sldMk cId="235266401" sldId="360"/>
        </pc:sldMkLst>
      </pc:sldChg>
      <pc:sldChg chg="modNotes">
        <pc:chgData name="Md. Masudur Rahman" userId="7b31cda9e9d283c8" providerId="LiveId" clId="{31449AEB-5CB0-43E0-B943-2D38A121277A}" dt="2025-01-05T03:13:01.502" v="44"/>
        <pc:sldMkLst>
          <pc:docMk/>
          <pc:sldMk cId="2298927340" sldId="361"/>
        </pc:sldMkLst>
      </pc:sldChg>
      <pc:sldChg chg="modNotes">
        <pc:chgData name="Md. Masudur Rahman" userId="7b31cda9e9d283c8" providerId="LiveId" clId="{31449AEB-5CB0-43E0-B943-2D38A121277A}" dt="2025-01-05T03:13:01.502" v="44"/>
        <pc:sldMkLst>
          <pc:docMk/>
          <pc:sldMk cId="2759656742" sldId="362"/>
        </pc:sldMkLst>
      </pc:sldChg>
      <pc:sldChg chg="modNotes">
        <pc:chgData name="Md. Masudur Rahman" userId="7b31cda9e9d283c8" providerId="LiveId" clId="{31449AEB-5CB0-43E0-B943-2D38A121277A}" dt="2025-01-05T03:13:01.502" v="44"/>
        <pc:sldMkLst>
          <pc:docMk/>
          <pc:sldMk cId="2885438036" sldId="363"/>
        </pc:sldMkLst>
      </pc:sldChg>
      <pc:sldChg chg="modNotes">
        <pc:chgData name="Md. Masudur Rahman" userId="7b31cda9e9d283c8" providerId="LiveId" clId="{31449AEB-5CB0-43E0-B943-2D38A121277A}" dt="2025-01-05T03:13:01.502" v="44"/>
        <pc:sldMkLst>
          <pc:docMk/>
          <pc:sldMk cId="976927390" sldId="364"/>
        </pc:sldMkLst>
      </pc:sldChg>
      <pc:sldChg chg="modNotes">
        <pc:chgData name="Md. Masudur Rahman" userId="7b31cda9e9d283c8" providerId="LiveId" clId="{31449AEB-5CB0-43E0-B943-2D38A121277A}" dt="2025-01-05T03:13:01.502" v="44"/>
        <pc:sldMkLst>
          <pc:docMk/>
          <pc:sldMk cId="2502703502" sldId="365"/>
        </pc:sldMkLst>
      </pc:sldChg>
      <pc:sldChg chg="modNotes">
        <pc:chgData name="Md. Masudur Rahman" userId="7b31cda9e9d283c8" providerId="LiveId" clId="{31449AEB-5CB0-43E0-B943-2D38A121277A}" dt="2025-01-05T03:13:01.502" v="44"/>
        <pc:sldMkLst>
          <pc:docMk/>
          <pc:sldMk cId="750850344" sldId="366"/>
        </pc:sldMkLst>
      </pc:sldChg>
      <pc:sldChg chg="modNotes">
        <pc:chgData name="Md. Masudur Rahman" userId="7b31cda9e9d283c8" providerId="LiveId" clId="{31449AEB-5CB0-43E0-B943-2D38A121277A}" dt="2025-01-05T03:13:01.502" v="44"/>
        <pc:sldMkLst>
          <pc:docMk/>
          <pc:sldMk cId="1032328388" sldId="367"/>
        </pc:sldMkLst>
      </pc:sldChg>
      <pc:sldChg chg="modNotes">
        <pc:chgData name="Md. Masudur Rahman" userId="7b31cda9e9d283c8" providerId="LiveId" clId="{31449AEB-5CB0-43E0-B943-2D38A121277A}" dt="2025-01-05T03:13:01.502" v="44"/>
        <pc:sldMkLst>
          <pc:docMk/>
          <pc:sldMk cId="2777942354" sldId="368"/>
        </pc:sldMkLst>
      </pc:sldChg>
      <pc:sldChg chg="modNotes">
        <pc:chgData name="Md. Masudur Rahman" userId="7b31cda9e9d283c8" providerId="LiveId" clId="{31449AEB-5CB0-43E0-B943-2D38A121277A}" dt="2025-01-05T03:13:01.502" v="44"/>
        <pc:sldMkLst>
          <pc:docMk/>
          <pc:sldMk cId="2402695828" sldId="369"/>
        </pc:sldMkLst>
      </pc:sldChg>
      <pc:sldChg chg="modNotes">
        <pc:chgData name="Md. Masudur Rahman" userId="7b31cda9e9d283c8" providerId="LiveId" clId="{31449AEB-5CB0-43E0-B943-2D38A121277A}" dt="2025-01-05T03:13:01.502" v="44"/>
        <pc:sldMkLst>
          <pc:docMk/>
          <pc:sldMk cId="1214666302" sldId="412"/>
        </pc:sldMkLst>
      </pc:sldChg>
      <pc:sldChg chg="modNotes">
        <pc:chgData name="Md. Masudur Rahman" userId="7b31cda9e9d283c8" providerId="LiveId" clId="{31449AEB-5CB0-43E0-B943-2D38A121277A}" dt="2025-01-05T03:13:01.502" v="44"/>
        <pc:sldMkLst>
          <pc:docMk/>
          <pc:sldMk cId="2942417597" sldId="413"/>
        </pc:sldMkLst>
      </pc:sldChg>
      <pc:sldChg chg="modNotes">
        <pc:chgData name="Md. Masudur Rahman" userId="7b31cda9e9d283c8" providerId="LiveId" clId="{31449AEB-5CB0-43E0-B943-2D38A121277A}" dt="2025-01-05T03:13:01.502" v="44"/>
        <pc:sldMkLst>
          <pc:docMk/>
          <pc:sldMk cId="2035221818" sldId="414"/>
        </pc:sldMkLst>
      </pc:sldChg>
      <pc:sldChg chg="modNotes">
        <pc:chgData name="Md. Masudur Rahman" userId="7b31cda9e9d283c8" providerId="LiveId" clId="{31449AEB-5CB0-43E0-B943-2D38A121277A}" dt="2025-01-05T03:13:01.502" v="44"/>
        <pc:sldMkLst>
          <pc:docMk/>
          <pc:sldMk cId="616479928" sldId="415"/>
        </pc:sldMkLst>
      </pc:sldChg>
      <pc:sldChg chg="modNotes">
        <pc:chgData name="Md. Masudur Rahman" userId="7b31cda9e9d283c8" providerId="LiveId" clId="{31449AEB-5CB0-43E0-B943-2D38A121277A}" dt="2025-01-05T03:13:01.502" v="44"/>
        <pc:sldMkLst>
          <pc:docMk/>
          <pc:sldMk cId="2609835804" sldId="416"/>
        </pc:sldMkLst>
      </pc:sldChg>
      <pc:sldChg chg="modNotes">
        <pc:chgData name="Md. Masudur Rahman" userId="7b31cda9e9d283c8" providerId="LiveId" clId="{31449AEB-5CB0-43E0-B943-2D38A121277A}" dt="2025-01-05T03:13:01.502" v="44"/>
        <pc:sldMkLst>
          <pc:docMk/>
          <pc:sldMk cId="1096434508" sldId="417"/>
        </pc:sldMkLst>
      </pc:sldChg>
      <pc:sldChg chg="modNotes">
        <pc:chgData name="Md. Masudur Rahman" userId="7b31cda9e9d283c8" providerId="LiveId" clId="{31449AEB-5CB0-43E0-B943-2D38A121277A}" dt="2025-01-05T03:13:01.502" v="44"/>
        <pc:sldMkLst>
          <pc:docMk/>
          <pc:sldMk cId="126785803" sldId="418"/>
        </pc:sldMkLst>
      </pc:sldChg>
      <pc:sldChg chg="modNotes">
        <pc:chgData name="Md. Masudur Rahman" userId="7b31cda9e9d283c8" providerId="LiveId" clId="{31449AEB-5CB0-43E0-B943-2D38A121277A}" dt="2025-01-05T03:13:01.502" v="44"/>
        <pc:sldMkLst>
          <pc:docMk/>
          <pc:sldMk cId="1813903803" sldId="419"/>
        </pc:sldMkLst>
      </pc:sldChg>
      <pc:sldChg chg="modNotes">
        <pc:chgData name="Md. Masudur Rahman" userId="7b31cda9e9d283c8" providerId="LiveId" clId="{31449AEB-5CB0-43E0-B943-2D38A121277A}" dt="2025-01-05T03:13:01.502" v="44"/>
        <pc:sldMkLst>
          <pc:docMk/>
          <pc:sldMk cId="608007109" sldId="420"/>
        </pc:sldMkLst>
      </pc:sldChg>
      <pc:sldChg chg="modNotes">
        <pc:chgData name="Md. Masudur Rahman" userId="7b31cda9e9d283c8" providerId="LiveId" clId="{31449AEB-5CB0-43E0-B943-2D38A121277A}" dt="2025-01-05T03:13:01.502" v="44"/>
        <pc:sldMkLst>
          <pc:docMk/>
          <pc:sldMk cId="2324198445" sldId="421"/>
        </pc:sldMkLst>
      </pc:sldChg>
      <pc:sldChg chg="modNotes">
        <pc:chgData name="Md. Masudur Rahman" userId="7b31cda9e9d283c8" providerId="LiveId" clId="{31449AEB-5CB0-43E0-B943-2D38A121277A}" dt="2025-01-05T03:13:01.502" v="44"/>
        <pc:sldMkLst>
          <pc:docMk/>
          <pc:sldMk cId="2316416159" sldId="422"/>
        </pc:sldMkLst>
      </pc:sldChg>
      <pc:sldChg chg="modNotes">
        <pc:chgData name="Md. Masudur Rahman" userId="7b31cda9e9d283c8" providerId="LiveId" clId="{31449AEB-5CB0-43E0-B943-2D38A121277A}" dt="2025-01-05T03:13:01.502" v="44"/>
        <pc:sldMkLst>
          <pc:docMk/>
          <pc:sldMk cId="1837987639" sldId="423"/>
        </pc:sldMkLst>
      </pc:sldChg>
      <pc:sldChg chg="modNotes">
        <pc:chgData name="Md. Masudur Rahman" userId="7b31cda9e9d283c8" providerId="LiveId" clId="{31449AEB-5CB0-43E0-B943-2D38A121277A}" dt="2025-01-05T03:13:01.502" v="44"/>
        <pc:sldMkLst>
          <pc:docMk/>
          <pc:sldMk cId="188785294" sldId="424"/>
        </pc:sldMkLst>
      </pc:sldChg>
      <pc:sldChg chg="modNotes">
        <pc:chgData name="Md. Masudur Rahman" userId="7b31cda9e9d283c8" providerId="LiveId" clId="{31449AEB-5CB0-43E0-B943-2D38A121277A}" dt="2025-01-05T03:13:01.502" v="44"/>
        <pc:sldMkLst>
          <pc:docMk/>
          <pc:sldMk cId="1045376856" sldId="425"/>
        </pc:sldMkLst>
      </pc:sldChg>
      <pc:sldChg chg="modNotes">
        <pc:chgData name="Md. Masudur Rahman" userId="7b31cda9e9d283c8" providerId="LiveId" clId="{31449AEB-5CB0-43E0-B943-2D38A121277A}" dt="2025-01-05T03:13:01.502" v="44"/>
        <pc:sldMkLst>
          <pc:docMk/>
          <pc:sldMk cId="3720137333" sldId="426"/>
        </pc:sldMkLst>
      </pc:sldChg>
      <pc:sldChg chg="modNotes">
        <pc:chgData name="Md. Masudur Rahman" userId="7b31cda9e9d283c8" providerId="LiveId" clId="{31449AEB-5CB0-43E0-B943-2D38A121277A}" dt="2025-01-05T03:13:01.502" v="44"/>
        <pc:sldMkLst>
          <pc:docMk/>
          <pc:sldMk cId="266652615" sldId="427"/>
        </pc:sldMkLst>
      </pc:sldChg>
      <pc:sldChg chg="modNotes">
        <pc:chgData name="Md. Masudur Rahman" userId="7b31cda9e9d283c8" providerId="LiveId" clId="{31449AEB-5CB0-43E0-B943-2D38A121277A}" dt="2025-01-05T03:13:01.502" v="44"/>
        <pc:sldMkLst>
          <pc:docMk/>
          <pc:sldMk cId="2565920008" sldId="428"/>
        </pc:sldMkLst>
      </pc:sldChg>
      <pc:sldChg chg="modNotes">
        <pc:chgData name="Md. Masudur Rahman" userId="7b31cda9e9d283c8" providerId="LiveId" clId="{31449AEB-5CB0-43E0-B943-2D38A121277A}" dt="2025-01-05T03:13:01.502" v="44"/>
        <pc:sldMkLst>
          <pc:docMk/>
          <pc:sldMk cId="2776897131" sldId="429"/>
        </pc:sldMkLst>
      </pc:sldChg>
      <pc:sldChg chg="modNotes">
        <pc:chgData name="Md. Masudur Rahman" userId="7b31cda9e9d283c8" providerId="LiveId" clId="{31449AEB-5CB0-43E0-B943-2D38A121277A}" dt="2025-01-05T03:13:01.502" v="44"/>
        <pc:sldMkLst>
          <pc:docMk/>
          <pc:sldMk cId="1981849605" sldId="430"/>
        </pc:sldMkLst>
      </pc:sldChg>
      <pc:sldChg chg="modNotes">
        <pc:chgData name="Md. Masudur Rahman" userId="7b31cda9e9d283c8" providerId="LiveId" clId="{31449AEB-5CB0-43E0-B943-2D38A121277A}" dt="2025-01-05T03:13:01.502" v="44"/>
        <pc:sldMkLst>
          <pc:docMk/>
          <pc:sldMk cId="3458515949" sldId="431"/>
        </pc:sldMkLst>
      </pc:sldChg>
      <pc:sldChg chg="modNotes">
        <pc:chgData name="Md. Masudur Rahman" userId="7b31cda9e9d283c8" providerId="LiveId" clId="{31449AEB-5CB0-43E0-B943-2D38A121277A}" dt="2025-01-05T03:13:01.502" v="44"/>
        <pc:sldMkLst>
          <pc:docMk/>
          <pc:sldMk cId="2105968339" sldId="432"/>
        </pc:sldMkLst>
      </pc:sldChg>
      <pc:sldChg chg="modNotes">
        <pc:chgData name="Md. Masudur Rahman" userId="7b31cda9e9d283c8" providerId="LiveId" clId="{31449AEB-5CB0-43E0-B943-2D38A121277A}" dt="2025-01-05T03:13:01.502" v="44"/>
        <pc:sldMkLst>
          <pc:docMk/>
          <pc:sldMk cId="1013902118" sldId="433"/>
        </pc:sldMkLst>
      </pc:sldChg>
      <pc:sldChg chg="modNotes">
        <pc:chgData name="Md. Masudur Rahman" userId="7b31cda9e9d283c8" providerId="LiveId" clId="{31449AEB-5CB0-43E0-B943-2D38A121277A}" dt="2025-01-05T03:13:01.502" v="44"/>
        <pc:sldMkLst>
          <pc:docMk/>
          <pc:sldMk cId="174024212" sldId="434"/>
        </pc:sldMkLst>
      </pc:sldChg>
      <pc:sldChg chg="modNotes">
        <pc:chgData name="Md. Masudur Rahman" userId="7b31cda9e9d283c8" providerId="LiveId" clId="{31449AEB-5CB0-43E0-B943-2D38A121277A}" dt="2025-01-05T03:13:01.502" v="44"/>
        <pc:sldMkLst>
          <pc:docMk/>
          <pc:sldMk cId="942506561" sldId="435"/>
        </pc:sldMkLst>
      </pc:sldChg>
      <pc:sldChg chg="modNotes">
        <pc:chgData name="Md. Masudur Rahman" userId="7b31cda9e9d283c8" providerId="LiveId" clId="{31449AEB-5CB0-43E0-B943-2D38A121277A}" dt="2025-01-05T03:13:01.502" v="44"/>
        <pc:sldMkLst>
          <pc:docMk/>
          <pc:sldMk cId="2759184944" sldId="436"/>
        </pc:sldMkLst>
      </pc:sldChg>
      <pc:sldChg chg="modNotes">
        <pc:chgData name="Md. Masudur Rahman" userId="7b31cda9e9d283c8" providerId="LiveId" clId="{31449AEB-5CB0-43E0-B943-2D38A121277A}" dt="2025-01-05T03:13:01.502" v="44"/>
        <pc:sldMkLst>
          <pc:docMk/>
          <pc:sldMk cId="917334452" sldId="437"/>
        </pc:sldMkLst>
      </pc:sldChg>
      <pc:sldChg chg="modNotes">
        <pc:chgData name="Md. Masudur Rahman" userId="7b31cda9e9d283c8" providerId="LiveId" clId="{31449AEB-5CB0-43E0-B943-2D38A121277A}" dt="2025-01-05T03:13:01.502" v="44"/>
        <pc:sldMkLst>
          <pc:docMk/>
          <pc:sldMk cId="2177962294" sldId="438"/>
        </pc:sldMkLst>
      </pc:sldChg>
      <pc:sldChg chg="modNotes">
        <pc:chgData name="Md. Masudur Rahman" userId="7b31cda9e9d283c8" providerId="LiveId" clId="{31449AEB-5CB0-43E0-B943-2D38A121277A}" dt="2025-01-05T03:13:01.502" v="44"/>
        <pc:sldMkLst>
          <pc:docMk/>
          <pc:sldMk cId="3115585721" sldId="439"/>
        </pc:sldMkLst>
      </pc:sldChg>
      <pc:sldChg chg="modNotes">
        <pc:chgData name="Md. Masudur Rahman" userId="7b31cda9e9d283c8" providerId="LiveId" clId="{31449AEB-5CB0-43E0-B943-2D38A121277A}" dt="2025-01-05T03:13:01.502" v="44"/>
        <pc:sldMkLst>
          <pc:docMk/>
          <pc:sldMk cId="2953326431" sldId="440"/>
        </pc:sldMkLst>
      </pc:sldChg>
      <pc:sldChg chg="modNotes">
        <pc:chgData name="Md. Masudur Rahman" userId="7b31cda9e9d283c8" providerId="LiveId" clId="{31449AEB-5CB0-43E0-B943-2D38A121277A}" dt="2025-01-05T03:13:01.502" v="44"/>
        <pc:sldMkLst>
          <pc:docMk/>
          <pc:sldMk cId="1163845667" sldId="441"/>
        </pc:sldMkLst>
      </pc:sldChg>
      <pc:sldChg chg="modNotes">
        <pc:chgData name="Md. Masudur Rahman" userId="7b31cda9e9d283c8" providerId="LiveId" clId="{31449AEB-5CB0-43E0-B943-2D38A121277A}" dt="2025-01-05T03:13:01.502" v="44"/>
        <pc:sldMkLst>
          <pc:docMk/>
          <pc:sldMk cId="3112840103" sldId="442"/>
        </pc:sldMkLst>
      </pc:sldChg>
      <pc:sldChg chg="modNotes">
        <pc:chgData name="Md. Masudur Rahman" userId="7b31cda9e9d283c8" providerId="LiveId" clId="{31449AEB-5CB0-43E0-B943-2D38A121277A}" dt="2025-01-05T03:13:01.502" v="44"/>
        <pc:sldMkLst>
          <pc:docMk/>
          <pc:sldMk cId="965722726" sldId="443"/>
        </pc:sldMkLst>
      </pc:sldChg>
      <pc:sldChg chg="modNotes">
        <pc:chgData name="Md. Masudur Rahman" userId="7b31cda9e9d283c8" providerId="LiveId" clId="{31449AEB-5CB0-43E0-B943-2D38A121277A}" dt="2025-01-05T03:13:01.502" v="44"/>
        <pc:sldMkLst>
          <pc:docMk/>
          <pc:sldMk cId="1620577610" sldId="444"/>
        </pc:sldMkLst>
      </pc:sldChg>
      <pc:sldChg chg="modNotes">
        <pc:chgData name="Md. Masudur Rahman" userId="7b31cda9e9d283c8" providerId="LiveId" clId="{31449AEB-5CB0-43E0-B943-2D38A121277A}" dt="2025-01-05T03:13:01.502" v="44"/>
        <pc:sldMkLst>
          <pc:docMk/>
          <pc:sldMk cId="3846659656" sldId="445"/>
        </pc:sldMkLst>
      </pc:sldChg>
      <pc:sldChg chg="modNotes">
        <pc:chgData name="Md. Masudur Rahman" userId="7b31cda9e9d283c8" providerId="LiveId" clId="{31449AEB-5CB0-43E0-B943-2D38A121277A}" dt="2025-01-05T03:13:01.502" v="44"/>
        <pc:sldMkLst>
          <pc:docMk/>
          <pc:sldMk cId="3099186460" sldId="446"/>
        </pc:sldMkLst>
      </pc:sldChg>
      <pc:sldChg chg="modNotes">
        <pc:chgData name="Md. Masudur Rahman" userId="7b31cda9e9d283c8" providerId="LiveId" clId="{31449AEB-5CB0-43E0-B943-2D38A121277A}" dt="2025-01-05T03:13:01.502" v="44"/>
        <pc:sldMkLst>
          <pc:docMk/>
          <pc:sldMk cId="2935741028" sldId="447"/>
        </pc:sldMkLst>
      </pc:sldChg>
      <pc:sldChg chg="modNotes">
        <pc:chgData name="Md. Masudur Rahman" userId="7b31cda9e9d283c8" providerId="LiveId" clId="{31449AEB-5CB0-43E0-B943-2D38A121277A}" dt="2025-01-05T03:13:01.502" v="44"/>
        <pc:sldMkLst>
          <pc:docMk/>
          <pc:sldMk cId="1126313183" sldId="448"/>
        </pc:sldMkLst>
      </pc:sldChg>
      <pc:sldChg chg="modNotes">
        <pc:chgData name="Md. Masudur Rahman" userId="7b31cda9e9d283c8" providerId="LiveId" clId="{31449AEB-5CB0-43E0-B943-2D38A121277A}" dt="2025-01-05T03:13:01.502" v="44"/>
        <pc:sldMkLst>
          <pc:docMk/>
          <pc:sldMk cId="3282568219" sldId="449"/>
        </pc:sldMkLst>
      </pc:sldChg>
      <pc:sldChg chg="modNotes">
        <pc:chgData name="Md. Masudur Rahman" userId="7b31cda9e9d283c8" providerId="LiveId" clId="{31449AEB-5CB0-43E0-B943-2D38A121277A}" dt="2025-01-05T03:13:01.502" v="44"/>
        <pc:sldMkLst>
          <pc:docMk/>
          <pc:sldMk cId="4192518823" sldId="450"/>
        </pc:sldMkLst>
      </pc:sldChg>
      <pc:sldChg chg="modNotes">
        <pc:chgData name="Md. Masudur Rahman" userId="7b31cda9e9d283c8" providerId="LiveId" clId="{31449AEB-5CB0-43E0-B943-2D38A121277A}" dt="2025-01-05T03:13:01.502" v="44"/>
        <pc:sldMkLst>
          <pc:docMk/>
          <pc:sldMk cId="3748848988" sldId="451"/>
        </pc:sldMkLst>
      </pc:sldChg>
      <pc:sldChg chg="modNotes">
        <pc:chgData name="Md. Masudur Rahman" userId="7b31cda9e9d283c8" providerId="LiveId" clId="{31449AEB-5CB0-43E0-B943-2D38A121277A}" dt="2025-01-05T03:13:01.502" v="44"/>
        <pc:sldMkLst>
          <pc:docMk/>
          <pc:sldMk cId="3518534804" sldId="452"/>
        </pc:sldMkLst>
      </pc:sldChg>
      <pc:sldChg chg="modNotes">
        <pc:chgData name="Md. Masudur Rahman" userId="7b31cda9e9d283c8" providerId="LiveId" clId="{31449AEB-5CB0-43E0-B943-2D38A121277A}" dt="2025-01-05T03:13:01.502" v="44"/>
        <pc:sldMkLst>
          <pc:docMk/>
          <pc:sldMk cId="1598903591" sldId="453"/>
        </pc:sldMkLst>
      </pc:sldChg>
      <pc:sldChg chg="modNotes">
        <pc:chgData name="Md. Masudur Rahman" userId="7b31cda9e9d283c8" providerId="LiveId" clId="{31449AEB-5CB0-43E0-B943-2D38A121277A}" dt="2025-01-05T03:13:01.502" v="44"/>
        <pc:sldMkLst>
          <pc:docMk/>
          <pc:sldMk cId="2951907534" sldId="454"/>
        </pc:sldMkLst>
      </pc:sldChg>
      <pc:sldChg chg="modNotes">
        <pc:chgData name="Md. Masudur Rahman" userId="7b31cda9e9d283c8" providerId="LiveId" clId="{31449AEB-5CB0-43E0-B943-2D38A121277A}" dt="2025-01-05T03:13:01.502" v="44"/>
        <pc:sldMkLst>
          <pc:docMk/>
          <pc:sldMk cId="3773695413" sldId="455"/>
        </pc:sldMkLst>
      </pc:sldChg>
      <pc:sldChg chg="modNotes">
        <pc:chgData name="Md. Masudur Rahman" userId="7b31cda9e9d283c8" providerId="LiveId" clId="{31449AEB-5CB0-43E0-B943-2D38A121277A}" dt="2025-01-05T03:13:01.502" v="44"/>
        <pc:sldMkLst>
          <pc:docMk/>
          <pc:sldMk cId="2868714755" sldId="456"/>
        </pc:sldMkLst>
      </pc:sldChg>
      <pc:sldChg chg="modNotes">
        <pc:chgData name="Md. Masudur Rahman" userId="7b31cda9e9d283c8" providerId="LiveId" clId="{31449AEB-5CB0-43E0-B943-2D38A121277A}" dt="2025-01-05T03:13:01.502" v="44"/>
        <pc:sldMkLst>
          <pc:docMk/>
          <pc:sldMk cId="3924945083" sldId="457"/>
        </pc:sldMkLst>
      </pc:sldChg>
      <pc:sldChg chg="modNotes">
        <pc:chgData name="Md. Masudur Rahman" userId="7b31cda9e9d283c8" providerId="LiveId" clId="{31449AEB-5CB0-43E0-B943-2D38A121277A}" dt="2025-01-05T03:13:01.502" v="44"/>
        <pc:sldMkLst>
          <pc:docMk/>
          <pc:sldMk cId="4011188725" sldId="458"/>
        </pc:sldMkLst>
      </pc:sldChg>
      <pc:sldChg chg="modNotes">
        <pc:chgData name="Md. Masudur Rahman" userId="7b31cda9e9d283c8" providerId="LiveId" clId="{31449AEB-5CB0-43E0-B943-2D38A121277A}" dt="2025-01-05T03:13:01.502" v="44"/>
        <pc:sldMkLst>
          <pc:docMk/>
          <pc:sldMk cId="1591625253" sldId="459"/>
        </pc:sldMkLst>
      </pc:sldChg>
      <pc:sldChg chg="modNotes">
        <pc:chgData name="Md. Masudur Rahman" userId="7b31cda9e9d283c8" providerId="LiveId" clId="{31449AEB-5CB0-43E0-B943-2D38A121277A}" dt="2025-01-05T03:13:01.502" v="44"/>
        <pc:sldMkLst>
          <pc:docMk/>
          <pc:sldMk cId="1565535213" sldId="460"/>
        </pc:sldMkLst>
      </pc:sldChg>
      <pc:sldChg chg="modNotes">
        <pc:chgData name="Md. Masudur Rahman" userId="7b31cda9e9d283c8" providerId="LiveId" clId="{31449AEB-5CB0-43E0-B943-2D38A121277A}" dt="2025-01-05T03:13:01.502" v="44"/>
        <pc:sldMkLst>
          <pc:docMk/>
          <pc:sldMk cId="2494854525" sldId="461"/>
        </pc:sldMkLst>
      </pc:sldChg>
      <pc:sldChg chg="modNotes">
        <pc:chgData name="Md. Masudur Rahman" userId="7b31cda9e9d283c8" providerId="LiveId" clId="{31449AEB-5CB0-43E0-B943-2D38A121277A}" dt="2025-01-05T03:13:01.502" v="44"/>
        <pc:sldMkLst>
          <pc:docMk/>
          <pc:sldMk cId="3892155543" sldId="462"/>
        </pc:sldMkLst>
      </pc:sldChg>
      <pc:sldChg chg="modNotes">
        <pc:chgData name="Md. Masudur Rahman" userId="7b31cda9e9d283c8" providerId="LiveId" clId="{31449AEB-5CB0-43E0-B943-2D38A121277A}" dt="2025-01-05T03:13:01.502" v="44"/>
        <pc:sldMkLst>
          <pc:docMk/>
          <pc:sldMk cId="3759843201" sldId="463"/>
        </pc:sldMkLst>
      </pc:sldChg>
      <pc:sldChg chg="modNotes">
        <pc:chgData name="Md. Masudur Rahman" userId="7b31cda9e9d283c8" providerId="LiveId" clId="{31449AEB-5CB0-43E0-B943-2D38A121277A}" dt="2025-01-05T03:13:01.502" v="44"/>
        <pc:sldMkLst>
          <pc:docMk/>
          <pc:sldMk cId="4268261165" sldId="464"/>
        </pc:sldMkLst>
      </pc:sldChg>
      <pc:sldChg chg="modNotes">
        <pc:chgData name="Md. Masudur Rahman" userId="7b31cda9e9d283c8" providerId="LiveId" clId="{31449AEB-5CB0-43E0-B943-2D38A121277A}" dt="2025-01-05T03:13:01.502" v="44"/>
        <pc:sldMkLst>
          <pc:docMk/>
          <pc:sldMk cId="3626347620" sldId="465"/>
        </pc:sldMkLst>
      </pc:sldChg>
      <pc:sldChg chg="modNotes">
        <pc:chgData name="Md. Masudur Rahman" userId="7b31cda9e9d283c8" providerId="LiveId" clId="{31449AEB-5CB0-43E0-B943-2D38A121277A}" dt="2025-01-05T03:13:01.502" v="44"/>
        <pc:sldMkLst>
          <pc:docMk/>
          <pc:sldMk cId="3913179754" sldId="466"/>
        </pc:sldMkLst>
      </pc:sldChg>
      <pc:sldChg chg="modNotes">
        <pc:chgData name="Md. Masudur Rahman" userId="7b31cda9e9d283c8" providerId="LiveId" clId="{31449AEB-5CB0-43E0-B943-2D38A121277A}" dt="2025-01-05T03:13:01.502" v="44"/>
        <pc:sldMkLst>
          <pc:docMk/>
          <pc:sldMk cId="3838025160" sldId="467"/>
        </pc:sldMkLst>
      </pc:sldChg>
      <pc:sldChg chg="modNotes">
        <pc:chgData name="Md. Masudur Rahman" userId="7b31cda9e9d283c8" providerId="LiveId" clId="{31449AEB-5CB0-43E0-B943-2D38A121277A}" dt="2025-01-05T03:13:01.502" v="44"/>
        <pc:sldMkLst>
          <pc:docMk/>
          <pc:sldMk cId="3370200087" sldId="468"/>
        </pc:sldMkLst>
      </pc:sldChg>
      <pc:sldChg chg="modNotes">
        <pc:chgData name="Md. Masudur Rahman" userId="7b31cda9e9d283c8" providerId="LiveId" clId="{31449AEB-5CB0-43E0-B943-2D38A121277A}" dt="2025-01-05T03:13:01.502" v="44"/>
        <pc:sldMkLst>
          <pc:docMk/>
          <pc:sldMk cId="387068378" sldId="469"/>
        </pc:sldMkLst>
      </pc:sldChg>
      <pc:sldChg chg="modNotes">
        <pc:chgData name="Md. Masudur Rahman" userId="7b31cda9e9d283c8" providerId="LiveId" clId="{31449AEB-5CB0-43E0-B943-2D38A121277A}" dt="2025-01-05T03:13:01.502" v="44"/>
        <pc:sldMkLst>
          <pc:docMk/>
          <pc:sldMk cId="4035163316" sldId="470"/>
        </pc:sldMkLst>
      </pc:sldChg>
      <pc:sldChg chg="modNotes">
        <pc:chgData name="Md. Masudur Rahman" userId="7b31cda9e9d283c8" providerId="LiveId" clId="{31449AEB-5CB0-43E0-B943-2D38A121277A}" dt="2025-01-05T03:13:01.502" v="44"/>
        <pc:sldMkLst>
          <pc:docMk/>
          <pc:sldMk cId="1474190777" sldId="471"/>
        </pc:sldMkLst>
      </pc:sldChg>
      <pc:sldChg chg="modNotes">
        <pc:chgData name="Md. Masudur Rahman" userId="7b31cda9e9d283c8" providerId="LiveId" clId="{31449AEB-5CB0-43E0-B943-2D38A121277A}" dt="2025-01-05T03:13:01.502" v="44"/>
        <pc:sldMkLst>
          <pc:docMk/>
          <pc:sldMk cId="7448779" sldId="472"/>
        </pc:sldMkLst>
      </pc:sldChg>
      <pc:sldChg chg="modNotes">
        <pc:chgData name="Md. Masudur Rahman" userId="7b31cda9e9d283c8" providerId="LiveId" clId="{31449AEB-5CB0-43E0-B943-2D38A121277A}" dt="2025-01-05T03:13:01.502" v="44"/>
        <pc:sldMkLst>
          <pc:docMk/>
          <pc:sldMk cId="3846939090" sldId="473"/>
        </pc:sldMkLst>
      </pc:sldChg>
      <pc:sldChg chg="modNotes">
        <pc:chgData name="Md. Masudur Rahman" userId="7b31cda9e9d283c8" providerId="LiveId" clId="{31449AEB-5CB0-43E0-B943-2D38A121277A}" dt="2025-01-05T03:13:01.502" v="44"/>
        <pc:sldMkLst>
          <pc:docMk/>
          <pc:sldMk cId="2106696357" sldId="474"/>
        </pc:sldMkLst>
      </pc:sldChg>
      <pc:sldChg chg="modNotes">
        <pc:chgData name="Md. Masudur Rahman" userId="7b31cda9e9d283c8" providerId="LiveId" clId="{31449AEB-5CB0-43E0-B943-2D38A121277A}" dt="2025-01-05T03:13:01.502" v="44"/>
        <pc:sldMkLst>
          <pc:docMk/>
          <pc:sldMk cId="1015114510" sldId="475"/>
        </pc:sldMkLst>
      </pc:sldChg>
      <pc:sldChg chg="modNotes">
        <pc:chgData name="Md. Masudur Rahman" userId="7b31cda9e9d283c8" providerId="LiveId" clId="{31449AEB-5CB0-43E0-B943-2D38A121277A}" dt="2025-01-05T03:13:01.502" v="44"/>
        <pc:sldMkLst>
          <pc:docMk/>
          <pc:sldMk cId="1904296848" sldId="476"/>
        </pc:sldMkLst>
      </pc:sldChg>
      <pc:sldChg chg="modNotes">
        <pc:chgData name="Md. Masudur Rahman" userId="7b31cda9e9d283c8" providerId="LiveId" clId="{31449AEB-5CB0-43E0-B943-2D38A121277A}" dt="2025-01-05T03:13:01.502" v="44"/>
        <pc:sldMkLst>
          <pc:docMk/>
          <pc:sldMk cId="2897748973" sldId="477"/>
        </pc:sldMkLst>
      </pc:sldChg>
      <pc:sldChg chg="modNotes">
        <pc:chgData name="Md. Masudur Rahman" userId="7b31cda9e9d283c8" providerId="LiveId" clId="{31449AEB-5CB0-43E0-B943-2D38A121277A}" dt="2025-01-05T03:13:01.502" v="44"/>
        <pc:sldMkLst>
          <pc:docMk/>
          <pc:sldMk cId="2786037260" sldId="478"/>
        </pc:sldMkLst>
      </pc:sldChg>
      <pc:sldChg chg="modNotes">
        <pc:chgData name="Md. Masudur Rahman" userId="7b31cda9e9d283c8" providerId="LiveId" clId="{31449AEB-5CB0-43E0-B943-2D38A121277A}" dt="2025-01-05T03:13:01.502" v="44"/>
        <pc:sldMkLst>
          <pc:docMk/>
          <pc:sldMk cId="4112883381" sldId="479"/>
        </pc:sldMkLst>
      </pc:sldChg>
      <pc:sldChg chg="modNotes">
        <pc:chgData name="Md. Masudur Rahman" userId="7b31cda9e9d283c8" providerId="LiveId" clId="{31449AEB-5CB0-43E0-B943-2D38A121277A}" dt="2025-01-05T03:13:01.502" v="44"/>
        <pc:sldMkLst>
          <pc:docMk/>
          <pc:sldMk cId="682373216" sldId="480"/>
        </pc:sldMkLst>
      </pc:sldChg>
      <pc:sldChg chg="modNotes">
        <pc:chgData name="Md. Masudur Rahman" userId="7b31cda9e9d283c8" providerId="LiveId" clId="{31449AEB-5CB0-43E0-B943-2D38A121277A}" dt="2025-01-05T03:13:01.502" v="44"/>
        <pc:sldMkLst>
          <pc:docMk/>
          <pc:sldMk cId="2042118734" sldId="481"/>
        </pc:sldMkLst>
      </pc:sldChg>
      <pc:sldChg chg="modNotes">
        <pc:chgData name="Md. Masudur Rahman" userId="7b31cda9e9d283c8" providerId="LiveId" clId="{31449AEB-5CB0-43E0-B943-2D38A121277A}" dt="2025-01-05T03:13:01.502" v="44"/>
        <pc:sldMkLst>
          <pc:docMk/>
          <pc:sldMk cId="3628696135" sldId="482"/>
        </pc:sldMkLst>
      </pc:sldChg>
      <pc:sldChg chg="modNotes">
        <pc:chgData name="Md. Masudur Rahman" userId="7b31cda9e9d283c8" providerId="LiveId" clId="{31449AEB-5CB0-43E0-B943-2D38A121277A}" dt="2025-01-05T03:13:01.502" v="44"/>
        <pc:sldMkLst>
          <pc:docMk/>
          <pc:sldMk cId="2536066068" sldId="483"/>
        </pc:sldMkLst>
      </pc:sldChg>
      <pc:sldChg chg="modNotes">
        <pc:chgData name="Md. Masudur Rahman" userId="7b31cda9e9d283c8" providerId="LiveId" clId="{31449AEB-5CB0-43E0-B943-2D38A121277A}" dt="2025-01-05T03:13:01.502" v="44"/>
        <pc:sldMkLst>
          <pc:docMk/>
          <pc:sldMk cId="3933204960" sldId="484"/>
        </pc:sldMkLst>
      </pc:sldChg>
      <pc:sldChg chg="modNotes">
        <pc:chgData name="Md. Masudur Rahman" userId="7b31cda9e9d283c8" providerId="LiveId" clId="{31449AEB-5CB0-43E0-B943-2D38A121277A}" dt="2025-01-05T03:13:01.502" v="44"/>
        <pc:sldMkLst>
          <pc:docMk/>
          <pc:sldMk cId="1358320778" sldId="485"/>
        </pc:sldMkLst>
      </pc:sldChg>
      <pc:sldChg chg="modNotes">
        <pc:chgData name="Md. Masudur Rahman" userId="7b31cda9e9d283c8" providerId="LiveId" clId="{31449AEB-5CB0-43E0-B943-2D38A121277A}" dt="2025-01-05T03:13:01.502" v="44"/>
        <pc:sldMkLst>
          <pc:docMk/>
          <pc:sldMk cId="3743288203" sldId="486"/>
        </pc:sldMkLst>
      </pc:sldChg>
      <pc:sldChg chg="modNotes">
        <pc:chgData name="Md. Masudur Rahman" userId="7b31cda9e9d283c8" providerId="LiveId" clId="{31449AEB-5CB0-43E0-B943-2D38A121277A}" dt="2025-01-05T03:13:01.502" v="44"/>
        <pc:sldMkLst>
          <pc:docMk/>
          <pc:sldMk cId="1839126836" sldId="487"/>
        </pc:sldMkLst>
      </pc:sldChg>
      <pc:sldChg chg="modNotes">
        <pc:chgData name="Md. Masudur Rahman" userId="7b31cda9e9d283c8" providerId="LiveId" clId="{31449AEB-5CB0-43E0-B943-2D38A121277A}" dt="2025-01-05T03:13:01.502" v="44"/>
        <pc:sldMkLst>
          <pc:docMk/>
          <pc:sldMk cId="3034799171" sldId="488"/>
        </pc:sldMkLst>
      </pc:sldChg>
      <pc:sldChg chg="modNotes">
        <pc:chgData name="Md. Masudur Rahman" userId="7b31cda9e9d283c8" providerId="LiveId" clId="{31449AEB-5CB0-43E0-B943-2D38A121277A}" dt="2025-01-05T03:13:01.502" v="44"/>
        <pc:sldMkLst>
          <pc:docMk/>
          <pc:sldMk cId="1987858384" sldId="489"/>
        </pc:sldMkLst>
      </pc:sldChg>
      <pc:sldChg chg="modNotes">
        <pc:chgData name="Md. Masudur Rahman" userId="7b31cda9e9d283c8" providerId="LiveId" clId="{31449AEB-5CB0-43E0-B943-2D38A121277A}" dt="2025-01-05T03:13:01.502" v="44"/>
        <pc:sldMkLst>
          <pc:docMk/>
          <pc:sldMk cId="586180103" sldId="490"/>
        </pc:sldMkLst>
      </pc:sldChg>
      <pc:sldChg chg="modNotes">
        <pc:chgData name="Md. Masudur Rahman" userId="7b31cda9e9d283c8" providerId="LiveId" clId="{31449AEB-5CB0-43E0-B943-2D38A121277A}" dt="2025-01-05T03:13:01.502" v="44"/>
        <pc:sldMkLst>
          <pc:docMk/>
          <pc:sldMk cId="2176184786" sldId="491"/>
        </pc:sldMkLst>
      </pc:sldChg>
      <pc:sldChg chg="modNotes">
        <pc:chgData name="Md. Masudur Rahman" userId="7b31cda9e9d283c8" providerId="LiveId" clId="{31449AEB-5CB0-43E0-B943-2D38A121277A}" dt="2025-01-05T03:13:01.502" v="44"/>
        <pc:sldMkLst>
          <pc:docMk/>
          <pc:sldMk cId="3459207719" sldId="492"/>
        </pc:sldMkLst>
      </pc:sldChg>
      <pc:sldChg chg="modNotes">
        <pc:chgData name="Md. Masudur Rahman" userId="7b31cda9e9d283c8" providerId="LiveId" clId="{31449AEB-5CB0-43E0-B943-2D38A121277A}" dt="2025-01-05T03:13:01.502" v="44"/>
        <pc:sldMkLst>
          <pc:docMk/>
          <pc:sldMk cId="1555823506" sldId="493"/>
        </pc:sldMkLst>
      </pc:sldChg>
      <pc:sldChg chg="modNotes">
        <pc:chgData name="Md. Masudur Rahman" userId="7b31cda9e9d283c8" providerId="LiveId" clId="{31449AEB-5CB0-43E0-B943-2D38A121277A}" dt="2025-01-05T03:13:01.502" v="44"/>
        <pc:sldMkLst>
          <pc:docMk/>
          <pc:sldMk cId="3381143364" sldId="494"/>
        </pc:sldMkLst>
      </pc:sldChg>
      <pc:sldChg chg="modNotes">
        <pc:chgData name="Md. Masudur Rahman" userId="7b31cda9e9d283c8" providerId="LiveId" clId="{31449AEB-5CB0-43E0-B943-2D38A121277A}" dt="2025-01-05T03:13:01.502" v="44"/>
        <pc:sldMkLst>
          <pc:docMk/>
          <pc:sldMk cId="4107516851" sldId="495"/>
        </pc:sldMkLst>
      </pc:sldChg>
      <pc:sldChg chg="modNotes">
        <pc:chgData name="Md. Masudur Rahman" userId="7b31cda9e9d283c8" providerId="LiveId" clId="{31449AEB-5CB0-43E0-B943-2D38A121277A}" dt="2025-01-05T03:13:01.502" v="44"/>
        <pc:sldMkLst>
          <pc:docMk/>
          <pc:sldMk cId="1128946434" sldId="496"/>
        </pc:sldMkLst>
      </pc:sldChg>
      <pc:sldChg chg="addSp delSp modSp new del mod ord chgLayout">
        <pc:chgData name="Md. Masudur Rahman" userId="7b31cda9e9d283c8" providerId="LiveId" clId="{31449AEB-5CB0-43E0-B943-2D38A121277A}" dt="2025-01-05T02:59:52.429" v="5" actId="47"/>
        <pc:sldMkLst>
          <pc:docMk/>
          <pc:sldMk cId="1129951607" sldId="826"/>
        </pc:sldMkLst>
      </pc:sldChg>
      <pc:sldChg chg="modSp add mod">
        <pc:chgData name="Md. Masudur Rahman" userId="7b31cda9e9d283c8" providerId="LiveId" clId="{31449AEB-5CB0-43E0-B943-2D38A121277A}" dt="2025-01-05T03:00:46.502" v="43" actId="20577"/>
        <pc:sldMkLst>
          <pc:docMk/>
          <pc:sldMk cId="405529726" sldId="827"/>
        </pc:sldMkLst>
        <pc:spChg chg="mod">
          <ac:chgData name="Md. Masudur Rahman" userId="7b31cda9e9d283c8" providerId="LiveId" clId="{31449AEB-5CB0-43E0-B943-2D38A121277A}" dt="2025-01-05T03:00:46.502" v="43" actId="20577"/>
          <ac:spMkLst>
            <pc:docMk/>
            <pc:sldMk cId="405529726" sldId="827"/>
            <ac:spMk id="3" creationId="{02807F9B-C0FE-B79C-FC20-8812B498BB08}"/>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6-01-24T23:00:29" idx="1">
    <p:pos x="0" y="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BF8E2182-6A8F-471C-96FF-9CCA4E3D3FA2}" type="datetimeFigureOut">
              <a:rPr lang="en-US" smtClean="0"/>
              <a:t>16-Jan-25</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D8DB121C-82CB-4F98-8D12-779AFC132EC2}" type="slidenum">
              <a:rPr lang="en-US" smtClean="0"/>
              <a:t>‹#›</a:t>
            </a:fld>
            <a:endParaRPr lang="en-US"/>
          </a:p>
        </p:txBody>
      </p:sp>
    </p:spTree>
    <p:extLst>
      <p:ext uri="{BB962C8B-B14F-4D97-AF65-F5344CB8AC3E}">
        <p14:creationId xmlns:p14="http://schemas.microsoft.com/office/powerpoint/2010/main" val="99115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FF8EBF83-F770-21B3-2617-680201339F3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845C5DC2-64B9-4A56-B590-DFC4B1D499AF}" type="slidenum">
              <a:rPr lang="en-US" altLang="en-US" sz="1400"/>
              <a:pPr defTabSz="467487" fontAlgn="base" hangingPunct="0">
                <a:lnSpc>
                  <a:spcPct val="93000"/>
                </a:lnSpc>
                <a:spcBef>
                  <a:spcPct val="0"/>
                </a:spcBef>
                <a:spcAft>
                  <a:spcPct val="0"/>
                </a:spcAft>
                <a:buClrTx/>
                <a:defRPr/>
              </a:pPr>
              <a:t>7</a:t>
            </a:fld>
            <a:endParaRPr lang="en-US" altLang="en-US" sz="1400"/>
          </a:p>
        </p:txBody>
      </p:sp>
      <p:sp>
        <p:nvSpPr>
          <p:cNvPr id="6147" name="Rectangle 1">
            <a:extLst>
              <a:ext uri="{FF2B5EF4-FFF2-40B4-BE49-F238E27FC236}">
                <a16:creationId xmlns:a16="http://schemas.microsoft.com/office/drawing/2014/main" id="{22DEF0B1-8A5A-356E-079E-021C5DC498B6}"/>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a:extLst>
              <a:ext uri="{FF2B5EF4-FFF2-40B4-BE49-F238E27FC236}">
                <a16:creationId xmlns:a16="http://schemas.microsoft.com/office/drawing/2014/main" id="{B5249354-7CB2-7D8D-700B-AF7FAD9802A2}"/>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20097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BE432D5C-5887-E3BF-D08D-2D79ACEA573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BD22ABA1-C978-452F-A589-05D36DEF5E3E}" type="slidenum">
              <a:rPr lang="en-US" altLang="en-US" sz="1400"/>
              <a:pPr defTabSz="467487" fontAlgn="base" hangingPunct="0">
                <a:lnSpc>
                  <a:spcPct val="93000"/>
                </a:lnSpc>
                <a:spcBef>
                  <a:spcPct val="0"/>
                </a:spcBef>
                <a:spcAft>
                  <a:spcPct val="0"/>
                </a:spcAft>
                <a:buClrTx/>
                <a:defRPr/>
              </a:pPr>
              <a:t>8</a:t>
            </a:fld>
            <a:endParaRPr lang="en-US" altLang="en-US" sz="1400"/>
          </a:p>
        </p:txBody>
      </p:sp>
      <p:sp>
        <p:nvSpPr>
          <p:cNvPr id="8195" name="Rectangle 1">
            <a:extLst>
              <a:ext uri="{FF2B5EF4-FFF2-40B4-BE49-F238E27FC236}">
                <a16:creationId xmlns:a16="http://schemas.microsoft.com/office/drawing/2014/main" id="{EA04DE82-702D-4ED3-31FA-37E5ECAAA6C5}"/>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Text Box 2">
            <a:extLst>
              <a:ext uri="{FF2B5EF4-FFF2-40B4-BE49-F238E27FC236}">
                <a16:creationId xmlns:a16="http://schemas.microsoft.com/office/drawing/2014/main" id="{EC97DD6D-F0AD-1B9F-BF4D-2E14027549D2}"/>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293875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DB6DC0BE-D726-8815-1C18-B2336AD2210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FE3A3443-91F3-4382-86E3-6187518D1DD2}" type="slidenum">
              <a:rPr lang="en-US" altLang="en-US" sz="1400"/>
              <a:pPr defTabSz="467487" fontAlgn="base" hangingPunct="0">
                <a:lnSpc>
                  <a:spcPct val="93000"/>
                </a:lnSpc>
                <a:spcBef>
                  <a:spcPct val="0"/>
                </a:spcBef>
                <a:spcAft>
                  <a:spcPct val="0"/>
                </a:spcAft>
                <a:buClrTx/>
                <a:defRPr/>
              </a:pPr>
              <a:t>9</a:t>
            </a:fld>
            <a:endParaRPr lang="en-US" altLang="en-US" sz="1400"/>
          </a:p>
        </p:txBody>
      </p:sp>
      <p:sp>
        <p:nvSpPr>
          <p:cNvPr id="10243" name="Rectangle 1">
            <a:extLst>
              <a:ext uri="{FF2B5EF4-FFF2-40B4-BE49-F238E27FC236}">
                <a16:creationId xmlns:a16="http://schemas.microsoft.com/office/drawing/2014/main" id="{6CFD7C42-BFF7-8A7B-69FF-14EBC0F0D91E}"/>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Text Box 2">
            <a:extLst>
              <a:ext uri="{FF2B5EF4-FFF2-40B4-BE49-F238E27FC236}">
                <a16:creationId xmlns:a16="http://schemas.microsoft.com/office/drawing/2014/main" id="{9741C911-52F2-619E-7758-45671174FB9B}"/>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49351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D04339CC-02CC-9565-9974-F3647E8AC43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DE9D843A-D2C0-488B-A6FE-E893FB81A25C}" type="slidenum">
              <a:rPr lang="en-US" altLang="en-US" sz="1400"/>
              <a:pPr defTabSz="467487" fontAlgn="base" hangingPunct="0">
                <a:lnSpc>
                  <a:spcPct val="93000"/>
                </a:lnSpc>
                <a:spcBef>
                  <a:spcPct val="0"/>
                </a:spcBef>
                <a:spcAft>
                  <a:spcPct val="0"/>
                </a:spcAft>
                <a:buClrTx/>
                <a:defRPr/>
              </a:pPr>
              <a:t>10</a:t>
            </a:fld>
            <a:endParaRPr lang="en-US" altLang="en-US" sz="1400"/>
          </a:p>
        </p:txBody>
      </p:sp>
      <p:sp>
        <p:nvSpPr>
          <p:cNvPr id="12291" name="Rectangle 1">
            <a:extLst>
              <a:ext uri="{FF2B5EF4-FFF2-40B4-BE49-F238E27FC236}">
                <a16:creationId xmlns:a16="http://schemas.microsoft.com/office/drawing/2014/main" id="{D84F79DA-1835-FCDA-E55B-37756178C5D9}"/>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Text Box 2">
            <a:extLst>
              <a:ext uri="{FF2B5EF4-FFF2-40B4-BE49-F238E27FC236}">
                <a16:creationId xmlns:a16="http://schemas.microsoft.com/office/drawing/2014/main" id="{CAC4EFBC-CAE2-6771-ECD7-72D0B34871B6}"/>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419318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3E8BBE64-4A63-9BE1-8988-A8DB27AE96C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F58038E1-1141-4574-B96A-92842F1F0FDE}" type="slidenum">
              <a:rPr lang="en-US" altLang="en-US" sz="1400"/>
              <a:pPr defTabSz="467487" fontAlgn="base" hangingPunct="0">
                <a:lnSpc>
                  <a:spcPct val="93000"/>
                </a:lnSpc>
                <a:spcBef>
                  <a:spcPct val="0"/>
                </a:spcBef>
                <a:spcAft>
                  <a:spcPct val="0"/>
                </a:spcAft>
                <a:buClrTx/>
                <a:defRPr/>
              </a:pPr>
              <a:t>11</a:t>
            </a:fld>
            <a:endParaRPr lang="en-US" altLang="en-US" sz="1400"/>
          </a:p>
        </p:txBody>
      </p:sp>
      <p:sp>
        <p:nvSpPr>
          <p:cNvPr id="14339" name="Rectangle 1">
            <a:extLst>
              <a:ext uri="{FF2B5EF4-FFF2-40B4-BE49-F238E27FC236}">
                <a16:creationId xmlns:a16="http://schemas.microsoft.com/office/drawing/2014/main" id="{0FFBBBE3-3743-A7CD-5D62-119112D8C9EA}"/>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a:extLst>
              <a:ext uri="{FF2B5EF4-FFF2-40B4-BE49-F238E27FC236}">
                <a16:creationId xmlns:a16="http://schemas.microsoft.com/office/drawing/2014/main" id="{D4F78595-A8D4-C48C-695A-3262AE289ABE}"/>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54747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63EE578B-7981-0D49-FF36-89900ED3844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A09FE491-6253-42D5-9564-8CF20B7E6C1C}" type="slidenum">
              <a:rPr lang="en-US" altLang="en-US" sz="1400"/>
              <a:pPr defTabSz="467487" fontAlgn="base" hangingPunct="0">
                <a:lnSpc>
                  <a:spcPct val="93000"/>
                </a:lnSpc>
                <a:spcBef>
                  <a:spcPct val="0"/>
                </a:spcBef>
                <a:spcAft>
                  <a:spcPct val="0"/>
                </a:spcAft>
                <a:buClrTx/>
                <a:defRPr/>
              </a:pPr>
              <a:t>12</a:t>
            </a:fld>
            <a:endParaRPr lang="en-US" altLang="en-US" sz="1400"/>
          </a:p>
        </p:txBody>
      </p:sp>
      <p:sp>
        <p:nvSpPr>
          <p:cNvPr id="16387" name="Rectangle 1">
            <a:extLst>
              <a:ext uri="{FF2B5EF4-FFF2-40B4-BE49-F238E27FC236}">
                <a16:creationId xmlns:a16="http://schemas.microsoft.com/office/drawing/2014/main" id="{1F811961-C419-7A7F-BC83-51CE6890795A}"/>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83F4EE1A-8726-3FD0-9FA1-E13A388D073C}"/>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62351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1CD406CB-423A-C3AE-FF0F-942BB17E54A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EF0EF76E-D555-40D6-A05E-42AB9DF6E912}" type="slidenum">
              <a:rPr lang="en-US" altLang="en-US" sz="1400"/>
              <a:pPr defTabSz="467487" fontAlgn="base" hangingPunct="0">
                <a:lnSpc>
                  <a:spcPct val="93000"/>
                </a:lnSpc>
                <a:spcBef>
                  <a:spcPct val="0"/>
                </a:spcBef>
                <a:spcAft>
                  <a:spcPct val="0"/>
                </a:spcAft>
                <a:buClrTx/>
                <a:defRPr/>
              </a:pPr>
              <a:t>13</a:t>
            </a:fld>
            <a:endParaRPr lang="en-US" altLang="en-US" sz="1400"/>
          </a:p>
        </p:txBody>
      </p:sp>
      <p:sp>
        <p:nvSpPr>
          <p:cNvPr id="18435" name="Rectangle 1">
            <a:extLst>
              <a:ext uri="{FF2B5EF4-FFF2-40B4-BE49-F238E27FC236}">
                <a16:creationId xmlns:a16="http://schemas.microsoft.com/office/drawing/2014/main" id="{134AB5B3-E5DD-C979-33D3-B227B5568C29}"/>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Text Box 2">
            <a:extLst>
              <a:ext uri="{FF2B5EF4-FFF2-40B4-BE49-F238E27FC236}">
                <a16:creationId xmlns:a16="http://schemas.microsoft.com/office/drawing/2014/main" id="{135F1850-BF3A-4DC0-B5A7-3F9AECD090B4}"/>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552562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4DBFE0D9-27D2-9FBD-A458-47C2893D921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28782814-0003-4A31-9195-3265AE320BDE}" type="slidenum">
              <a:rPr lang="en-US" altLang="en-US" sz="1400"/>
              <a:pPr defTabSz="467487" fontAlgn="base" hangingPunct="0">
                <a:lnSpc>
                  <a:spcPct val="93000"/>
                </a:lnSpc>
                <a:spcBef>
                  <a:spcPct val="0"/>
                </a:spcBef>
                <a:spcAft>
                  <a:spcPct val="0"/>
                </a:spcAft>
                <a:buClrTx/>
                <a:defRPr/>
              </a:pPr>
              <a:t>14</a:t>
            </a:fld>
            <a:endParaRPr lang="en-US" altLang="en-US" sz="1400"/>
          </a:p>
        </p:txBody>
      </p:sp>
      <p:sp>
        <p:nvSpPr>
          <p:cNvPr id="20483" name="Rectangle 1">
            <a:extLst>
              <a:ext uri="{FF2B5EF4-FFF2-40B4-BE49-F238E27FC236}">
                <a16:creationId xmlns:a16="http://schemas.microsoft.com/office/drawing/2014/main" id="{0040D5EC-33BA-CEC3-340D-12A50DB2AD4F}"/>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Text Box 2">
            <a:extLst>
              <a:ext uri="{FF2B5EF4-FFF2-40B4-BE49-F238E27FC236}">
                <a16:creationId xmlns:a16="http://schemas.microsoft.com/office/drawing/2014/main" id="{804AACD8-D760-45E6-3174-368B8D0FF850}"/>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015926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715C0BD6-6C8D-5914-A7E5-33D4F5FF4A0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1E2C0601-F425-4AE0-A868-0768D27B3C98}" type="slidenum">
              <a:rPr lang="en-US" altLang="en-US" sz="1400"/>
              <a:pPr defTabSz="467487" fontAlgn="base" hangingPunct="0">
                <a:lnSpc>
                  <a:spcPct val="93000"/>
                </a:lnSpc>
                <a:spcBef>
                  <a:spcPct val="0"/>
                </a:spcBef>
                <a:spcAft>
                  <a:spcPct val="0"/>
                </a:spcAft>
                <a:buClrTx/>
                <a:defRPr/>
              </a:pPr>
              <a:t>15</a:t>
            </a:fld>
            <a:endParaRPr lang="en-US" altLang="en-US" sz="1400"/>
          </a:p>
        </p:txBody>
      </p:sp>
      <p:sp>
        <p:nvSpPr>
          <p:cNvPr id="22531" name="Rectangle 1">
            <a:extLst>
              <a:ext uri="{FF2B5EF4-FFF2-40B4-BE49-F238E27FC236}">
                <a16:creationId xmlns:a16="http://schemas.microsoft.com/office/drawing/2014/main" id="{3685927A-D4BB-4F3A-5FE2-DF04FFF9CFEC}"/>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Text Box 2">
            <a:extLst>
              <a:ext uri="{FF2B5EF4-FFF2-40B4-BE49-F238E27FC236}">
                <a16:creationId xmlns:a16="http://schemas.microsoft.com/office/drawing/2014/main" id="{3CECC7DE-96EA-DFB1-FBA3-A7DECB2A3635}"/>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022759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CE3F8B8C-538D-8B59-CA98-C33A7D50660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9406D337-B2B2-4ACC-8F0E-553845CA33F6}" type="slidenum">
              <a:rPr lang="en-US" altLang="en-US" sz="1400"/>
              <a:pPr defTabSz="467487" fontAlgn="base" hangingPunct="0">
                <a:lnSpc>
                  <a:spcPct val="93000"/>
                </a:lnSpc>
                <a:spcBef>
                  <a:spcPct val="0"/>
                </a:spcBef>
                <a:spcAft>
                  <a:spcPct val="0"/>
                </a:spcAft>
                <a:buClrTx/>
                <a:defRPr/>
              </a:pPr>
              <a:t>16</a:t>
            </a:fld>
            <a:endParaRPr lang="en-US" altLang="en-US" sz="1400"/>
          </a:p>
        </p:txBody>
      </p:sp>
      <p:sp>
        <p:nvSpPr>
          <p:cNvPr id="24579" name="Rectangle 1">
            <a:extLst>
              <a:ext uri="{FF2B5EF4-FFF2-40B4-BE49-F238E27FC236}">
                <a16:creationId xmlns:a16="http://schemas.microsoft.com/office/drawing/2014/main" id="{3CE9B498-A6A0-F63F-4FDF-B0005BBB4259}"/>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Text Box 2">
            <a:extLst>
              <a:ext uri="{FF2B5EF4-FFF2-40B4-BE49-F238E27FC236}">
                <a16:creationId xmlns:a16="http://schemas.microsoft.com/office/drawing/2014/main" id="{33E80380-9D06-0804-50B1-5A7086D896F8}"/>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663982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0D03DC78-40F4-2CBF-B434-45747C8A9E4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6FFA9467-F7F7-46ED-92AA-251691B7F999}" type="slidenum">
              <a:rPr lang="en-US" altLang="en-US" sz="1400"/>
              <a:pPr defTabSz="467487" fontAlgn="base" hangingPunct="0">
                <a:lnSpc>
                  <a:spcPct val="93000"/>
                </a:lnSpc>
                <a:spcBef>
                  <a:spcPct val="0"/>
                </a:spcBef>
                <a:spcAft>
                  <a:spcPct val="0"/>
                </a:spcAft>
                <a:buClrTx/>
                <a:defRPr/>
              </a:pPr>
              <a:t>17</a:t>
            </a:fld>
            <a:endParaRPr lang="en-US" altLang="en-US" sz="1400"/>
          </a:p>
        </p:txBody>
      </p:sp>
      <p:sp>
        <p:nvSpPr>
          <p:cNvPr id="26627" name="Rectangle 1">
            <a:extLst>
              <a:ext uri="{FF2B5EF4-FFF2-40B4-BE49-F238E27FC236}">
                <a16:creationId xmlns:a16="http://schemas.microsoft.com/office/drawing/2014/main" id="{C54431D6-D801-34E6-D495-5E3148D2170E}"/>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Text Box 2">
            <a:extLst>
              <a:ext uri="{FF2B5EF4-FFF2-40B4-BE49-F238E27FC236}">
                <a16:creationId xmlns:a16="http://schemas.microsoft.com/office/drawing/2014/main" id="{68DB4A38-BA4D-3797-A6A4-3DAE5137301E}"/>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222314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0AA76176-8A08-6E9E-512A-01CB8C82807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F3275535-4875-4FB0-AAD0-B5816D09EC76}" type="slidenum">
              <a:rPr lang="en-US" altLang="en-US" sz="1400"/>
              <a:pPr defTabSz="467487" fontAlgn="base" hangingPunct="0">
                <a:lnSpc>
                  <a:spcPct val="93000"/>
                </a:lnSpc>
                <a:spcBef>
                  <a:spcPct val="0"/>
                </a:spcBef>
                <a:spcAft>
                  <a:spcPct val="0"/>
                </a:spcAft>
                <a:buClrTx/>
                <a:defRPr/>
              </a:pPr>
              <a:t>18</a:t>
            </a:fld>
            <a:endParaRPr lang="en-US" altLang="en-US" sz="1400"/>
          </a:p>
        </p:txBody>
      </p:sp>
      <p:sp>
        <p:nvSpPr>
          <p:cNvPr id="28675" name="Rectangle 1">
            <a:extLst>
              <a:ext uri="{FF2B5EF4-FFF2-40B4-BE49-F238E27FC236}">
                <a16:creationId xmlns:a16="http://schemas.microsoft.com/office/drawing/2014/main" id="{4FB9EA3F-939D-B36E-AFD6-2D6E16D2340F}"/>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Text Box 2">
            <a:extLst>
              <a:ext uri="{FF2B5EF4-FFF2-40B4-BE49-F238E27FC236}">
                <a16:creationId xmlns:a16="http://schemas.microsoft.com/office/drawing/2014/main" id="{4F4A1513-75F3-E035-CACA-EFA06137DC71}"/>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70952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70BFC11A-931E-D073-EDEF-6D321A8F838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A73C5209-4FAB-416A-9F17-176B32F5FD7F}" type="slidenum">
              <a:rPr lang="en-US" altLang="en-US" sz="1400"/>
              <a:pPr defTabSz="467487" fontAlgn="base" hangingPunct="0">
                <a:lnSpc>
                  <a:spcPct val="93000"/>
                </a:lnSpc>
                <a:spcBef>
                  <a:spcPct val="0"/>
                </a:spcBef>
                <a:spcAft>
                  <a:spcPct val="0"/>
                </a:spcAft>
                <a:buClrTx/>
                <a:defRPr/>
              </a:pPr>
              <a:t>19</a:t>
            </a:fld>
            <a:endParaRPr lang="en-US" altLang="en-US" sz="1400"/>
          </a:p>
        </p:txBody>
      </p:sp>
      <p:sp>
        <p:nvSpPr>
          <p:cNvPr id="30723" name="Rectangle 1">
            <a:extLst>
              <a:ext uri="{FF2B5EF4-FFF2-40B4-BE49-F238E27FC236}">
                <a16:creationId xmlns:a16="http://schemas.microsoft.com/office/drawing/2014/main" id="{F7AE8E86-6E62-ADCF-361A-0A5794325CB2}"/>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Text Box 2">
            <a:extLst>
              <a:ext uri="{FF2B5EF4-FFF2-40B4-BE49-F238E27FC236}">
                <a16:creationId xmlns:a16="http://schemas.microsoft.com/office/drawing/2014/main" id="{3980D4F3-5366-A960-9B7C-43A495997164}"/>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247595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AADBD72-6624-EFDE-1BC1-55B8E23E82F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E1E5CE16-CCC4-40D9-8679-69C9EB8176F1}" type="slidenum">
              <a:rPr lang="en-US" altLang="en-US" sz="1400"/>
              <a:pPr defTabSz="467487" fontAlgn="base" hangingPunct="0">
                <a:lnSpc>
                  <a:spcPct val="93000"/>
                </a:lnSpc>
                <a:spcBef>
                  <a:spcPct val="0"/>
                </a:spcBef>
                <a:spcAft>
                  <a:spcPct val="0"/>
                </a:spcAft>
                <a:buClrTx/>
                <a:defRPr/>
              </a:pPr>
              <a:t>20</a:t>
            </a:fld>
            <a:endParaRPr lang="en-US" altLang="en-US" sz="1400"/>
          </a:p>
        </p:txBody>
      </p:sp>
      <p:sp>
        <p:nvSpPr>
          <p:cNvPr id="32771" name="Rectangle 1">
            <a:extLst>
              <a:ext uri="{FF2B5EF4-FFF2-40B4-BE49-F238E27FC236}">
                <a16:creationId xmlns:a16="http://schemas.microsoft.com/office/drawing/2014/main" id="{E83FCEC5-2F84-0BB1-A3FC-C93C277CF17B}"/>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Text Box 2">
            <a:extLst>
              <a:ext uri="{FF2B5EF4-FFF2-40B4-BE49-F238E27FC236}">
                <a16:creationId xmlns:a16="http://schemas.microsoft.com/office/drawing/2014/main" id="{5EE70BC9-42CC-7748-2420-8C96B2988890}"/>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359013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E4620A53-4CE6-E029-91AB-D883EF5F0B4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94F0B1F6-620C-4A50-92F7-9757DDC31A2A}" type="slidenum">
              <a:rPr lang="en-US" altLang="en-US" sz="1400"/>
              <a:pPr defTabSz="467487" fontAlgn="base" hangingPunct="0">
                <a:lnSpc>
                  <a:spcPct val="93000"/>
                </a:lnSpc>
                <a:spcBef>
                  <a:spcPct val="0"/>
                </a:spcBef>
                <a:spcAft>
                  <a:spcPct val="0"/>
                </a:spcAft>
                <a:buClrTx/>
                <a:defRPr/>
              </a:pPr>
              <a:t>21</a:t>
            </a:fld>
            <a:endParaRPr lang="en-US" altLang="en-US" sz="1400"/>
          </a:p>
        </p:txBody>
      </p:sp>
      <p:sp>
        <p:nvSpPr>
          <p:cNvPr id="34819" name="Rectangle 1">
            <a:extLst>
              <a:ext uri="{FF2B5EF4-FFF2-40B4-BE49-F238E27FC236}">
                <a16:creationId xmlns:a16="http://schemas.microsoft.com/office/drawing/2014/main" id="{21F39091-FAAC-DC31-ED76-104715F172C3}"/>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Text Box 2">
            <a:extLst>
              <a:ext uri="{FF2B5EF4-FFF2-40B4-BE49-F238E27FC236}">
                <a16:creationId xmlns:a16="http://schemas.microsoft.com/office/drawing/2014/main" id="{1E790879-F589-61E2-41CB-1EE6A8473601}"/>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266175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EFC5A847-3ACC-8448-EBE1-C9494DC3CF2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B8BCA020-E975-4229-A6EC-E2408F42A413}" type="slidenum">
              <a:rPr lang="en-US" altLang="en-US" sz="1400"/>
              <a:pPr defTabSz="467487" fontAlgn="base" hangingPunct="0">
                <a:lnSpc>
                  <a:spcPct val="93000"/>
                </a:lnSpc>
                <a:spcBef>
                  <a:spcPct val="0"/>
                </a:spcBef>
                <a:spcAft>
                  <a:spcPct val="0"/>
                </a:spcAft>
                <a:buClrTx/>
                <a:defRPr/>
              </a:pPr>
              <a:t>22</a:t>
            </a:fld>
            <a:endParaRPr lang="en-US" altLang="en-US" sz="1400"/>
          </a:p>
        </p:txBody>
      </p:sp>
      <p:sp>
        <p:nvSpPr>
          <p:cNvPr id="36867" name="Rectangle 1">
            <a:extLst>
              <a:ext uri="{FF2B5EF4-FFF2-40B4-BE49-F238E27FC236}">
                <a16:creationId xmlns:a16="http://schemas.microsoft.com/office/drawing/2014/main" id="{30980B46-7082-85D1-1345-3D7009E0619F}"/>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Text Box 2">
            <a:extLst>
              <a:ext uri="{FF2B5EF4-FFF2-40B4-BE49-F238E27FC236}">
                <a16:creationId xmlns:a16="http://schemas.microsoft.com/office/drawing/2014/main" id="{63606DDC-4420-5D73-2006-CDEDD6C61251}"/>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779160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FE6F69D4-3F49-B90A-D8E2-1C0FB49D9B3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D7EA7666-E1D9-49A3-BE67-463757107514}" type="slidenum">
              <a:rPr lang="en-US" altLang="en-US" sz="1400"/>
              <a:pPr defTabSz="467487" fontAlgn="base" hangingPunct="0">
                <a:lnSpc>
                  <a:spcPct val="93000"/>
                </a:lnSpc>
                <a:spcBef>
                  <a:spcPct val="0"/>
                </a:spcBef>
                <a:spcAft>
                  <a:spcPct val="0"/>
                </a:spcAft>
                <a:buClrTx/>
                <a:defRPr/>
              </a:pPr>
              <a:t>23</a:t>
            </a:fld>
            <a:endParaRPr lang="en-US" altLang="en-US" sz="1400"/>
          </a:p>
        </p:txBody>
      </p:sp>
      <p:sp>
        <p:nvSpPr>
          <p:cNvPr id="38915" name="Rectangle 1">
            <a:extLst>
              <a:ext uri="{FF2B5EF4-FFF2-40B4-BE49-F238E27FC236}">
                <a16:creationId xmlns:a16="http://schemas.microsoft.com/office/drawing/2014/main" id="{FACD23BD-64D7-BB59-999C-D07127970AD5}"/>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Text Box 2">
            <a:extLst>
              <a:ext uri="{FF2B5EF4-FFF2-40B4-BE49-F238E27FC236}">
                <a16:creationId xmlns:a16="http://schemas.microsoft.com/office/drawing/2014/main" id="{065EC5C8-7CFB-1AD2-31EC-E0FB46A1F424}"/>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304019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CE8381BB-30DB-1ABB-0A2B-6959244BC61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5F8A40EE-053A-4117-9EB5-3DF6FEF2F25A}" type="slidenum">
              <a:rPr lang="en-US" altLang="en-US" sz="1400"/>
              <a:pPr defTabSz="467487" fontAlgn="base" hangingPunct="0">
                <a:lnSpc>
                  <a:spcPct val="93000"/>
                </a:lnSpc>
                <a:spcBef>
                  <a:spcPct val="0"/>
                </a:spcBef>
                <a:spcAft>
                  <a:spcPct val="0"/>
                </a:spcAft>
                <a:buClrTx/>
                <a:defRPr/>
              </a:pPr>
              <a:t>24</a:t>
            </a:fld>
            <a:endParaRPr lang="en-US" altLang="en-US" sz="1400"/>
          </a:p>
        </p:txBody>
      </p:sp>
      <p:sp>
        <p:nvSpPr>
          <p:cNvPr id="40963" name="Rectangle 1">
            <a:extLst>
              <a:ext uri="{FF2B5EF4-FFF2-40B4-BE49-F238E27FC236}">
                <a16:creationId xmlns:a16="http://schemas.microsoft.com/office/drawing/2014/main" id="{D9DA91E1-3AC7-9FD2-E049-1AB9B80DCB96}"/>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Text Box 2">
            <a:extLst>
              <a:ext uri="{FF2B5EF4-FFF2-40B4-BE49-F238E27FC236}">
                <a16:creationId xmlns:a16="http://schemas.microsoft.com/office/drawing/2014/main" id="{7D57B7C0-117F-BDCB-FEAD-FDA94CD49073}"/>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109511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56EA1EFA-A469-C8BB-8B82-6D5F2970597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5pPr>
            <a:lvl6pPr marL="2571179"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6pPr>
            <a:lvl7pPr marL="3038666"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7pPr>
            <a:lvl8pPr marL="3506153"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8pPr>
            <a:lvl9pPr marL="3973640" indent="-233744" defTabSz="467487" eaLnBrk="0" fontAlgn="base" hangingPunct="0">
              <a:spcBef>
                <a:spcPct val="3000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 pos="3272409" algn="l"/>
              </a:tabLst>
              <a:defRPr sz="1200">
                <a:solidFill>
                  <a:srgbClr val="000000"/>
                </a:solidFill>
                <a:latin typeface="Times New Roman" panose="02020603050405020304" pitchFamily="18" charset="0"/>
              </a:defRPr>
            </a:lvl9pPr>
          </a:lstStyle>
          <a:p>
            <a:pPr defTabSz="467487" fontAlgn="base" hangingPunct="0">
              <a:lnSpc>
                <a:spcPct val="93000"/>
              </a:lnSpc>
              <a:spcBef>
                <a:spcPct val="0"/>
              </a:spcBef>
              <a:spcAft>
                <a:spcPct val="0"/>
              </a:spcAft>
              <a:buClrTx/>
              <a:defRPr/>
            </a:pPr>
            <a:fld id="{5E9C8A14-48A0-4623-A016-7962DC4C6110}" type="slidenum">
              <a:rPr lang="en-US" altLang="en-US" sz="1400"/>
              <a:pPr defTabSz="467487" fontAlgn="base" hangingPunct="0">
                <a:lnSpc>
                  <a:spcPct val="93000"/>
                </a:lnSpc>
                <a:spcBef>
                  <a:spcPct val="0"/>
                </a:spcBef>
                <a:spcAft>
                  <a:spcPct val="0"/>
                </a:spcAft>
                <a:buClrTx/>
                <a:defRPr/>
              </a:pPr>
              <a:t>25</a:t>
            </a:fld>
            <a:endParaRPr lang="en-US" altLang="en-US" sz="1400"/>
          </a:p>
        </p:txBody>
      </p:sp>
      <p:sp>
        <p:nvSpPr>
          <p:cNvPr id="43011" name="Rectangle 1">
            <a:extLst>
              <a:ext uri="{FF2B5EF4-FFF2-40B4-BE49-F238E27FC236}">
                <a16:creationId xmlns:a16="http://schemas.microsoft.com/office/drawing/2014/main" id="{3B7CCD32-FB15-6502-4179-3C62B520CDD5}"/>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Text Box 2">
            <a:extLst>
              <a:ext uri="{FF2B5EF4-FFF2-40B4-BE49-F238E27FC236}">
                <a16:creationId xmlns:a16="http://schemas.microsoft.com/office/drawing/2014/main" id="{3337EBEC-C76A-ED16-773A-133F3BE9213E}"/>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3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63149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4779D0FD-6A66-2788-D5B9-5548D349E04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67C9DF4D-695F-40F7-B70B-8A4B0A27E46F}"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39</a:t>
            </a:fld>
            <a:endParaRPr lang="en-US" altLang="en-US" sz="1400">
              <a:solidFill>
                <a:srgbClr val="000000"/>
              </a:solidFill>
              <a:latin typeface="Times New Roman" panose="02020603050405020304" pitchFamily="18" charset="0"/>
              <a:cs typeface="DejaVu Sans" charset="0"/>
            </a:endParaRPr>
          </a:p>
        </p:txBody>
      </p:sp>
      <p:sp>
        <p:nvSpPr>
          <p:cNvPr id="4099" name="Rectangle 1">
            <a:extLst>
              <a:ext uri="{FF2B5EF4-FFF2-40B4-BE49-F238E27FC236}">
                <a16:creationId xmlns:a16="http://schemas.microsoft.com/office/drawing/2014/main" id="{6FD21B03-2C13-01AC-F08C-23296692AA1D}"/>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Text Box 2">
            <a:extLst>
              <a:ext uri="{FF2B5EF4-FFF2-40B4-BE49-F238E27FC236}">
                <a16:creationId xmlns:a16="http://schemas.microsoft.com/office/drawing/2014/main" id="{5AF3118C-C953-79C7-C6E9-1CF1DEEC7F22}"/>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751879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3D7C640A-EFC9-658E-9468-46D2398DA09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1C6F0906-7849-427A-A30F-7C2C0E8710D2}"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40</a:t>
            </a:fld>
            <a:endParaRPr lang="en-US" altLang="en-US" sz="1400">
              <a:solidFill>
                <a:srgbClr val="000000"/>
              </a:solidFill>
              <a:latin typeface="Times New Roman" panose="02020603050405020304" pitchFamily="18" charset="0"/>
              <a:cs typeface="DejaVu Sans" charset="0"/>
            </a:endParaRPr>
          </a:p>
        </p:txBody>
      </p:sp>
      <p:sp>
        <p:nvSpPr>
          <p:cNvPr id="6147" name="Rectangle 1">
            <a:extLst>
              <a:ext uri="{FF2B5EF4-FFF2-40B4-BE49-F238E27FC236}">
                <a16:creationId xmlns:a16="http://schemas.microsoft.com/office/drawing/2014/main" id="{F6F9A51C-D4C4-DE65-B8F4-B7A334552F5C}"/>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a:extLst>
              <a:ext uri="{FF2B5EF4-FFF2-40B4-BE49-F238E27FC236}">
                <a16:creationId xmlns:a16="http://schemas.microsoft.com/office/drawing/2014/main" id="{F14D48EB-6814-DB09-7BE2-33792556EAC5}"/>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7942163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E8F9CAF6-9848-E1DC-51E5-1AF867F188C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3C0FA355-4FD4-4990-BE2C-ADA7E1C7FA71}"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41</a:t>
            </a:fld>
            <a:endParaRPr lang="en-US" altLang="en-US" sz="1400">
              <a:solidFill>
                <a:srgbClr val="000000"/>
              </a:solidFill>
              <a:latin typeface="Times New Roman" panose="02020603050405020304" pitchFamily="18" charset="0"/>
              <a:cs typeface="DejaVu Sans" charset="0"/>
            </a:endParaRPr>
          </a:p>
        </p:txBody>
      </p:sp>
      <p:sp>
        <p:nvSpPr>
          <p:cNvPr id="8195" name="Rectangle 1">
            <a:extLst>
              <a:ext uri="{FF2B5EF4-FFF2-40B4-BE49-F238E27FC236}">
                <a16:creationId xmlns:a16="http://schemas.microsoft.com/office/drawing/2014/main" id="{D70C0FFE-A982-DA71-4F50-7A342781B652}"/>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Text Box 2">
            <a:extLst>
              <a:ext uri="{FF2B5EF4-FFF2-40B4-BE49-F238E27FC236}">
                <a16:creationId xmlns:a16="http://schemas.microsoft.com/office/drawing/2014/main" id="{3EE65CAF-A236-4C61-7FAD-10956BF7DB5A}"/>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940071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BF33A721-8A24-9F31-7807-94C28DC9E53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7C3A41B8-44CB-4F64-AA64-6ADCF3D26138}"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42</a:t>
            </a:fld>
            <a:endParaRPr lang="en-US" altLang="en-US" sz="1400">
              <a:solidFill>
                <a:srgbClr val="000000"/>
              </a:solidFill>
              <a:latin typeface="Times New Roman" panose="02020603050405020304" pitchFamily="18" charset="0"/>
              <a:cs typeface="DejaVu Sans" charset="0"/>
            </a:endParaRPr>
          </a:p>
        </p:txBody>
      </p:sp>
      <p:sp>
        <p:nvSpPr>
          <p:cNvPr id="10243" name="Rectangle 1">
            <a:extLst>
              <a:ext uri="{FF2B5EF4-FFF2-40B4-BE49-F238E27FC236}">
                <a16:creationId xmlns:a16="http://schemas.microsoft.com/office/drawing/2014/main" id="{B15309BF-EB50-C67D-4B48-AFBB6849AB0B}"/>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Text Box 2">
            <a:extLst>
              <a:ext uri="{FF2B5EF4-FFF2-40B4-BE49-F238E27FC236}">
                <a16:creationId xmlns:a16="http://schemas.microsoft.com/office/drawing/2014/main" id="{BE5C19F4-6413-289B-E6AC-DCD8A1C80AD1}"/>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83157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4BA79550-C269-D0CB-1D10-AE88143D86E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7A6EE44D-0CE5-4841-886E-C0612D199720}"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43</a:t>
            </a:fld>
            <a:endParaRPr lang="en-US" altLang="en-US" sz="1400">
              <a:solidFill>
                <a:srgbClr val="000000"/>
              </a:solidFill>
              <a:latin typeface="Times New Roman" panose="02020603050405020304" pitchFamily="18" charset="0"/>
              <a:cs typeface="DejaVu Sans" charset="0"/>
            </a:endParaRPr>
          </a:p>
        </p:txBody>
      </p:sp>
      <p:sp>
        <p:nvSpPr>
          <p:cNvPr id="12291" name="Rectangle 1">
            <a:extLst>
              <a:ext uri="{FF2B5EF4-FFF2-40B4-BE49-F238E27FC236}">
                <a16:creationId xmlns:a16="http://schemas.microsoft.com/office/drawing/2014/main" id="{F698D7F0-A575-5332-D050-5C667402B7EA}"/>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Text Box 2">
            <a:extLst>
              <a:ext uri="{FF2B5EF4-FFF2-40B4-BE49-F238E27FC236}">
                <a16:creationId xmlns:a16="http://schemas.microsoft.com/office/drawing/2014/main" id="{441F104B-1D83-47F7-8EB1-E9DE6A62B2B8}"/>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848491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72577C77-7226-A972-24A0-7B7D41E0D7D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181BB95B-DBB3-4362-9092-AAE8AB6CF6D7}"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44</a:t>
            </a:fld>
            <a:endParaRPr lang="en-US" altLang="en-US" sz="1400">
              <a:solidFill>
                <a:srgbClr val="000000"/>
              </a:solidFill>
              <a:latin typeface="Times New Roman" panose="02020603050405020304" pitchFamily="18" charset="0"/>
              <a:cs typeface="DejaVu Sans" charset="0"/>
            </a:endParaRPr>
          </a:p>
        </p:txBody>
      </p:sp>
      <p:sp>
        <p:nvSpPr>
          <p:cNvPr id="14339" name="Rectangle 1">
            <a:extLst>
              <a:ext uri="{FF2B5EF4-FFF2-40B4-BE49-F238E27FC236}">
                <a16:creationId xmlns:a16="http://schemas.microsoft.com/office/drawing/2014/main" id="{3275A530-E439-883E-84E4-1DC3F1C9EEE0}"/>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a:extLst>
              <a:ext uri="{FF2B5EF4-FFF2-40B4-BE49-F238E27FC236}">
                <a16:creationId xmlns:a16="http://schemas.microsoft.com/office/drawing/2014/main" id="{52ECB2D0-6760-13A1-07D4-56D5053EED1C}"/>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
        <p:nvSpPr>
          <p:cNvPr id="14341" name="Notes Placeholder 1">
            <a:extLst>
              <a:ext uri="{FF2B5EF4-FFF2-40B4-BE49-F238E27FC236}">
                <a16:creationId xmlns:a16="http://schemas.microsoft.com/office/drawing/2014/main" id="{D5C7C5B7-CB33-E643-90F5-C17BEC268E5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343913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42AFD645-141B-38BF-1D97-9DDF5522AFE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EE0020EA-2A5A-42D4-B541-2A117D39D17F}"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45</a:t>
            </a:fld>
            <a:endParaRPr lang="en-US" altLang="en-US" sz="1400">
              <a:solidFill>
                <a:srgbClr val="000000"/>
              </a:solidFill>
              <a:latin typeface="Times New Roman" panose="02020603050405020304" pitchFamily="18" charset="0"/>
              <a:cs typeface="DejaVu Sans" charset="0"/>
            </a:endParaRPr>
          </a:p>
        </p:txBody>
      </p:sp>
      <p:sp>
        <p:nvSpPr>
          <p:cNvPr id="16387" name="Rectangle 1">
            <a:extLst>
              <a:ext uri="{FF2B5EF4-FFF2-40B4-BE49-F238E27FC236}">
                <a16:creationId xmlns:a16="http://schemas.microsoft.com/office/drawing/2014/main" id="{769C4B4C-6848-4A0A-7597-C2181D89BBCA}"/>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043FD653-B6E8-91D4-C372-0732B140C6E4}"/>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970432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BBABBB31-12CA-667C-086F-872A4365CC4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C6BA06F2-EB18-4340-AB63-889900221AF7}"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46</a:t>
            </a:fld>
            <a:endParaRPr lang="en-US" altLang="en-US" sz="1400">
              <a:solidFill>
                <a:srgbClr val="000000"/>
              </a:solidFill>
              <a:latin typeface="Times New Roman" panose="02020603050405020304" pitchFamily="18" charset="0"/>
              <a:cs typeface="DejaVu Sans" charset="0"/>
            </a:endParaRPr>
          </a:p>
        </p:txBody>
      </p:sp>
      <p:sp>
        <p:nvSpPr>
          <p:cNvPr id="18435" name="Rectangle 1">
            <a:extLst>
              <a:ext uri="{FF2B5EF4-FFF2-40B4-BE49-F238E27FC236}">
                <a16:creationId xmlns:a16="http://schemas.microsoft.com/office/drawing/2014/main" id="{7AE2786A-3EB2-B394-D96D-F289275FB55E}"/>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Text Box 2">
            <a:extLst>
              <a:ext uri="{FF2B5EF4-FFF2-40B4-BE49-F238E27FC236}">
                <a16:creationId xmlns:a16="http://schemas.microsoft.com/office/drawing/2014/main" id="{1F295EED-69A8-B616-598C-C978113270C8}"/>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5608540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128DFC65-0197-DA83-5DB1-E02157EC150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8D7C32CE-EA75-4C35-BD82-1F743F305D7C}"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47</a:t>
            </a:fld>
            <a:endParaRPr lang="en-US" altLang="en-US" sz="1400">
              <a:solidFill>
                <a:srgbClr val="000000"/>
              </a:solidFill>
              <a:latin typeface="Times New Roman" panose="02020603050405020304" pitchFamily="18" charset="0"/>
              <a:cs typeface="DejaVu Sans" charset="0"/>
            </a:endParaRPr>
          </a:p>
        </p:txBody>
      </p:sp>
      <p:sp>
        <p:nvSpPr>
          <p:cNvPr id="20483" name="Rectangle 1">
            <a:extLst>
              <a:ext uri="{FF2B5EF4-FFF2-40B4-BE49-F238E27FC236}">
                <a16:creationId xmlns:a16="http://schemas.microsoft.com/office/drawing/2014/main" id="{CD8386CA-22C5-65E2-EA13-59DA28E2EF52}"/>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Text Box 2">
            <a:extLst>
              <a:ext uri="{FF2B5EF4-FFF2-40B4-BE49-F238E27FC236}">
                <a16:creationId xmlns:a16="http://schemas.microsoft.com/office/drawing/2014/main" id="{E861C52A-E8C9-DA45-DE71-FA2BD5E7DDFC}"/>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484047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79F2FA53-AC4A-BE01-C5DB-EAF3B92E785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8064D4AC-A1B7-4201-9CF4-649B7D8DAE29}"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48</a:t>
            </a:fld>
            <a:endParaRPr lang="en-US" altLang="en-US" sz="1400">
              <a:solidFill>
                <a:srgbClr val="000000"/>
              </a:solidFill>
              <a:latin typeface="Times New Roman" panose="02020603050405020304" pitchFamily="18" charset="0"/>
              <a:cs typeface="DejaVu Sans" charset="0"/>
            </a:endParaRPr>
          </a:p>
        </p:txBody>
      </p:sp>
      <p:sp>
        <p:nvSpPr>
          <p:cNvPr id="22531" name="Rectangle 1">
            <a:extLst>
              <a:ext uri="{FF2B5EF4-FFF2-40B4-BE49-F238E27FC236}">
                <a16:creationId xmlns:a16="http://schemas.microsoft.com/office/drawing/2014/main" id="{9332C990-D997-1582-59BB-2B0E42453056}"/>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Text Box 2">
            <a:extLst>
              <a:ext uri="{FF2B5EF4-FFF2-40B4-BE49-F238E27FC236}">
                <a16:creationId xmlns:a16="http://schemas.microsoft.com/office/drawing/2014/main" id="{60BCF09E-28C2-A4CC-CA2F-48A62E9DF0DF}"/>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693941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E935E55-91C3-C193-6811-12917A11640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265A718F-C056-4E57-AB9E-9D4F6F5E53DE}"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49</a:t>
            </a:fld>
            <a:endParaRPr lang="en-US" altLang="en-US" sz="1400">
              <a:solidFill>
                <a:srgbClr val="000000"/>
              </a:solidFill>
              <a:latin typeface="Times New Roman" panose="02020603050405020304" pitchFamily="18" charset="0"/>
              <a:cs typeface="DejaVu Sans" charset="0"/>
            </a:endParaRPr>
          </a:p>
        </p:txBody>
      </p:sp>
      <p:sp>
        <p:nvSpPr>
          <p:cNvPr id="24579" name="Rectangle 1">
            <a:extLst>
              <a:ext uri="{FF2B5EF4-FFF2-40B4-BE49-F238E27FC236}">
                <a16:creationId xmlns:a16="http://schemas.microsoft.com/office/drawing/2014/main" id="{FA870A6C-0206-4232-69B5-ADF68699CEF6}"/>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Text Box 2">
            <a:extLst>
              <a:ext uri="{FF2B5EF4-FFF2-40B4-BE49-F238E27FC236}">
                <a16:creationId xmlns:a16="http://schemas.microsoft.com/office/drawing/2014/main" id="{8870D39A-1EEC-71BA-B394-022240AA8859}"/>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919360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2D5092FA-883D-E346-82AE-F9E442E0416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fontAlgn="base" hangingPunct="0">
              <a:lnSpc>
                <a:spcPct val="93000"/>
              </a:lnSpc>
              <a:spcBef>
                <a:spcPct val="0"/>
              </a:spcBef>
              <a:spcAft>
                <a:spcPct val="0"/>
              </a:spcAft>
              <a:buClrTx/>
              <a:defRPr/>
            </a:pPr>
            <a:fld id="{58EA0A43-4BC9-45B2-A0C3-F1197805525B}" type="slidenum">
              <a:rPr lang="en-US" altLang="en-US" sz="1400">
                <a:solidFill>
                  <a:srgbClr val="000000"/>
                </a:solidFill>
                <a:latin typeface="Times New Roman" panose="02020603050405020304" pitchFamily="18" charset="0"/>
                <a:cs typeface="DejaVu Sans" charset="0"/>
              </a:rPr>
              <a:pPr defTabSz="467487" fontAlgn="base" hangingPunct="0">
                <a:lnSpc>
                  <a:spcPct val="93000"/>
                </a:lnSpc>
                <a:spcBef>
                  <a:spcPct val="0"/>
                </a:spcBef>
                <a:spcAft>
                  <a:spcPct val="0"/>
                </a:spcAft>
                <a:buClrTx/>
                <a:defRPr/>
              </a:pPr>
              <a:t>50</a:t>
            </a:fld>
            <a:endParaRPr lang="en-US" altLang="en-US" sz="1400">
              <a:solidFill>
                <a:srgbClr val="000000"/>
              </a:solidFill>
              <a:latin typeface="Times New Roman" panose="02020603050405020304" pitchFamily="18" charset="0"/>
              <a:cs typeface="DejaVu Sans" charset="0"/>
            </a:endParaRPr>
          </a:p>
        </p:txBody>
      </p:sp>
      <p:sp>
        <p:nvSpPr>
          <p:cNvPr id="26627" name="Rectangle 1">
            <a:extLst>
              <a:ext uri="{FF2B5EF4-FFF2-40B4-BE49-F238E27FC236}">
                <a16:creationId xmlns:a16="http://schemas.microsoft.com/office/drawing/2014/main" id="{64552456-C296-E2D5-C1AE-E877AA3FF318}"/>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Text Box 2">
            <a:extLst>
              <a:ext uri="{FF2B5EF4-FFF2-40B4-BE49-F238E27FC236}">
                <a16:creationId xmlns:a16="http://schemas.microsoft.com/office/drawing/2014/main" id="{3E20440F-6111-F273-48B1-C375E9A289FA}"/>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021944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56EB0F98-1543-4DEC-D212-3FFCD6E73786}"/>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302F5A83-156A-4DB2-90CE-E88F85B9E57E}"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52</a:t>
            </a:fld>
            <a:endParaRPr lang="en-US" altLang="en-US">
              <a:solidFill>
                <a:srgbClr val="000000"/>
              </a:solidFill>
              <a:latin typeface="Times New Roman" panose="02020603050405020304" pitchFamily="18" charset="0"/>
            </a:endParaRPr>
          </a:p>
        </p:txBody>
      </p:sp>
      <p:sp>
        <p:nvSpPr>
          <p:cNvPr id="78849" name="Rectangle 1">
            <a:extLst>
              <a:ext uri="{FF2B5EF4-FFF2-40B4-BE49-F238E27FC236}">
                <a16:creationId xmlns:a16="http://schemas.microsoft.com/office/drawing/2014/main" id="{D153ABC6-A954-E07C-12BF-74C53EE02BE2}"/>
              </a:ext>
            </a:extLst>
          </p:cNvPr>
          <p:cNvSpPr txBox="1">
            <a:spLocks noGrp="1" noRot="1" noChangeAspect="1" noChangeArrowheads="1"/>
          </p:cNvSpPr>
          <p:nvPr>
            <p:ph type="sldImg"/>
          </p:nvPr>
        </p:nvSpPr>
        <p:spPr bwMode="auto">
          <a:xfrm>
            <a:off x="425450" y="698500"/>
            <a:ext cx="6203950"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8850" name="Text Box 2">
            <a:extLst>
              <a:ext uri="{FF2B5EF4-FFF2-40B4-BE49-F238E27FC236}">
                <a16:creationId xmlns:a16="http://schemas.microsoft.com/office/drawing/2014/main" id="{DA06E5DD-9AFA-B72C-7CEA-83516C01A8B4}"/>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83001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91DBDB92-20C9-EFA2-9D49-EA5B2F8CA094}"/>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C4373E41-93E4-4329-B102-01E71BB503C6}"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53</a:t>
            </a:fld>
            <a:endParaRPr lang="en-US" altLang="en-US">
              <a:solidFill>
                <a:srgbClr val="000000"/>
              </a:solidFill>
              <a:latin typeface="Times New Roman" panose="02020603050405020304" pitchFamily="18" charset="0"/>
            </a:endParaRPr>
          </a:p>
        </p:txBody>
      </p:sp>
      <p:sp>
        <p:nvSpPr>
          <p:cNvPr id="79873" name="Rectangle 1">
            <a:extLst>
              <a:ext uri="{FF2B5EF4-FFF2-40B4-BE49-F238E27FC236}">
                <a16:creationId xmlns:a16="http://schemas.microsoft.com/office/drawing/2014/main" id="{8EBAFEDB-10A5-4977-00F5-8DC0ED72707E}"/>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4" name="Text Box 2">
            <a:extLst>
              <a:ext uri="{FF2B5EF4-FFF2-40B4-BE49-F238E27FC236}">
                <a16:creationId xmlns:a16="http://schemas.microsoft.com/office/drawing/2014/main" id="{C557A58D-A7A1-7782-10FB-A56967870307}"/>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7274735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36431129-C9CC-172F-728A-AA5174CE3BD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DBCA10C8-DC37-4255-9CFB-711342EA60EE}"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54</a:t>
            </a:fld>
            <a:endParaRPr lang="en-US" altLang="en-US">
              <a:solidFill>
                <a:srgbClr val="000000"/>
              </a:solidFill>
              <a:latin typeface="Times New Roman" panose="02020603050405020304" pitchFamily="18" charset="0"/>
            </a:endParaRPr>
          </a:p>
        </p:txBody>
      </p:sp>
      <p:sp>
        <p:nvSpPr>
          <p:cNvPr id="80897" name="Rectangle 1">
            <a:extLst>
              <a:ext uri="{FF2B5EF4-FFF2-40B4-BE49-F238E27FC236}">
                <a16:creationId xmlns:a16="http://schemas.microsoft.com/office/drawing/2014/main" id="{C2AD2B43-A1AF-A7E9-FE77-2AD7C11190B4}"/>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898" name="Text Box 2">
            <a:extLst>
              <a:ext uri="{FF2B5EF4-FFF2-40B4-BE49-F238E27FC236}">
                <a16:creationId xmlns:a16="http://schemas.microsoft.com/office/drawing/2014/main" id="{80F5A087-60DD-8769-C1B7-2E40B1E37DE5}"/>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713720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9463E285-1B16-1230-04E4-EF4B91F83A99}"/>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C99F3499-FE36-4864-9E7A-9624F57E5A53}"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55</a:t>
            </a:fld>
            <a:endParaRPr lang="en-US" altLang="en-US">
              <a:solidFill>
                <a:srgbClr val="000000"/>
              </a:solidFill>
              <a:latin typeface="Times New Roman" panose="02020603050405020304" pitchFamily="18" charset="0"/>
            </a:endParaRPr>
          </a:p>
        </p:txBody>
      </p:sp>
      <p:sp>
        <p:nvSpPr>
          <p:cNvPr id="81921" name="Rectangle 1">
            <a:extLst>
              <a:ext uri="{FF2B5EF4-FFF2-40B4-BE49-F238E27FC236}">
                <a16:creationId xmlns:a16="http://schemas.microsoft.com/office/drawing/2014/main" id="{C294A576-94A6-C3DB-8DB2-906AF027D9FD}"/>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2" name="Text Box 2">
            <a:extLst>
              <a:ext uri="{FF2B5EF4-FFF2-40B4-BE49-F238E27FC236}">
                <a16:creationId xmlns:a16="http://schemas.microsoft.com/office/drawing/2014/main" id="{F52B3CB1-B629-3577-0D26-A2D739CD858D}"/>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790848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A56A2F3F-C4FB-B34A-DEF4-C54B1AE42B4C}"/>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444BE6CD-04C0-42CD-994A-1F6C76609F5E}"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56</a:t>
            </a:fld>
            <a:endParaRPr lang="en-US" altLang="en-US">
              <a:solidFill>
                <a:srgbClr val="000000"/>
              </a:solidFill>
              <a:latin typeface="Times New Roman" panose="02020603050405020304" pitchFamily="18" charset="0"/>
            </a:endParaRPr>
          </a:p>
        </p:txBody>
      </p:sp>
      <p:sp>
        <p:nvSpPr>
          <p:cNvPr id="82945" name="Rectangle 1">
            <a:extLst>
              <a:ext uri="{FF2B5EF4-FFF2-40B4-BE49-F238E27FC236}">
                <a16:creationId xmlns:a16="http://schemas.microsoft.com/office/drawing/2014/main" id="{D311C732-FACA-2CA6-C1BE-474532970574}"/>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2946" name="Text Box 2">
            <a:extLst>
              <a:ext uri="{FF2B5EF4-FFF2-40B4-BE49-F238E27FC236}">
                <a16:creationId xmlns:a16="http://schemas.microsoft.com/office/drawing/2014/main" id="{19F276B8-5362-C4AF-96F7-1D16C11C75C2}"/>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393834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37105A9A-8FFE-DC80-C3E9-05E21DD5959B}"/>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D7A93D5B-BD75-4A05-BF4E-FEC42A22F8EB}"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57</a:t>
            </a:fld>
            <a:endParaRPr lang="en-US" altLang="en-US">
              <a:solidFill>
                <a:srgbClr val="000000"/>
              </a:solidFill>
              <a:latin typeface="Times New Roman" panose="02020603050405020304" pitchFamily="18" charset="0"/>
            </a:endParaRPr>
          </a:p>
        </p:txBody>
      </p:sp>
      <p:sp>
        <p:nvSpPr>
          <p:cNvPr id="83969" name="Rectangle 1">
            <a:extLst>
              <a:ext uri="{FF2B5EF4-FFF2-40B4-BE49-F238E27FC236}">
                <a16:creationId xmlns:a16="http://schemas.microsoft.com/office/drawing/2014/main" id="{3EAA7384-7EF1-1946-B596-E28D7224A249}"/>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3970" name="Text Box 2">
            <a:extLst>
              <a:ext uri="{FF2B5EF4-FFF2-40B4-BE49-F238E27FC236}">
                <a16:creationId xmlns:a16="http://schemas.microsoft.com/office/drawing/2014/main" id="{A79D9F6A-EB6C-52D4-AD40-2EF984A50A25}"/>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207790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787D405-4C5F-E948-A7F5-04BF922AAA81}"/>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60DC2951-53AB-4DE9-A3B6-DB7C07F7011B}"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58</a:t>
            </a:fld>
            <a:endParaRPr lang="en-US" altLang="en-US">
              <a:solidFill>
                <a:srgbClr val="000000"/>
              </a:solidFill>
              <a:latin typeface="Times New Roman" panose="02020603050405020304" pitchFamily="18" charset="0"/>
            </a:endParaRPr>
          </a:p>
        </p:txBody>
      </p:sp>
      <p:sp>
        <p:nvSpPr>
          <p:cNvPr id="84993" name="Rectangle 1">
            <a:extLst>
              <a:ext uri="{FF2B5EF4-FFF2-40B4-BE49-F238E27FC236}">
                <a16:creationId xmlns:a16="http://schemas.microsoft.com/office/drawing/2014/main" id="{189D45BA-7D1D-E16F-AA75-B240EB8F6A0A}"/>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4" name="Text Box 2">
            <a:extLst>
              <a:ext uri="{FF2B5EF4-FFF2-40B4-BE49-F238E27FC236}">
                <a16:creationId xmlns:a16="http://schemas.microsoft.com/office/drawing/2014/main" id="{22BDFF2B-C3EC-D37C-C1D6-88A39C99D8CE}"/>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0691403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1D7D488-55D4-0DA3-FDB9-795F4EFF7222}"/>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61531DD0-2714-4493-AB27-0AAE21A4D335}"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59</a:t>
            </a:fld>
            <a:endParaRPr lang="en-US" altLang="en-US">
              <a:solidFill>
                <a:srgbClr val="000000"/>
              </a:solidFill>
              <a:latin typeface="Times New Roman" panose="02020603050405020304" pitchFamily="18" charset="0"/>
            </a:endParaRPr>
          </a:p>
        </p:txBody>
      </p:sp>
      <p:sp>
        <p:nvSpPr>
          <p:cNvPr id="86017" name="Rectangle 1">
            <a:extLst>
              <a:ext uri="{FF2B5EF4-FFF2-40B4-BE49-F238E27FC236}">
                <a16:creationId xmlns:a16="http://schemas.microsoft.com/office/drawing/2014/main" id="{1249047C-BD97-4205-9A93-ACBA7509CB49}"/>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18" name="Text Box 2">
            <a:extLst>
              <a:ext uri="{FF2B5EF4-FFF2-40B4-BE49-F238E27FC236}">
                <a16:creationId xmlns:a16="http://schemas.microsoft.com/office/drawing/2014/main" id="{0B69A0DF-B407-2B77-FD3F-EA0343620941}"/>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4008695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9AD7D1FD-39CF-6023-6065-726019A5A1E0}"/>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60707C30-6107-4885-B9DF-0DE5385FE271}"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60</a:t>
            </a:fld>
            <a:endParaRPr lang="en-US" altLang="en-US">
              <a:solidFill>
                <a:srgbClr val="000000"/>
              </a:solidFill>
              <a:latin typeface="Times New Roman" panose="02020603050405020304" pitchFamily="18" charset="0"/>
            </a:endParaRPr>
          </a:p>
        </p:txBody>
      </p:sp>
      <p:sp>
        <p:nvSpPr>
          <p:cNvPr id="87041" name="Rectangle 1">
            <a:extLst>
              <a:ext uri="{FF2B5EF4-FFF2-40B4-BE49-F238E27FC236}">
                <a16:creationId xmlns:a16="http://schemas.microsoft.com/office/drawing/2014/main" id="{29E2AE5A-A453-BE72-70F3-93FF42923273}"/>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7042" name="Text Box 2">
            <a:extLst>
              <a:ext uri="{FF2B5EF4-FFF2-40B4-BE49-F238E27FC236}">
                <a16:creationId xmlns:a16="http://schemas.microsoft.com/office/drawing/2014/main" id="{AB4B6ADA-46F4-0530-1F9B-D454B8EED502}"/>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0608400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C3BD4DD-20C6-FCD5-9904-660D37CE47E7}"/>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3A51EC56-D86D-419B-8D98-9B8047D2F970}"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61</a:t>
            </a:fld>
            <a:endParaRPr lang="en-US" altLang="en-US">
              <a:solidFill>
                <a:srgbClr val="000000"/>
              </a:solidFill>
              <a:latin typeface="Times New Roman" panose="02020603050405020304" pitchFamily="18" charset="0"/>
            </a:endParaRPr>
          </a:p>
        </p:txBody>
      </p:sp>
      <p:sp>
        <p:nvSpPr>
          <p:cNvPr id="88065" name="Rectangle 1">
            <a:extLst>
              <a:ext uri="{FF2B5EF4-FFF2-40B4-BE49-F238E27FC236}">
                <a16:creationId xmlns:a16="http://schemas.microsoft.com/office/drawing/2014/main" id="{275CB560-7692-8C68-E7EF-A011AFE53ADC}"/>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8066" name="Text Box 2">
            <a:extLst>
              <a:ext uri="{FF2B5EF4-FFF2-40B4-BE49-F238E27FC236}">
                <a16:creationId xmlns:a16="http://schemas.microsoft.com/office/drawing/2014/main" id="{AA4790C2-B455-8EC1-95FF-DF1B345D70EF}"/>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7761295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1EB0627D-D255-C929-D6B3-61D1FD1DF36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355A5622-E4B9-48BF-B646-C6D8F75109A8}"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62</a:t>
            </a:fld>
            <a:endParaRPr lang="en-US" altLang="en-US">
              <a:solidFill>
                <a:srgbClr val="000000"/>
              </a:solidFill>
              <a:latin typeface="Times New Roman" panose="02020603050405020304" pitchFamily="18" charset="0"/>
            </a:endParaRPr>
          </a:p>
        </p:txBody>
      </p:sp>
      <p:sp>
        <p:nvSpPr>
          <p:cNvPr id="89089" name="Rectangle 1">
            <a:extLst>
              <a:ext uri="{FF2B5EF4-FFF2-40B4-BE49-F238E27FC236}">
                <a16:creationId xmlns:a16="http://schemas.microsoft.com/office/drawing/2014/main" id="{41FA0B2E-EA3F-06A0-E7B3-16656C3F7C36}"/>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0" name="Text Box 2">
            <a:extLst>
              <a:ext uri="{FF2B5EF4-FFF2-40B4-BE49-F238E27FC236}">
                <a16:creationId xmlns:a16="http://schemas.microsoft.com/office/drawing/2014/main" id="{FF6E41E4-B624-C7B3-7BF7-134D5F1C3696}"/>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5605305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9897BFCB-2E02-A0EC-48B1-55EC20E89F6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4F08C841-2FA5-474C-9C43-38347F748865}"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63</a:t>
            </a:fld>
            <a:endParaRPr lang="en-US" altLang="en-US">
              <a:solidFill>
                <a:srgbClr val="000000"/>
              </a:solidFill>
              <a:latin typeface="Times New Roman" panose="02020603050405020304" pitchFamily="18" charset="0"/>
            </a:endParaRPr>
          </a:p>
        </p:txBody>
      </p:sp>
      <p:sp>
        <p:nvSpPr>
          <p:cNvPr id="90113" name="Rectangle 1">
            <a:extLst>
              <a:ext uri="{FF2B5EF4-FFF2-40B4-BE49-F238E27FC236}">
                <a16:creationId xmlns:a16="http://schemas.microsoft.com/office/drawing/2014/main" id="{6A8B03E9-B328-A3BF-2927-220CDB35F450}"/>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4" name="Text Box 2">
            <a:extLst>
              <a:ext uri="{FF2B5EF4-FFF2-40B4-BE49-F238E27FC236}">
                <a16:creationId xmlns:a16="http://schemas.microsoft.com/office/drawing/2014/main" id="{D1C3D202-5466-0D14-5AD3-F6FA2A7808F3}"/>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647495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E89B47A0-2912-1EC2-A0DA-7CD84EB64415}"/>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649A759B-4C64-40FE-A710-C828B270A722}"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64</a:t>
            </a:fld>
            <a:endParaRPr lang="en-US" altLang="en-US">
              <a:solidFill>
                <a:srgbClr val="000000"/>
              </a:solidFill>
              <a:latin typeface="Times New Roman" panose="02020603050405020304" pitchFamily="18" charset="0"/>
            </a:endParaRPr>
          </a:p>
        </p:txBody>
      </p:sp>
      <p:sp>
        <p:nvSpPr>
          <p:cNvPr id="91137" name="Rectangle 1">
            <a:extLst>
              <a:ext uri="{FF2B5EF4-FFF2-40B4-BE49-F238E27FC236}">
                <a16:creationId xmlns:a16="http://schemas.microsoft.com/office/drawing/2014/main" id="{25A67BAD-7D79-5777-15EA-7AE65D1ADFDF}"/>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1138" name="Text Box 2">
            <a:extLst>
              <a:ext uri="{FF2B5EF4-FFF2-40B4-BE49-F238E27FC236}">
                <a16:creationId xmlns:a16="http://schemas.microsoft.com/office/drawing/2014/main" id="{825E9408-4393-1AF5-36F1-04418A61F0E6}"/>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9020078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5DD2DCCF-1980-01E6-BDD1-041E49611824}"/>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C32AF1DB-75DD-4DC6-A6D4-F1BB092F6576}"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65</a:t>
            </a:fld>
            <a:endParaRPr lang="en-US" altLang="en-US">
              <a:solidFill>
                <a:srgbClr val="000000"/>
              </a:solidFill>
              <a:latin typeface="Times New Roman" panose="02020603050405020304" pitchFamily="18" charset="0"/>
            </a:endParaRPr>
          </a:p>
        </p:txBody>
      </p:sp>
      <p:sp>
        <p:nvSpPr>
          <p:cNvPr id="92161" name="Rectangle 1">
            <a:extLst>
              <a:ext uri="{FF2B5EF4-FFF2-40B4-BE49-F238E27FC236}">
                <a16:creationId xmlns:a16="http://schemas.microsoft.com/office/drawing/2014/main" id="{663D6FB8-52A9-7F07-5A04-17CA43D23E95}"/>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62" name="Text Box 2">
            <a:extLst>
              <a:ext uri="{FF2B5EF4-FFF2-40B4-BE49-F238E27FC236}">
                <a16:creationId xmlns:a16="http://schemas.microsoft.com/office/drawing/2014/main" id="{AF4C4AFA-0E3D-4299-DB09-7C6C7558A713}"/>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5883483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5D74B581-DF0E-CBF5-BC51-A3DF21A3D82B}"/>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EDEAD6CB-DFFD-4F08-98A8-166E5D3CC584}"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67</a:t>
            </a:fld>
            <a:endParaRPr lang="en-US" altLang="en-US">
              <a:solidFill>
                <a:srgbClr val="000000"/>
              </a:solidFill>
              <a:latin typeface="Times New Roman" panose="02020603050405020304" pitchFamily="18" charset="0"/>
            </a:endParaRPr>
          </a:p>
        </p:txBody>
      </p:sp>
      <p:sp>
        <p:nvSpPr>
          <p:cNvPr id="93185" name="Rectangle 1">
            <a:extLst>
              <a:ext uri="{FF2B5EF4-FFF2-40B4-BE49-F238E27FC236}">
                <a16:creationId xmlns:a16="http://schemas.microsoft.com/office/drawing/2014/main" id="{4B3A9046-2286-413E-1BAF-EFF06A810F41}"/>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3186" name="Text Box 2">
            <a:extLst>
              <a:ext uri="{FF2B5EF4-FFF2-40B4-BE49-F238E27FC236}">
                <a16:creationId xmlns:a16="http://schemas.microsoft.com/office/drawing/2014/main" id="{69EFB21E-F6A4-34F8-999D-818F969903DC}"/>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1478210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F898B1B-1EBA-ADBF-4170-820CF2988A62}"/>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E5F5A296-10F7-437E-9892-BB735CC0F0C8}"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68</a:t>
            </a:fld>
            <a:endParaRPr lang="en-US" altLang="en-US">
              <a:solidFill>
                <a:srgbClr val="000000"/>
              </a:solidFill>
              <a:latin typeface="Times New Roman" panose="02020603050405020304" pitchFamily="18" charset="0"/>
            </a:endParaRPr>
          </a:p>
        </p:txBody>
      </p:sp>
      <p:sp>
        <p:nvSpPr>
          <p:cNvPr id="94209" name="Rectangle 1">
            <a:extLst>
              <a:ext uri="{FF2B5EF4-FFF2-40B4-BE49-F238E27FC236}">
                <a16:creationId xmlns:a16="http://schemas.microsoft.com/office/drawing/2014/main" id="{0F71E355-7AD3-0F47-0D32-8E65CA5F324D}"/>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4210" name="Text Box 2">
            <a:extLst>
              <a:ext uri="{FF2B5EF4-FFF2-40B4-BE49-F238E27FC236}">
                <a16:creationId xmlns:a16="http://schemas.microsoft.com/office/drawing/2014/main" id="{1CBC7E51-1715-AC6C-D5D7-41C1DB6F46F8}"/>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1562578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1A5D77DB-7D6F-CAA0-8BD7-C9395021C719}"/>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B620EBAC-A8AA-486E-8366-2223D53109D9}"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69</a:t>
            </a:fld>
            <a:endParaRPr lang="en-US" altLang="en-US">
              <a:solidFill>
                <a:srgbClr val="000000"/>
              </a:solidFill>
              <a:latin typeface="Times New Roman" panose="02020603050405020304" pitchFamily="18" charset="0"/>
            </a:endParaRPr>
          </a:p>
        </p:txBody>
      </p:sp>
      <p:sp>
        <p:nvSpPr>
          <p:cNvPr id="95233" name="Rectangle 1">
            <a:extLst>
              <a:ext uri="{FF2B5EF4-FFF2-40B4-BE49-F238E27FC236}">
                <a16:creationId xmlns:a16="http://schemas.microsoft.com/office/drawing/2014/main" id="{C6F45F0B-2549-F1E1-AC43-DBC095FBE03E}"/>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5234" name="Text Box 2">
            <a:extLst>
              <a:ext uri="{FF2B5EF4-FFF2-40B4-BE49-F238E27FC236}">
                <a16:creationId xmlns:a16="http://schemas.microsoft.com/office/drawing/2014/main" id="{DA22D855-5644-B4FD-375B-D6D2ED653FA5}"/>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1811878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FBC40258-E528-D8C2-78D3-D4549A240CC5}"/>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41CCB9F6-1405-4118-A250-00380D9C1F59}"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70</a:t>
            </a:fld>
            <a:endParaRPr lang="en-US" altLang="en-US">
              <a:solidFill>
                <a:srgbClr val="000000"/>
              </a:solidFill>
              <a:latin typeface="Times New Roman" panose="02020603050405020304" pitchFamily="18" charset="0"/>
            </a:endParaRPr>
          </a:p>
        </p:txBody>
      </p:sp>
      <p:sp>
        <p:nvSpPr>
          <p:cNvPr id="96257" name="Rectangle 1">
            <a:extLst>
              <a:ext uri="{FF2B5EF4-FFF2-40B4-BE49-F238E27FC236}">
                <a16:creationId xmlns:a16="http://schemas.microsoft.com/office/drawing/2014/main" id="{2545C111-08A5-FD36-4948-9D7B77D1DD67}"/>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6258" name="Text Box 2">
            <a:extLst>
              <a:ext uri="{FF2B5EF4-FFF2-40B4-BE49-F238E27FC236}">
                <a16:creationId xmlns:a16="http://schemas.microsoft.com/office/drawing/2014/main" id="{5D89F444-89A9-965F-557C-32577040B471}"/>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9422740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546FD53F-5613-AE58-EE19-41CC84018247}"/>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8C3C095D-967B-41AC-84FE-FF1F2346FBD1}"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71</a:t>
            </a:fld>
            <a:endParaRPr lang="en-US" altLang="en-US">
              <a:solidFill>
                <a:srgbClr val="000000"/>
              </a:solidFill>
              <a:latin typeface="Times New Roman" panose="02020603050405020304" pitchFamily="18" charset="0"/>
            </a:endParaRPr>
          </a:p>
        </p:txBody>
      </p:sp>
      <p:sp>
        <p:nvSpPr>
          <p:cNvPr id="97281" name="Rectangle 1">
            <a:extLst>
              <a:ext uri="{FF2B5EF4-FFF2-40B4-BE49-F238E27FC236}">
                <a16:creationId xmlns:a16="http://schemas.microsoft.com/office/drawing/2014/main" id="{72F5C5DB-1279-35C4-B7A7-068C6D34CF0B}"/>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7282" name="Text Box 2">
            <a:extLst>
              <a:ext uri="{FF2B5EF4-FFF2-40B4-BE49-F238E27FC236}">
                <a16:creationId xmlns:a16="http://schemas.microsoft.com/office/drawing/2014/main" id="{8A464FE7-4B76-1949-AE8D-CDE7F7D2081D}"/>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0713420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B2A7D8DA-4DDF-C222-30E6-FE6A7429F78C}"/>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911F4CB6-5535-4B61-894A-71D121F0621E}"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72</a:t>
            </a:fld>
            <a:endParaRPr lang="en-US" altLang="en-US">
              <a:solidFill>
                <a:srgbClr val="000000"/>
              </a:solidFill>
              <a:latin typeface="Times New Roman" panose="02020603050405020304" pitchFamily="18" charset="0"/>
            </a:endParaRPr>
          </a:p>
        </p:txBody>
      </p:sp>
      <p:sp>
        <p:nvSpPr>
          <p:cNvPr id="98305" name="Rectangle 1">
            <a:extLst>
              <a:ext uri="{FF2B5EF4-FFF2-40B4-BE49-F238E27FC236}">
                <a16:creationId xmlns:a16="http://schemas.microsoft.com/office/drawing/2014/main" id="{F6015B1C-4DD7-24DE-168B-9BA85AB05ADA}"/>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8306" name="Text Box 2">
            <a:extLst>
              <a:ext uri="{FF2B5EF4-FFF2-40B4-BE49-F238E27FC236}">
                <a16:creationId xmlns:a16="http://schemas.microsoft.com/office/drawing/2014/main" id="{250FB0F1-D864-B3DE-D66A-A334F229506D}"/>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9618953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53764993-5CCB-EEAE-2BF3-D9CA15502DF7}"/>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E3868FA0-D054-42A5-A894-596BEF43F486}"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73</a:t>
            </a:fld>
            <a:endParaRPr lang="en-US" altLang="en-US">
              <a:solidFill>
                <a:srgbClr val="000000"/>
              </a:solidFill>
              <a:latin typeface="Times New Roman" panose="02020603050405020304" pitchFamily="18" charset="0"/>
            </a:endParaRPr>
          </a:p>
        </p:txBody>
      </p:sp>
      <p:sp>
        <p:nvSpPr>
          <p:cNvPr id="99329" name="Rectangle 1">
            <a:extLst>
              <a:ext uri="{FF2B5EF4-FFF2-40B4-BE49-F238E27FC236}">
                <a16:creationId xmlns:a16="http://schemas.microsoft.com/office/drawing/2014/main" id="{620CD69E-116B-5B53-30B1-034369B300A2}"/>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9330" name="Text Box 2">
            <a:extLst>
              <a:ext uri="{FF2B5EF4-FFF2-40B4-BE49-F238E27FC236}">
                <a16:creationId xmlns:a16="http://schemas.microsoft.com/office/drawing/2014/main" id="{314823A0-D196-00CA-7B60-75F5149E2512}"/>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5649673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D1DB253D-0376-ECC8-F5F2-F9F008010BA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9B877B03-9621-4511-A25B-C24BAA815C3D}"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74</a:t>
            </a:fld>
            <a:endParaRPr lang="en-US" altLang="en-US">
              <a:solidFill>
                <a:srgbClr val="000000"/>
              </a:solidFill>
              <a:latin typeface="Times New Roman" panose="02020603050405020304" pitchFamily="18" charset="0"/>
            </a:endParaRPr>
          </a:p>
        </p:txBody>
      </p:sp>
      <p:sp>
        <p:nvSpPr>
          <p:cNvPr id="100353" name="Rectangle 1">
            <a:extLst>
              <a:ext uri="{FF2B5EF4-FFF2-40B4-BE49-F238E27FC236}">
                <a16:creationId xmlns:a16="http://schemas.microsoft.com/office/drawing/2014/main" id="{C481FC37-7CB5-7DAC-D490-10D826AF1E18}"/>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0354" name="Text Box 2">
            <a:extLst>
              <a:ext uri="{FF2B5EF4-FFF2-40B4-BE49-F238E27FC236}">
                <a16:creationId xmlns:a16="http://schemas.microsoft.com/office/drawing/2014/main" id="{294B48A8-D510-1A00-551D-2DD203CE690A}"/>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0732708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03E0478-0D03-777D-B893-4F6E05014A96}"/>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6F53D23C-47D2-4874-9EF4-A68D53405F1F}"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75</a:t>
            </a:fld>
            <a:endParaRPr lang="en-US" altLang="en-US">
              <a:solidFill>
                <a:srgbClr val="000000"/>
              </a:solidFill>
              <a:latin typeface="Times New Roman" panose="02020603050405020304" pitchFamily="18" charset="0"/>
            </a:endParaRPr>
          </a:p>
        </p:txBody>
      </p:sp>
      <p:sp>
        <p:nvSpPr>
          <p:cNvPr id="101377" name="Rectangle 1">
            <a:extLst>
              <a:ext uri="{FF2B5EF4-FFF2-40B4-BE49-F238E27FC236}">
                <a16:creationId xmlns:a16="http://schemas.microsoft.com/office/drawing/2014/main" id="{6A99E0E2-0264-CC26-1D0B-9CDB718826CA}"/>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1378" name="Text Box 2">
            <a:extLst>
              <a:ext uri="{FF2B5EF4-FFF2-40B4-BE49-F238E27FC236}">
                <a16:creationId xmlns:a16="http://schemas.microsoft.com/office/drawing/2014/main" id="{666A56F4-AB5A-B65A-204F-2C0DA3C9C5D6}"/>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9704851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F6FCBEE5-E480-06BC-EDD9-97669335ED70}"/>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4C55B62E-8BDF-437D-A479-B817E45CA0C0}"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76</a:t>
            </a:fld>
            <a:endParaRPr lang="en-US" altLang="en-US">
              <a:solidFill>
                <a:srgbClr val="000000"/>
              </a:solidFill>
              <a:latin typeface="Times New Roman" panose="02020603050405020304" pitchFamily="18" charset="0"/>
            </a:endParaRPr>
          </a:p>
        </p:txBody>
      </p:sp>
      <p:sp>
        <p:nvSpPr>
          <p:cNvPr id="102401" name="Rectangle 1">
            <a:extLst>
              <a:ext uri="{FF2B5EF4-FFF2-40B4-BE49-F238E27FC236}">
                <a16:creationId xmlns:a16="http://schemas.microsoft.com/office/drawing/2014/main" id="{86EABDDA-27BB-C976-EDFD-C20BD301670A}"/>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02" name="Text Box 2">
            <a:extLst>
              <a:ext uri="{FF2B5EF4-FFF2-40B4-BE49-F238E27FC236}">
                <a16:creationId xmlns:a16="http://schemas.microsoft.com/office/drawing/2014/main" id="{26A386B5-06F5-2B8C-F675-E630B9C72797}"/>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0622227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DD4394D0-7DA7-60E0-1834-BF0DA2EE2E9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445EA8F5-A8F4-474A-8AF2-536C016CDD52}"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77</a:t>
            </a:fld>
            <a:endParaRPr lang="en-US" altLang="en-US">
              <a:solidFill>
                <a:srgbClr val="000000"/>
              </a:solidFill>
              <a:latin typeface="Times New Roman" panose="02020603050405020304" pitchFamily="18" charset="0"/>
            </a:endParaRPr>
          </a:p>
        </p:txBody>
      </p:sp>
      <p:sp>
        <p:nvSpPr>
          <p:cNvPr id="103425" name="Rectangle 1">
            <a:extLst>
              <a:ext uri="{FF2B5EF4-FFF2-40B4-BE49-F238E27FC236}">
                <a16:creationId xmlns:a16="http://schemas.microsoft.com/office/drawing/2014/main" id="{310AFD07-1421-8776-35AF-7703F0819C24}"/>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3426" name="Text Box 2">
            <a:extLst>
              <a:ext uri="{FF2B5EF4-FFF2-40B4-BE49-F238E27FC236}">
                <a16:creationId xmlns:a16="http://schemas.microsoft.com/office/drawing/2014/main" id="{260DADC3-F42A-D9CD-14F6-D75EAE6212DC}"/>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4701917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66E57DAE-6A41-C037-7DE9-5AFD1FE03942}"/>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5A7E8F7F-F7CF-42E0-B50A-697AC8F23BBA}"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79</a:t>
            </a:fld>
            <a:endParaRPr lang="en-US" altLang="en-US">
              <a:solidFill>
                <a:srgbClr val="000000"/>
              </a:solidFill>
              <a:latin typeface="Times New Roman" panose="02020603050405020304" pitchFamily="18" charset="0"/>
            </a:endParaRPr>
          </a:p>
        </p:txBody>
      </p:sp>
      <p:sp>
        <p:nvSpPr>
          <p:cNvPr id="104449" name="Rectangle 1">
            <a:extLst>
              <a:ext uri="{FF2B5EF4-FFF2-40B4-BE49-F238E27FC236}">
                <a16:creationId xmlns:a16="http://schemas.microsoft.com/office/drawing/2014/main" id="{E5D0E9A6-60C2-4159-103F-42285BA4C69C}"/>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0" name="Text Box 2">
            <a:extLst>
              <a:ext uri="{FF2B5EF4-FFF2-40B4-BE49-F238E27FC236}">
                <a16:creationId xmlns:a16="http://schemas.microsoft.com/office/drawing/2014/main" id="{F8228CCD-2853-E06F-C8B0-7806260A8255}"/>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576821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AAC5D91-71C7-50F6-9363-3F79C0573C04}"/>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F17FB802-39F0-4CC8-AC4C-58F2C759480A}"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80</a:t>
            </a:fld>
            <a:endParaRPr lang="en-US" altLang="en-US">
              <a:solidFill>
                <a:srgbClr val="000000"/>
              </a:solidFill>
              <a:latin typeface="Times New Roman" panose="02020603050405020304" pitchFamily="18" charset="0"/>
            </a:endParaRPr>
          </a:p>
        </p:txBody>
      </p:sp>
      <p:sp>
        <p:nvSpPr>
          <p:cNvPr id="105473" name="Rectangle 1">
            <a:extLst>
              <a:ext uri="{FF2B5EF4-FFF2-40B4-BE49-F238E27FC236}">
                <a16:creationId xmlns:a16="http://schemas.microsoft.com/office/drawing/2014/main" id="{4A777A66-73E5-AAAD-4C11-CAAE2BBCF559}"/>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5474" name="Text Box 2">
            <a:extLst>
              <a:ext uri="{FF2B5EF4-FFF2-40B4-BE49-F238E27FC236}">
                <a16:creationId xmlns:a16="http://schemas.microsoft.com/office/drawing/2014/main" id="{85E603CC-15EA-43E8-AD52-C51E2F0365B3}"/>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3525997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5F9E58FF-3536-B952-F5AB-5F7C251C12E2}"/>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8F44120F-2740-456B-9BB0-62085BAC836C}"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81</a:t>
            </a:fld>
            <a:endParaRPr lang="en-US" altLang="en-US">
              <a:solidFill>
                <a:srgbClr val="000000"/>
              </a:solidFill>
              <a:latin typeface="Times New Roman" panose="02020603050405020304" pitchFamily="18" charset="0"/>
            </a:endParaRPr>
          </a:p>
        </p:txBody>
      </p:sp>
      <p:sp>
        <p:nvSpPr>
          <p:cNvPr id="106497" name="Rectangle 1">
            <a:extLst>
              <a:ext uri="{FF2B5EF4-FFF2-40B4-BE49-F238E27FC236}">
                <a16:creationId xmlns:a16="http://schemas.microsoft.com/office/drawing/2014/main" id="{BFCD23A0-6691-E5BA-5850-F003E6E74B8C}"/>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8" name="Text Box 2">
            <a:extLst>
              <a:ext uri="{FF2B5EF4-FFF2-40B4-BE49-F238E27FC236}">
                <a16:creationId xmlns:a16="http://schemas.microsoft.com/office/drawing/2014/main" id="{8E7AF8F1-6433-B80B-C564-43A47089866C}"/>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495769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CA29406D-A426-3F71-FA38-2BFF01A02C53}"/>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5C9DB887-04DB-4AC4-BBCE-F87886897B8C}"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82</a:t>
            </a:fld>
            <a:endParaRPr lang="en-US" altLang="en-US">
              <a:solidFill>
                <a:srgbClr val="000000"/>
              </a:solidFill>
              <a:latin typeface="Times New Roman" panose="02020603050405020304" pitchFamily="18" charset="0"/>
            </a:endParaRPr>
          </a:p>
        </p:txBody>
      </p:sp>
      <p:sp>
        <p:nvSpPr>
          <p:cNvPr id="107521" name="Rectangle 1">
            <a:extLst>
              <a:ext uri="{FF2B5EF4-FFF2-40B4-BE49-F238E27FC236}">
                <a16:creationId xmlns:a16="http://schemas.microsoft.com/office/drawing/2014/main" id="{75A07C28-7B22-7962-1B4F-F46E4E00B6FB}"/>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7522" name="Text Box 2">
            <a:extLst>
              <a:ext uri="{FF2B5EF4-FFF2-40B4-BE49-F238E27FC236}">
                <a16:creationId xmlns:a16="http://schemas.microsoft.com/office/drawing/2014/main" id="{5D44DF8D-D201-CE40-4905-79A2950C821E}"/>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1939414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1B6914C9-D3AC-1662-DA65-9C3F100433E9}"/>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955F1A5E-C257-4E71-8554-05EA994EB93E}"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83</a:t>
            </a:fld>
            <a:endParaRPr lang="en-US" altLang="en-US">
              <a:solidFill>
                <a:srgbClr val="000000"/>
              </a:solidFill>
              <a:latin typeface="Times New Roman" panose="02020603050405020304" pitchFamily="18" charset="0"/>
            </a:endParaRPr>
          </a:p>
        </p:txBody>
      </p:sp>
      <p:sp>
        <p:nvSpPr>
          <p:cNvPr id="108545" name="Rectangle 1">
            <a:extLst>
              <a:ext uri="{FF2B5EF4-FFF2-40B4-BE49-F238E27FC236}">
                <a16:creationId xmlns:a16="http://schemas.microsoft.com/office/drawing/2014/main" id="{B17032DC-CFAE-AD99-0485-03B534F20683}"/>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8546" name="Text Box 2">
            <a:extLst>
              <a:ext uri="{FF2B5EF4-FFF2-40B4-BE49-F238E27FC236}">
                <a16:creationId xmlns:a16="http://schemas.microsoft.com/office/drawing/2014/main" id="{8AF234AA-6EA8-04D8-81DC-122D872FA9CD}"/>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4887157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31A9A922-829A-0C72-F9FD-7CAC8A17FD21}"/>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EB30582E-DB98-4BAA-9D93-2AA0E12835AF}"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84</a:t>
            </a:fld>
            <a:endParaRPr lang="en-US" altLang="en-US">
              <a:solidFill>
                <a:srgbClr val="000000"/>
              </a:solidFill>
              <a:latin typeface="Times New Roman" panose="02020603050405020304" pitchFamily="18" charset="0"/>
            </a:endParaRPr>
          </a:p>
        </p:txBody>
      </p:sp>
      <p:sp>
        <p:nvSpPr>
          <p:cNvPr id="109569" name="Rectangle 1">
            <a:extLst>
              <a:ext uri="{FF2B5EF4-FFF2-40B4-BE49-F238E27FC236}">
                <a16:creationId xmlns:a16="http://schemas.microsoft.com/office/drawing/2014/main" id="{67939927-35E0-D8A4-29AA-FCC5D0E73C2E}"/>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0" name="Text Box 2">
            <a:extLst>
              <a:ext uri="{FF2B5EF4-FFF2-40B4-BE49-F238E27FC236}">
                <a16:creationId xmlns:a16="http://schemas.microsoft.com/office/drawing/2014/main" id="{E138496F-AF65-5D98-B531-C526750F2882}"/>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6268071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06B63E0-D4F7-381F-0A11-D7C2D2A2846D}"/>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54F6306D-9BA1-4B9F-8020-FC4CC4A831C9}"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85</a:t>
            </a:fld>
            <a:endParaRPr lang="en-US" altLang="en-US">
              <a:solidFill>
                <a:srgbClr val="000000"/>
              </a:solidFill>
              <a:latin typeface="Times New Roman" panose="02020603050405020304" pitchFamily="18" charset="0"/>
            </a:endParaRPr>
          </a:p>
        </p:txBody>
      </p:sp>
      <p:sp>
        <p:nvSpPr>
          <p:cNvPr id="110593" name="Rectangle 1">
            <a:extLst>
              <a:ext uri="{FF2B5EF4-FFF2-40B4-BE49-F238E27FC236}">
                <a16:creationId xmlns:a16="http://schemas.microsoft.com/office/drawing/2014/main" id="{9213ACBE-F938-A16C-6E00-50D012CDBE34}"/>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0594" name="Text Box 2">
            <a:extLst>
              <a:ext uri="{FF2B5EF4-FFF2-40B4-BE49-F238E27FC236}">
                <a16:creationId xmlns:a16="http://schemas.microsoft.com/office/drawing/2014/main" id="{51B99AC0-4EF1-7BF9-2FBB-6580EF8DC936}"/>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0119229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B3022968-E16A-FC9E-3FC6-9BD1CF0410C4}"/>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E9D6967C-97A9-4533-856A-E31D6884ADB9}"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86</a:t>
            </a:fld>
            <a:endParaRPr lang="en-US" altLang="en-US">
              <a:solidFill>
                <a:srgbClr val="000000"/>
              </a:solidFill>
              <a:latin typeface="Times New Roman" panose="02020603050405020304" pitchFamily="18" charset="0"/>
            </a:endParaRPr>
          </a:p>
        </p:txBody>
      </p:sp>
      <p:sp>
        <p:nvSpPr>
          <p:cNvPr id="111617" name="Rectangle 1">
            <a:extLst>
              <a:ext uri="{FF2B5EF4-FFF2-40B4-BE49-F238E27FC236}">
                <a16:creationId xmlns:a16="http://schemas.microsoft.com/office/drawing/2014/main" id="{00F83730-99BC-6232-5953-53BFDC40F004}"/>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1618" name="Text Box 2">
            <a:extLst>
              <a:ext uri="{FF2B5EF4-FFF2-40B4-BE49-F238E27FC236}">
                <a16:creationId xmlns:a16="http://schemas.microsoft.com/office/drawing/2014/main" id="{B072358B-1989-9603-8597-DC2317852503}"/>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845335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4620309E-9C49-9E3B-0A2D-F5E9BB11FBBD}"/>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C2380B92-3870-42F8-806A-8467128BC6AC}"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87</a:t>
            </a:fld>
            <a:endParaRPr lang="en-US" altLang="en-US">
              <a:solidFill>
                <a:srgbClr val="000000"/>
              </a:solidFill>
              <a:latin typeface="Times New Roman" panose="02020603050405020304" pitchFamily="18" charset="0"/>
            </a:endParaRPr>
          </a:p>
        </p:txBody>
      </p:sp>
      <p:sp>
        <p:nvSpPr>
          <p:cNvPr id="112641" name="Rectangle 1">
            <a:extLst>
              <a:ext uri="{FF2B5EF4-FFF2-40B4-BE49-F238E27FC236}">
                <a16:creationId xmlns:a16="http://schemas.microsoft.com/office/drawing/2014/main" id="{FF5B9C2E-21A2-B9FB-1B6A-2EBBF77A5BFB}"/>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42" name="Text Box 2">
            <a:extLst>
              <a:ext uri="{FF2B5EF4-FFF2-40B4-BE49-F238E27FC236}">
                <a16:creationId xmlns:a16="http://schemas.microsoft.com/office/drawing/2014/main" id="{7711BF9E-3E2A-32A3-889B-BDB3FB65E264}"/>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736988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35F12AF0-3C58-8CEC-9FC8-2BAD78B9FD27}"/>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858A3D7F-83D5-43D4-B138-71D1733BADCF}"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88</a:t>
            </a:fld>
            <a:endParaRPr lang="en-US" altLang="en-US">
              <a:solidFill>
                <a:srgbClr val="000000"/>
              </a:solidFill>
              <a:latin typeface="Times New Roman" panose="02020603050405020304" pitchFamily="18" charset="0"/>
            </a:endParaRPr>
          </a:p>
        </p:txBody>
      </p:sp>
      <p:sp>
        <p:nvSpPr>
          <p:cNvPr id="113665" name="Rectangle 1">
            <a:extLst>
              <a:ext uri="{FF2B5EF4-FFF2-40B4-BE49-F238E27FC236}">
                <a16:creationId xmlns:a16="http://schemas.microsoft.com/office/drawing/2014/main" id="{07E1BC01-52B1-C61C-911A-9C9B9AFD8B42}"/>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3666" name="Text Box 2">
            <a:extLst>
              <a:ext uri="{FF2B5EF4-FFF2-40B4-BE49-F238E27FC236}">
                <a16:creationId xmlns:a16="http://schemas.microsoft.com/office/drawing/2014/main" id="{E230C637-224C-52EF-9D3A-4901D1F76B45}"/>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4076405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EFC36113-0FC4-3EBD-1A02-D6765A7D8151}"/>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48991A57-42A9-4332-B54C-F2BCAD73EBE1}"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89</a:t>
            </a:fld>
            <a:endParaRPr lang="en-US" altLang="en-US">
              <a:solidFill>
                <a:srgbClr val="000000"/>
              </a:solidFill>
              <a:latin typeface="Times New Roman" panose="02020603050405020304" pitchFamily="18" charset="0"/>
            </a:endParaRPr>
          </a:p>
        </p:txBody>
      </p:sp>
      <p:sp>
        <p:nvSpPr>
          <p:cNvPr id="114689" name="Rectangle 1">
            <a:extLst>
              <a:ext uri="{FF2B5EF4-FFF2-40B4-BE49-F238E27FC236}">
                <a16:creationId xmlns:a16="http://schemas.microsoft.com/office/drawing/2014/main" id="{025638CB-6789-548E-867A-895EA945ECD0}"/>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4690" name="Text Box 2">
            <a:extLst>
              <a:ext uri="{FF2B5EF4-FFF2-40B4-BE49-F238E27FC236}">
                <a16:creationId xmlns:a16="http://schemas.microsoft.com/office/drawing/2014/main" id="{B1423283-8BE3-3F3E-C1C4-E49C8C27CFA8}"/>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5331294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7DA917A-0EBC-A3CE-7E70-E974C702627E}"/>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4E551C29-6947-44AF-A93C-FCA5F4727F2F}"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90</a:t>
            </a:fld>
            <a:endParaRPr lang="en-US" altLang="en-US">
              <a:solidFill>
                <a:srgbClr val="000000"/>
              </a:solidFill>
              <a:latin typeface="Times New Roman" panose="02020603050405020304" pitchFamily="18" charset="0"/>
            </a:endParaRPr>
          </a:p>
        </p:txBody>
      </p:sp>
      <p:sp>
        <p:nvSpPr>
          <p:cNvPr id="115713" name="Rectangle 1">
            <a:extLst>
              <a:ext uri="{FF2B5EF4-FFF2-40B4-BE49-F238E27FC236}">
                <a16:creationId xmlns:a16="http://schemas.microsoft.com/office/drawing/2014/main" id="{870325B9-033C-BD01-BA2E-0A1E075AA9B0}"/>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5714" name="Text Box 2">
            <a:extLst>
              <a:ext uri="{FF2B5EF4-FFF2-40B4-BE49-F238E27FC236}">
                <a16:creationId xmlns:a16="http://schemas.microsoft.com/office/drawing/2014/main" id="{6B33BCBA-961E-99AE-B5CD-E6DC914195AE}"/>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0525320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F786FEF-FE55-F9B9-FED9-C2FBF2A4A23B}"/>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C02FC91E-CB96-4CE1-B8DF-2A2ABC76E824}"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91</a:t>
            </a:fld>
            <a:endParaRPr lang="en-US" altLang="en-US">
              <a:solidFill>
                <a:srgbClr val="000000"/>
              </a:solidFill>
              <a:latin typeface="Times New Roman" panose="02020603050405020304" pitchFamily="18" charset="0"/>
            </a:endParaRPr>
          </a:p>
        </p:txBody>
      </p:sp>
      <p:sp>
        <p:nvSpPr>
          <p:cNvPr id="116737" name="Rectangle 1">
            <a:extLst>
              <a:ext uri="{FF2B5EF4-FFF2-40B4-BE49-F238E27FC236}">
                <a16:creationId xmlns:a16="http://schemas.microsoft.com/office/drawing/2014/main" id="{4353B389-E050-0C2F-E3A5-F3F71D176F3E}"/>
              </a:ext>
            </a:extLst>
          </p:cNvPr>
          <p:cNvSpPr txBox="1">
            <a:spLocks noGrp="1" noRot="1" noChangeAspect="1" noChangeArrowheads="1"/>
          </p:cNvSpPr>
          <p:nvPr>
            <p:ph type="sldImg"/>
          </p:nvPr>
        </p:nvSpPr>
        <p:spPr bwMode="auto">
          <a:xfrm>
            <a:off x="428625" y="698500"/>
            <a:ext cx="6183313" cy="34782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6738" name="Text Box 2">
            <a:extLst>
              <a:ext uri="{FF2B5EF4-FFF2-40B4-BE49-F238E27FC236}">
                <a16:creationId xmlns:a16="http://schemas.microsoft.com/office/drawing/2014/main" id="{9A150FFB-D922-5E2D-B134-7A175301EB22}"/>
              </a:ext>
            </a:extLst>
          </p:cNvPr>
          <p:cNvSpPr txBox="1">
            <a:spLocks noChangeArrowheads="1"/>
          </p:cNvSpPr>
          <p:nvPr/>
        </p:nvSpPr>
        <p:spPr bwMode="auto">
          <a:xfrm>
            <a:off x="940435" y="4421822"/>
            <a:ext cx="5159331" cy="4176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2206907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728BFA5A-A118-229C-B83F-F711BDA2DE49}"/>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92B06C41-3E57-4C20-9FBF-45ACADFB0050}"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92</a:t>
            </a:fld>
            <a:endParaRPr lang="en-US" altLang="en-US">
              <a:solidFill>
                <a:srgbClr val="000000"/>
              </a:solidFill>
              <a:latin typeface="Times New Roman" panose="02020603050405020304" pitchFamily="18" charset="0"/>
            </a:endParaRPr>
          </a:p>
        </p:txBody>
      </p:sp>
      <p:sp>
        <p:nvSpPr>
          <p:cNvPr id="117761" name="Rectangle 1">
            <a:extLst>
              <a:ext uri="{FF2B5EF4-FFF2-40B4-BE49-F238E27FC236}">
                <a16:creationId xmlns:a16="http://schemas.microsoft.com/office/drawing/2014/main" id="{FDEE2E14-4013-DBA0-9A4E-59CFD9B94B35}"/>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7762" name="Text Box 2">
            <a:extLst>
              <a:ext uri="{FF2B5EF4-FFF2-40B4-BE49-F238E27FC236}">
                <a16:creationId xmlns:a16="http://schemas.microsoft.com/office/drawing/2014/main" id="{85EB5F6A-A0EB-26FE-D893-B044A59143B8}"/>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3950646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244F1D71-6923-4EF0-E3E7-67D348A8ED5A}"/>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2C46BE5C-EC3A-457A-B951-1CCF836CF080}"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93</a:t>
            </a:fld>
            <a:endParaRPr lang="en-US" altLang="en-US">
              <a:solidFill>
                <a:srgbClr val="000000"/>
              </a:solidFill>
              <a:latin typeface="Times New Roman" panose="02020603050405020304" pitchFamily="18" charset="0"/>
            </a:endParaRPr>
          </a:p>
        </p:txBody>
      </p:sp>
      <p:sp>
        <p:nvSpPr>
          <p:cNvPr id="118785" name="Rectangle 1">
            <a:extLst>
              <a:ext uri="{FF2B5EF4-FFF2-40B4-BE49-F238E27FC236}">
                <a16:creationId xmlns:a16="http://schemas.microsoft.com/office/drawing/2014/main" id="{B20F768F-F326-EB39-E6B1-D0DF6E23CBDC}"/>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8786" name="Text Box 2">
            <a:extLst>
              <a:ext uri="{FF2B5EF4-FFF2-40B4-BE49-F238E27FC236}">
                <a16:creationId xmlns:a16="http://schemas.microsoft.com/office/drawing/2014/main" id="{68EAED39-D912-2F68-FEBD-073BBF2EDF75}"/>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0063672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BA19878C-AC33-5E54-8E53-1C60DB406C26}"/>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2828B0A9-B52D-4098-B0DA-5C28EB64B890}"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94</a:t>
            </a:fld>
            <a:endParaRPr lang="en-US" altLang="en-US">
              <a:solidFill>
                <a:srgbClr val="000000"/>
              </a:solidFill>
              <a:latin typeface="Times New Roman" panose="02020603050405020304" pitchFamily="18" charset="0"/>
            </a:endParaRPr>
          </a:p>
        </p:txBody>
      </p:sp>
      <p:sp>
        <p:nvSpPr>
          <p:cNvPr id="119809" name="Rectangle 1">
            <a:extLst>
              <a:ext uri="{FF2B5EF4-FFF2-40B4-BE49-F238E27FC236}">
                <a16:creationId xmlns:a16="http://schemas.microsoft.com/office/drawing/2014/main" id="{71F40335-CB82-679B-E27F-83301088C472}"/>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9810" name="Text Box 2">
            <a:extLst>
              <a:ext uri="{FF2B5EF4-FFF2-40B4-BE49-F238E27FC236}">
                <a16:creationId xmlns:a16="http://schemas.microsoft.com/office/drawing/2014/main" id="{B1533014-48E9-672E-78DF-0F3DA76E28F6}"/>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539868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42AC5A70-A9DF-8A38-8CE2-378CE14AE4A3}"/>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E3C4EEA8-BD97-4FA5-A07B-936CCF07EA02}"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95</a:t>
            </a:fld>
            <a:endParaRPr lang="en-US" altLang="en-US">
              <a:solidFill>
                <a:srgbClr val="000000"/>
              </a:solidFill>
              <a:latin typeface="Times New Roman" panose="02020603050405020304" pitchFamily="18" charset="0"/>
            </a:endParaRPr>
          </a:p>
        </p:txBody>
      </p:sp>
      <p:sp>
        <p:nvSpPr>
          <p:cNvPr id="120833" name="Rectangle 1">
            <a:extLst>
              <a:ext uri="{FF2B5EF4-FFF2-40B4-BE49-F238E27FC236}">
                <a16:creationId xmlns:a16="http://schemas.microsoft.com/office/drawing/2014/main" id="{731DDDB8-C51D-EF31-6998-5EE47A870646}"/>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0834" name="Text Box 2">
            <a:extLst>
              <a:ext uri="{FF2B5EF4-FFF2-40B4-BE49-F238E27FC236}">
                <a16:creationId xmlns:a16="http://schemas.microsoft.com/office/drawing/2014/main" id="{98541E49-A925-51DC-8C35-F566EAD0A85E}"/>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1044434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430649E5-17BE-A435-EB4A-80B05590F531}"/>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F40FA1CC-D49D-4B87-BD6F-CE3EA46828D7}"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96</a:t>
            </a:fld>
            <a:endParaRPr lang="en-US" altLang="en-US">
              <a:solidFill>
                <a:srgbClr val="000000"/>
              </a:solidFill>
              <a:latin typeface="Times New Roman" panose="02020603050405020304" pitchFamily="18" charset="0"/>
            </a:endParaRPr>
          </a:p>
        </p:txBody>
      </p:sp>
      <p:sp>
        <p:nvSpPr>
          <p:cNvPr id="121857" name="Rectangle 1">
            <a:extLst>
              <a:ext uri="{FF2B5EF4-FFF2-40B4-BE49-F238E27FC236}">
                <a16:creationId xmlns:a16="http://schemas.microsoft.com/office/drawing/2014/main" id="{70F20222-45BF-FD29-9F02-C9E9ADC59472}"/>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1858" name="Text Box 2">
            <a:extLst>
              <a:ext uri="{FF2B5EF4-FFF2-40B4-BE49-F238E27FC236}">
                <a16:creationId xmlns:a16="http://schemas.microsoft.com/office/drawing/2014/main" id="{DD50D28E-0F44-2EE4-0CA7-643092686A38}"/>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8181013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942C37CF-DD8D-748E-15FD-9C7F0A259958}"/>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0048571E-2DE9-4053-8747-621827995FD0}"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97</a:t>
            </a:fld>
            <a:endParaRPr lang="en-US" altLang="en-US">
              <a:solidFill>
                <a:srgbClr val="000000"/>
              </a:solidFill>
              <a:latin typeface="Times New Roman" panose="02020603050405020304" pitchFamily="18" charset="0"/>
            </a:endParaRPr>
          </a:p>
        </p:txBody>
      </p:sp>
      <p:sp>
        <p:nvSpPr>
          <p:cNvPr id="122881" name="Rectangle 1">
            <a:extLst>
              <a:ext uri="{FF2B5EF4-FFF2-40B4-BE49-F238E27FC236}">
                <a16:creationId xmlns:a16="http://schemas.microsoft.com/office/drawing/2014/main" id="{57A43A36-BEB3-10F0-7CE7-56313D67EBDD}"/>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882" name="Text Box 2">
            <a:extLst>
              <a:ext uri="{FF2B5EF4-FFF2-40B4-BE49-F238E27FC236}">
                <a16:creationId xmlns:a16="http://schemas.microsoft.com/office/drawing/2014/main" id="{C972F677-6B13-3BB1-700A-052A6A01AF7E}"/>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618367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A6DE7A9-9581-A703-CB8A-F00C6E36DAB4}"/>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32871732-DA93-401A-90A4-CAAE7B179FBD}"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98</a:t>
            </a:fld>
            <a:endParaRPr lang="en-US" altLang="en-US">
              <a:solidFill>
                <a:srgbClr val="000000"/>
              </a:solidFill>
              <a:latin typeface="Times New Roman" panose="02020603050405020304" pitchFamily="18" charset="0"/>
            </a:endParaRPr>
          </a:p>
        </p:txBody>
      </p:sp>
      <p:sp>
        <p:nvSpPr>
          <p:cNvPr id="123905" name="Rectangle 1">
            <a:extLst>
              <a:ext uri="{FF2B5EF4-FFF2-40B4-BE49-F238E27FC236}">
                <a16:creationId xmlns:a16="http://schemas.microsoft.com/office/drawing/2014/main" id="{6F93912D-A7E5-2191-2CC0-70D4F2F52E05}"/>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3906" name="Text Box 2">
            <a:extLst>
              <a:ext uri="{FF2B5EF4-FFF2-40B4-BE49-F238E27FC236}">
                <a16:creationId xmlns:a16="http://schemas.microsoft.com/office/drawing/2014/main" id="{A809D720-41CF-ED9B-B61D-D90B67103A4A}"/>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11143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60034E2-3C39-B789-5D9B-B5FFC50C67B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299B7B36-EA92-410F-B858-59AE715BA521}"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100</a:t>
            </a:fld>
            <a:endParaRPr lang="en-US" altLang="en-US">
              <a:solidFill>
                <a:srgbClr val="000000"/>
              </a:solidFill>
              <a:latin typeface="Times New Roman" panose="02020603050405020304" pitchFamily="18" charset="0"/>
            </a:endParaRPr>
          </a:p>
        </p:txBody>
      </p:sp>
      <p:sp>
        <p:nvSpPr>
          <p:cNvPr id="124929" name="Rectangle 1">
            <a:extLst>
              <a:ext uri="{FF2B5EF4-FFF2-40B4-BE49-F238E27FC236}">
                <a16:creationId xmlns:a16="http://schemas.microsoft.com/office/drawing/2014/main" id="{647917FE-4108-5FD2-CC70-1889619CBD67}"/>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4930" name="Text Box 2">
            <a:extLst>
              <a:ext uri="{FF2B5EF4-FFF2-40B4-BE49-F238E27FC236}">
                <a16:creationId xmlns:a16="http://schemas.microsoft.com/office/drawing/2014/main" id="{127AC2B1-E52D-6A0E-BAFE-6B80B16473D9}"/>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8752376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F96FF9A3-EA0B-3497-848D-369A9D9844ED}"/>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D8AE87A0-D4CB-4AE9-84F3-B9E163AF7613}"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101</a:t>
            </a:fld>
            <a:endParaRPr lang="en-US" altLang="en-US">
              <a:solidFill>
                <a:srgbClr val="000000"/>
              </a:solidFill>
              <a:latin typeface="Times New Roman" panose="02020603050405020304" pitchFamily="18" charset="0"/>
            </a:endParaRPr>
          </a:p>
        </p:txBody>
      </p:sp>
      <p:sp>
        <p:nvSpPr>
          <p:cNvPr id="125953" name="Rectangle 1">
            <a:extLst>
              <a:ext uri="{FF2B5EF4-FFF2-40B4-BE49-F238E27FC236}">
                <a16:creationId xmlns:a16="http://schemas.microsoft.com/office/drawing/2014/main" id="{579ABC1E-A7F3-394D-8C55-0CD9A4A6F830}"/>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5954" name="Text Box 2">
            <a:extLst>
              <a:ext uri="{FF2B5EF4-FFF2-40B4-BE49-F238E27FC236}">
                <a16:creationId xmlns:a16="http://schemas.microsoft.com/office/drawing/2014/main" id="{E987A7CB-6994-1CBD-E22C-8F8E3145F7F4}"/>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8965270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F4B0DED1-F51A-E40B-376A-D444AADE45F0}"/>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F50F2AA3-07A3-414F-A7EF-1F5FF69FEDBF}"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102</a:t>
            </a:fld>
            <a:endParaRPr lang="en-US" altLang="en-US">
              <a:solidFill>
                <a:srgbClr val="000000"/>
              </a:solidFill>
              <a:latin typeface="Times New Roman" panose="02020603050405020304" pitchFamily="18" charset="0"/>
            </a:endParaRPr>
          </a:p>
        </p:txBody>
      </p:sp>
      <p:sp>
        <p:nvSpPr>
          <p:cNvPr id="126977" name="Rectangle 1">
            <a:extLst>
              <a:ext uri="{FF2B5EF4-FFF2-40B4-BE49-F238E27FC236}">
                <a16:creationId xmlns:a16="http://schemas.microsoft.com/office/drawing/2014/main" id="{23BFDB29-708B-6A73-4484-824F3816BFF9}"/>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6978" name="Text Box 2">
            <a:extLst>
              <a:ext uri="{FF2B5EF4-FFF2-40B4-BE49-F238E27FC236}">
                <a16:creationId xmlns:a16="http://schemas.microsoft.com/office/drawing/2014/main" id="{862E62B1-F89B-AFFF-AC07-8B8ED09B8344}"/>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489871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AF9D5697-45C9-1202-533D-8B81DA673B00}"/>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1CE58854-29C7-4668-B283-A161FCE661FF}"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103</a:t>
            </a:fld>
            <a:endParaRPr lang="en-US" altLang="en-US">
              <a:solidFill>
                <a:srgbClr val="000000"/>
              </a:solidFill>
              <a:latin typeface="Times New Roman" panose="02020603050405020304" pitchFamily="18" charset="0"/>
            </a:endParaRPr>
          </a:p>
        </p:txBody>
      </p:sp>
      <p:sp>
        <p:nvSpPr>
          <p:cNvPr id="128001" name="Rectangle 1">
            <a:extLst>
              <a:ext uri="{FF2B5EF4-FFF2-40B4-BE49-F238E27FC236}">
                <a16:creationId xmlns:a16="http://schemas.microsoft.com/office/drawing/2014/main" id="{5FDB9BDD-2C03-E062-CCC2-B5E1BF51A1A7}"/>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8002" name="Text Box 2">
            <a:extLst>
              <a:ext uri="{FF2B5EF4-FFF2-40B4-BE49-F238E27FC236}">
                <a16:creationId xmlns:a16="http://schemas.microsoft.com/office/drawing/2014/main" id="{6C9095C4-31C2-0F38-F205-E1DF80C16A81}"/>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106445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C9338273-045B-8DFD-C577-7C94A930BDA6}"/>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9A140BCD-B1F1-4A1D-8B0E-ED1133C5FA0C}"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104</a:t>
            </a:fld>
            <a:endParaRPr lang="en-US" altLang="en-US">
              <a:solidFill>
                <a:srgbClr val="000000"/>
              </a:solidFill>
              <a:latin typeface="Times New Roman" panose="02020603050405020304" pitchFamily="18" charset="0"/>
            </a:endParaRPr>
          </a:p>
        </p:txBody>
      </p:sp>
      <p:sp>
        <p:nvSpPr>
          <p:cNvPr id="129025" name="Rectangle 1">
            <a:extLst>
              <a:ext uri="{FF2B5EF4-FFF2-40B4-BE49-F238E27FC236}">
                <a16:creationId xmlns:a16="http://schemas.microsoft.com/office/drawing/2014/main" id="{C5FD145E-E7C0-532F-65AA-4158EDDE405E}"/>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9026" name="Text Box 2">
            <a:extLst>
              <a:ext uri="{FF2B5EF4-FFF2-40B4-BE49-F238E27FC236}">
                <a16:creationId xmlns:a16="http://schemas.microsoft.com/office/drawing/2014/main" id="{17E4EC3C-291D-D0D0-084C-B70F9A65797A}"/>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5048835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C8155686-85FA-8906-09A4-9B5E4E73C1F6}"/>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58642C16-0B7F-4645-8034-9A938CFC2750}"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105</a:t>
            </a:fld>
            <a:endParaRPr lang="en-US" altLang="en-US">
              <a:solidFill>
                <a:srgbClr val="000000"/>
              </a:solidFill>
              <a:latin typeface="Times New Roman" panose="02020603050405020304" pitchFamily="18" charset="0"/>
            </a:endParaRPr>
          </a:p>
        </p:txBody>
      </p:sp>
      <p:sp>
        <p:nvSpPr>
          <p:cNvPr id="130049" name="Rectangle 1">
            <a:extLst>
              <a:ext uri="{FF2B5EF4-FFF2-40B4-BE49-F238E27FC236}">
                <a16:creationId xmlns:a16="http://schemas.microsoft.com/office/drawing/2014/main" id="{7106F5E5-9B8F-99AB-305C-C151729E7C60}"/>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0050" name="Text Box 2">
            <a:extLst>
              <a:ext uri="{FF2B5EF4-FFF2-40B4-BE49-F238E27FC236}">
                <a16:creationId xmlns:a16="http://schemas.microsoft.com/office/drawing/2014/main" id="{5FD8C11C-8876-59CA-418F-17E658284C32}"/>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9964551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79E133A1-7049-2028-E8B0-280D4D46B663}"/>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155800E7-2C5A-45E7-8CC4-970D64D49953}"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106</a:t>
            </a:fld>
            <a:endParaRPr lang="en-US" altLang="en-US">
              <a:solidFill>
                <a:srgbClr val="000000"/>
              </a:solidFill>
              <a:latin typeface="Times New Roman" panose="02020603050405020304" pitchFamily="18" charset="0"/>
            </a:endParaRPr>
          </a:p>
        </p:txBody>
      </p:sp>
      <p:sp>
        <p:nvSpPr>
          <p:cNvPr id="131073" name="Rectangle 1">
            <a:extLst>
              <a:ext uri="{FF2B5EF4-FFF2-40B4-BE49-F238E27FC236}">
                <a16:creationId xmlns:a16="http://schemas.microsoft.com/office/drawing/2014/main" id="{2B8DD71A-2F09-40AD-3D04-D1FEE502D6FC}"/>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1074" name="Text Box 2">
            <a:extLst>
              <a:ext uri="{FF2B5EF4-FFF2-40B4-BE49-F238E27FC236}">
                <a16:creationId xmlns:a16="http://schemas.microsoft.com/office/drawing/2014/main" id="{2C1DD710-B040-20AF-761C-99D3263040EC}"/>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6239608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FA2E8228-69F0-0102-CC91-DC4343F1A3C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43F0FCE6-CE99-4D25-B4E2-D9B758C3177E}"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107</a:t>
            </a:fld>
            <a:endParaRPr lang="en-US" altLang="en-US">
              <a:solidFill>
                <a:srgbClr val="000000"/>
              </a:solidFill>
              <a:latin typeface="Times New Roman" panose="02020603050405020304" pitchFamily="18" charset="0"/>
            </a:endParaRPr>
          </a:p>
        </p:txBody>
      </p:sp>
      <p:sp>
        <p:nvSpPr>
          <p:cNvPr id="132097" name="Rectangle 1">
            <a:extLst>
              <a:ext uri="{FF2B5EF4-FFF2-40B4-BE49-F238E27FC236}">
                <a16:creationId xmlns:a16="http://schemas.microsoft.com/office/drawing/2014/main" id="{8353149F-4979-AE8B-CBF7-66AC6EABD57D}"/>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2098" name="Text Box 2">
            <a:extLst>
              <a:ext uri="{FF2B5EF4-FFF2-40B4-BE49-F238E27FC236}">
                <a16:creationId xmlns:a16="http://schemas.microsoft.com/office/drawing/2014/main" id="{0C0C72C2-2306-42E6-1972-FDECD84217C1}"/>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26168670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4E5BF299-D206-C427-5159-4C8645C44802}"/>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8917B1B8-44B1-4D0F-AB46-1F6F472D0E55}"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109</a:t>
            </a:fld>
            <a:endParaRPr lang="en-US" altLang="en-US">
              <a:solidFill>
                <a:srgbClr val="000000"/>
              </a:solidFill>
              <a:latin typeface="Times New Roman" panose="02020603050405020304" pitchFamily="18" charset="0"/>
            </a:endParaRPr>
          </a:p>
        </p:txBody>
      </p:sp>
      <p:sp>
        <p:nvSpPr>
          <p:cNvPr id="133121" name="Rectangle 1">
            <a:extLst>
              <a:ext uri="{FF2B5EF4-FFF2-40B4-BE49-F238E27FC236}">
                <a16:creationId xmlns:a16="http://schemas.microsoft.com/office/drawing/2014/main" id="{9C547540-B9FC-A5C2-9201-701123C95665}"/>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22" name="Text Box 2">
            <a:extLst>
              <a:ext uri="{FF2B5EF4-FFF2-40B4-BE49-F238E27FC236}">
                <a16:creationId xmlns:a16="http://schemas.microsoft.com/office/drawing/2014/main" id="{846F6D0C-C372-CA15-AA83-63391001A071}"/>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4902450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3AB6AA7-42A9-335D-1F08-3C8C48582F8C}"/>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69ABDBDB-C02A-401E-BBA0-55B126B1B90B}"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110</a:t>
            </a:fld>
            <a:endParaRPr lang="en-US" altLang="en-US">
              <a:solidFill>
                <a:srgbClr val="000000"/>
              </a:solidFill>
              <a:latin typeface="Times New Roman" panose="02020603050405020304" pitchFamily="18" charset="0"/>
            </a:endParaRPr>
          </a:p>
        </p:txBody>
      </p:sp>
      <p:sp>
        <p:nvSpPr>
          <p:cNvPr id="134145" name="Rectangle 1">
            <a:extLst>
              <a:ext uri="{FF2B5EF4-FFF2-40B4-BE49-F238E27FC236}">
                <a16:creationId xmlns:a16="http://schemas.microsoft.com/office/drawing/2014/main" id="{5F064511-B100-C4B8-3BFE-C939052E3970}"/>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4146" name="Text Box 2">
            <a:extLst>
              <a:ext uri="{FF2B5EF4-FFF2-40B4-BE49-F238E27FC236}">
                <a16:creationId xmlns:a16="http://schemas.microsoft.com/office/drawing/2014/main" id="{9C825558-E2E7-A2B0-78F8-BA50FADDE7E5}"/>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34239011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28EACFC6-1FE1-08E7-36E3-1A78C240F6E4}"/>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DF40A18A-38C0-4987-9005-7B99EE8764C3}"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111</a:t>
            </a:fld>
            <a:endParaRPr lang="en-US" altLang="en-US">
              <a:solidFill>
                <a:srgbClr val="000000"/>
              </a:solidFill>
              <a:latin typeface="Times New Roman" panose="02020603050405020304" pitchFamily="18" charset="0"/>
            </a:endParaRPr>
          </a:p>
        </p:txBody>
      </p:sp>
      <p:sp>
        <p:nvSpPr>
          <p:cNvPr id="135169" name="Rectangle 1">
            <a:extLst>
              <a:ext uri="{FF2B5EF4-FFF2-40B4-BE49-F238E27FC236}">
                <a16:creationId xmlns:a16="http://schemas.microsoft.com/office/drawing/2014/main" id="{C3E917CC-F0F3-039C-9A8F-464123A1D43F}"/>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0" name="Text Box 2">
            <a:extLst>
              <a:ext uri="{FF2B5EF4-FFF2-40B4-BE49-F238E27FC236}">
                <a16:creationId xmlns:a16="http://schemas.microsoft.com/office/drawing/2014/main" id="{E478C8C1-60FB-3537-D35D-7E643C244D6C}"/>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0287999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F86BE35-0394-9DB0-66CD-2D6551DA5B45}"/>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DE7AC923-B080-4689-8E31-1455FF494E41}"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112</a:t>
            </a:fld>
            <a:endParaRPr lang="en-US" altLang="en-US">
              <a:solidFill>
                <a:srgbClr val="000000"/>
              </a:solidFill>
              <a:latin typeface="Times New Roman" panose="02020603050405020304" pitchFamily="18" charset="0"/>
            </a:endParaRPr>
          </a:p>
        </p:txBody>
      </p:sp>
      <p:sp>
        <p:nvSpPr>
          <p:cNvPr id="136193" name="Rectangle 1">
            <a:extLst>
              <a:ext uri="{FF2B5EF4-FFF2-40B4-BE49-F238E27FC236}">
                <a16:creationId xmlns:a16="http://schemas.microsoft.com/office/drawing/2014/main" id="{C0F3CDC2-4D97-1A6F-7E73-BDC746E3D2C2}"/>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6194" name="Text Box 2">
            <a:extLst>
              <a:ext uri="{FF2B5EF4-FFF2-40B4-BE49-F238E27FC236}">
                <a16:creationId xmlns:a16="http://schemas.microsoft.com/office/drawing/2014/main" id="{0CBCB904-A41A-89A0-C330-E401BEE43CB8}"/>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3685782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F4F2279A-5961-92F1-78E1-18C5FA643FFB}"/>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B5280FA2-CD53-4EFE-A6E6-05BF821B0AF7}"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113</a:t>
            </a:fld>
            <a:endParaRPr lang="en-US" altLang="en-US">
              <a:solidFill>
                <a:srgbClr val="000000"/>
              </a:solidFill>
              <a:latin typeface="Times New Roman" panose="02020603050405020304" pitchFamily="18" charset="0"/>
            </a:endParaRPr>
          </a:p>
        </p:txBody>
      </p:sp>
      <p:sp>
        <p:nvSpPr>
          <p:cNvPr id="137217" name="Rectangle 1">
            <a:extLst>
              <a:ext uri="{FF2B5EF4-FFF2-40B4-BE49-F238E27FC236}">
                <a16:creationId xmlns:a16="http://schemas.microsoft.com/office/drawing/2014/main" id="{8AE1F114-100B-E224-02F4-2F89891C53FD}"/>
              </a:ext>
            </a:extLst>
          </p:cNvPr>
          <p:cNvSpPr txBox="1">
            <a:spLocks noGrp="1" noRot="1" noChangeAspect="1" noChangeArrowheads="1"/>
          </p:cNvSpPr>
          <p:nvPr>
            <p:ph type="sldImg"/>
          </p:nvPr>
        </p:nvSpPr>
        <p:spPr bwMode="auto">
          <a:xfrm>
            <a:off x="428625" y="698500"/>
            <a:ext cx="6181725" cy="34766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7218" name="Text Box 2">
            <a:extLst>
              <a:ext uri="{FF2B5EF4-FFF2-40B4-BE49-F238E27FC236}">
                <a16:creationId xmlns:a16="http://schemas.microsoft.com/office/drawing/2014/main" id="{DA58BCE0-20FC-A84B-225C-5217BB782E4A}"/>
              </a:ext>
            </a:extLst>
          </p:cNvPr>
          <p:cNvSpPr txBox="1">
            <a:spLocks noChangeArrowheads="1"/>
          </p:cNvSpPr>
          <p:nvPr/>
        </p:nvSpPr>
        <p:spPr bwMode="auto">
          <a:xfrm>
            <a:off x="940436" y="4421823"/>
            <a:ext cx="5157699" cy="4174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5009231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2D15F281-DDCA-6DD2-E7FE-983079D384E7}"/>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E569E935-ED28-47C3-8206-F34038472F3B}"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114</a:t>
            </a:fld>
            <a:endParaRPr lang="en-US" altLang="en-US">
              <a:solidFill>
                <a:srgbClr val="000000"/>
              </a:solidFill>
              <a:latin typeface="Times New Roman" panose="02020603050405020304" pitchFamily="18" charset="0"/>
            </a:endParaRPr>
          </a:p>
        </p:txBody>
      </p:sp>
      <p:sp>
        <p:nvSpPr>
          <p:cNvPr id="138241" name="Rectangle 1">
            <a:extLst>
              <a:ext uri="{FF2B5EF4-FFF2-40B4-BE49-F238E27FC236}">
                <a16:creationId xmlns:a16="http://schemas.microsoft.com/office/drawing/2014/main" id="{76B0BA7B-1641-DC64-DAE5-6F21BB10D6FC}"/>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8242" name="Text Box 2">
            <a:extLst>
              <a:ext uri="{FF2B5EF4-FFF2-40B4-BE49-F238E27FC236}">
                <a16:creationId xmlns:a16="http://schemas.microsoft.com/office/drawing/2014/main" id="{9D257EDB-480F-55C8-7719-6F0C8FD927DC}"/>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6771322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AC8EAE3-0B5F-5459-C954-32415E3F15D8}"/>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DD87F8A6-DF58-49D2-A311-BE0162DA91D6}"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115</a:t>
            </a:fld>
            <a:endParaRPr lang="en-US" altLang="en-US">
              <a:solidFill>
                <a:srgbClr val="000000"/>
              </a:solidFill>
              <a:latin typeface="Times New Roman" panose="02020603050405020304" pitchFamily="18" charset="0"/>
            </a:endParaRPr>
          </a:p>
        </p:txBody>
      </p:sp>
      <p:sp>
        <p:nvSpPr>
          <p:cNvPr id="139265" name="Rectangle 1">
            <a:extLst>
              <a:ext uri="{FF2B5EF4-FFF2-40B4-BE49-F238E27FC236}">
                <a16:creationId xmlns:a16="http://schemas.microsoft.com/office/drawing/2014/main" id="{AC0D9D9C-3C13-06ED-87D5-22542FC0E2AD}"/>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9266" name="Text Box 2">
            <a:extLst>
              <a:ext uri="{FF2B5EF4-FFF2-40B4-BE49-F238E27FC236}">
                <a16:creationId xmlns:a16="http://schemas.microsoft.com/office/drawing/2014/main" id="{9C25DA73-98F5-2CE4-1C80-192755E27322}"/>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6966009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E541143-9D4C-2E8F-B303-9AF03A74E6EC}"/>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AE27B1FE-EE94-4215-A22F-59C87E8D2808}"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116</a:t>
            </a:fld>
            <a:endParaRPr lang="en-US" altLang="en-US">
              <a:solidFill>
                <a:srgbClr val="000000"/>
              </a:solidFill>
              <a:latin typeface="Times New Roman" panose="02020603050405020304" pitchFamily="18" charset="0"/>
            </a:endParaRPr>
          </a:p>
        </p:txBody>
      </p:sp>
      <p:sp>
        <p:nvSpPr>
          <p:cNvPr id="140289" name="Rectangle 1">
            <a:extLst>
              <a:ext uri="{FF2B5EF4-FFF2-40B4-BE49-F238E27FC236}">
                <a16:creationId xmlns:a16="http://schemas.microsoft.com/office/drawing/2014/main" id="{F20EF9F5-3322-56A2-3460-E34D1A2CBC4D}"/>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0290" name="Text Box 2">
            <a:extLst>
              <a:ext uri="{FF2B5EF4-FFF2-40B4-BE49-F238E27FC236}">
                <a16:creationId xmlns:a16="http://schemas.microsoft.com/office/drawing/2014/main" id="{EA678FD4-8DAE-6231-A54D-BD2F72A53918}"/>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7220269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48102403-783F-E836-2C0E-B589108EF2A4}"/>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F5AFB0F0-D903-4E08-AAE5-8230D19DDE56}"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117</a:t>
            </a:fld>
            <a:endParaRPr lang="en-US" altLang="en-US">
              <a:solidFill>
                <a:srgbClr val="000000"/>
              </a:solidFill>
              <a:latin typeface="Times New Roman" panose="02020603050405020304" pitchFamily="18" charset="0"/>
            </a:endParaRPr>
          </a:p>
        </p:txBody>
      </p:sp>
      <p:sp>
        <p:nvSpPr>
          <p:cNvPr id="141313" name="Rectangle 1">
            <a:extLst>
              <a:ext uri="{FF2B5EF4-FFF2-40B4-BE49-F238E27FC236}">
                <a16:creationId xmlns:a16="http://schemas.microsoft.com/office/drawing/2014/main" id="{158153E3-101C-C445-49C0-F58ECD3063F2}"/>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1314" name="Text Box 2">
            <a:extLst>
              <a:ext uri="{FF2B5EF4-FFF2-40B4-BE49-F238E27FC236}">
                <a16:creationId xmlns:a16="http://schemas.microsoft.com/office/drawing/2014/main" id="{3F0EBAD6-7A6C-4041-8E10-F2510B163756}"/>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8794542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B5866393-E280-9075-CCDB-2E640D6F48BC}"/>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75C27934-8BC9-4A72-9C67-712E3A60F227}"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118</a:t>
            </a:fld>
            <a:endParaRPr lang="en-US" altLang="en-US">
              <a:solidFill>
                <a:srgbClr val="000000"/>
              </a:solidFill>
              <a:latin typeface="Times New Roman" panose="02020603050405020304" pitchFamily="18" charset="0"/>
            </a:endParaRPr>
          </a:p>
        </p:txBody>
      </p:sp>
      <p:sp>
        <p:nvSpPr>
          <p:cNvPr id="142337" name="Rectangle 1">
            <a:extLst>
              <a:ext uri="{FF2B5EF4-FFF2-40B4-BE49-F238E27FC236}">
                <a16:creationId xmlns:a16="http://schemas.microsoft.com/office/drawing/2014/main" id="{756CEF33-6CDD-DE80-1409-ED22D5D3D1A2}"/>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1C3CE69E-27D9-F6A9-AE49-EB7FFD9B25E9}"/>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5168309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B5848A8-AC57-0D48-A148-B9019547C99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66607450-07F4-4AEB-975D-23A52000FCA8}"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119</a:t>
            </a:fld>
            <a:endParaRPr lang="en-US" altLang="en-US">
              <a:solidFill>
                <a:srgbClr val="000000"/>
              </a:solidFill>
              <a:latin typeface="Times New Roman" panose="02020603050405020304" pitchFamily="18" charset="0"/>
            </a:endParaRPr>
          </a:p>
        </p:txBody>
      </p:sp>
      <p:sp>
        <p:nvSpPr>
          <p:cNvPr id="143361" name="Rectangle 1">
            <a:extLst>
              <a:ext uri="{FF2B5EF4-FFF2-40B4-BE49-F238E27FC236}">
                <a16:creationId xmlns:a16="http://schemas.microsoft.com/office/drawing/2014/main" id="{96333314-2E82-221B-3F41-9338CE555C6A}"/>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62" name="Text Box 2">
            <a:extLst>
              <a:ext uri="{FF2B5EF4-FFF2-40B4-BE49-F238E27FC236}">
                <a16:creationId xmlns:a16="http://schemas.microsoft.com/office/drawing/2014/main" id="{E4F28575-FB3E-6DA9-65F1-1AA73AB84051}"/>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7918638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5EA9DAFF-A44F-EE72-21F1-D1640BDC00E6}"/>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780C5096-9EF5-4217-BD69-FCE659D0916E}"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120</a:t>
            </a:fld>
            <a:endParaRPr lang="en-US" altLang="en-US">
              <a:solidFill>
                <a:srgbClr val="000000"/>
              </a:solidFill>
              <a:latin typeface="Times New Roman" panose="02020603050405020304" pitchFamily="18" charset="0"/>
            </a:endParaRPr>
          </a:p>
        </p:txBody>
      </p:sp>
      <p:sp>
        <p:nvSpPr>
          <p:cNvPr id="144385" name="Rectangle 1">
            <a:extLst>
              <a:ext uri="{FF2B5EF4-FFF2-40B4-BE49-F238E27FC236}">
                <a16:creationId xmlns:a16="http://schemas.microsoft.com/office/drawing/2014/main" id="{7D4D37ED-6814-42F5-9584-E657A99262C6}"/>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4386" name="Text Box 2">
            <a:extLst>
              <a:ext uri="{FF2B5EF4-FFF2-40B4-BE49-F238E27FC236}">
                <a16:creationId xmlns:a16="http://schemas.microsoft.com/office/drawing/2014/main" id="{AE6CF49F-5F57-5BC5-41F2-D697FCFAB940}"/>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46759295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BF818C1-CD29-20DC-3037-CA1F477D57E6}"/>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BE355E47-3FAC-4636-B129-973EB6913C09}"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121</a:t>
            </a:fld>
            <a:endParaRPr lang="en-US" altLang="en-US">
              <a:solidFill>
                <a:srgbClr val="000000"/>
              </a:solidFill>
              <a:latin typeface="Times New Roman" panose="02020603050405020304" pitchFamily="18" charset="0"/>
            </a:endParaRPr>
          </a:p>
        </p:txBody>
      </p:sp>
      <p:sp>
        <p:nvSpPr>
          <p:cNvPr id="145409" name="Rectangle 1">
            <a:extLst>
              <a:ext uri="{FF2B5EF4-FFF2-40B4-BE49-F238E27FC236}">
                <a16:creationId xmlns:a16="http://schemas.microsoft.com/office/drawing/2014/main" id="{0F57AC74-4D2C-D38B-4D2E-7AA5F08D4026}"/>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5410" name="Text Box 2">
            <a:extLst>
              <a:ext uri="{FF2B5EF4-FFF2-40B4-BE49-F238E27FC236}">
                <a16:creationId xmlns:a16="http://schemas.microsoft.com/office/drawing/2014/main" id="{11A6721E-7F98-FDD0-5487-7A9018ACBE53}"/>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77215338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F27A5332-0B7E-8228-891D-0CB7B0F8F260}"/>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B5C1E9C1-CE13-4B52-8A47-8CF62DC05556}"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122</a:t>
            </a:fld>
            <a:endParaRPr lang="en-US" altLang="en-US">
              <a:solidFill>
                <a:srgbClr val="000000"/>
              </a:solidFill>
              <a:latin typeface="Times New Roman" panose="02020603050405020304" pitchFamily="18" charset="0"/>
            </a:endParaRPr>
          </a:p>
        </p:txBody>
      </p:sp>
      <p:sp>
        <p:nvSpPr>
          <p:cNvPr id="146433" name="Rectangle 1">
            <a:extLst>
              <a:ext uri="{FF2B5EF4-FFF2-40B4-BE49-F238E27FC236}">
                <a16:creationId xmlns:a16="http://schemas.microsoft.com/office/drawing/2014/main" id="{AD4D2E3B-BE5C-E0CC-772E-A13E9CE12C59}"/>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6434" name="Text Box 2">
            <a:extLst>
              <a:ext uri="{FF2B5EF4-FFF2-40B4-BE49-F238E27FC236}">
                <a16:creationId xmlns:a16="http://schemas.microsoft.com/office/drawing/2014/main" id="{8018A64B-D117-C4B7-F834-AA895720A73D}"/>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0268605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C778CBDF-337B-27AC-7D9D-314936697AC7}"/>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B4F6082C-9A54-4DAD-8857-AC2F23A35896}"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123</a:t>
            </a:fld>
            <a:endParaRPr lang="en-US" altLang="en-US">
              <a:solidFill>
                <a:srgbClr val="000000"/>
              </a:solidFill>
              <a:latin typeface="Times New Roman" panose="02020603050405020304" pitchFamily="18" charset="0"/>
            </a:endParaRPr>
          </a:p>
        </p:txBody>
      </p:sp>
      <p:sp>
        <p:nvSpPr>
          <p:cNvPr id="147457" name="Rectangle 1">
            <a:extLst>
              <a:ext uri="{FF2B5EF4-FFF2-40B4-BE49-F238E27FC236}">
                <a16:creationId xmlns:a16="http://schemas.microsoft.com/office/drawing/2014/main" id="{EE85B729-AC90-9811-F574-94A5CF39BC51}"/>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7458" name="Text Box 2">
            <a:extLst>
              <a:ext uri="{FF2B5EF4-FFF2-40B4-BE49-F238E27FC236}">
                <a16:creationId xmlns:a16="http://schemas.microsoft.com/office/drawing/2014/main" id="{59055949-0BE8-AC10-8D2A-BD2E119518C5}"/>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7673503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1378853C-24F7-AACD-C5F9-39F26E051775}"/>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21E902BA-8D22-4DA0-879A-054BA6A4CF02}"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124</a:t>
            </a:fld>
            <a:endParaRPr lang="en-US" altLang="en-US">
              <a:solidFill>
                <a:srgbClr val="000000"/>
              </a:solidFill>
              <a:latin typeface="Times New Roman" panose="02020603050405020304" pitchFamily="18" charset="0"/>
            </a:endParaRPr>
          </a:p>
        </p:txBody>
      </p:sp>
      <p:sp>
        <p:nvSpPr>
          <p:cNvPr id="148481" name="Rectangle 1">
            <a:extLst>
              <a:ext uri="{FF2B5EF4-FFF2-40B4-BE49-F238E27FC236}">
                <a16:creationId xmlns:a16="http://schemas.microsoft.com/office/drawing/2014/main" id="{FF3C35E1-BE7F-8A7A-CA07-2C8FB59CC5DF}"/>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8482" name="Text Box 2">
            <a:extLst>
              <a:ext uri="{FF2B5EF4-FFF2-40B4-BE49-F238E27FC236}">
                <a16:creationId xmlns:a16="http://schemas.microsoft.com/office/drawing/2014/main" id="{68A6282C-BC47-CC8B-2231-443C6653936C}"/>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14861355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26A9B12D-A2C0-8E8E-1D17-9D121F72200A}"/>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2BC79CC8-5B68-4657-BA0B-93A90C3F0CD3}"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125</a:t>
            </a:fld>
            <a:endParaRPr lang="en-US" altLang="en-US">
              <a:solidFill>
                <a:srgbClr val="000000"/>
              </a:solidFill>
              <a:latin typeface="Times New Roman" panose="02020603050405020304" pitchFamily="18" charset="0"/>
            </a:endParaRPr>
          </a:p>
        </p:txBody>
      </p:sp>
      <p:sp>
        <p:nvSpPr>
          <p:cNvPr id="149505" name="Rectangle 1">
            <a:extLst>
              <a:ext uri="{FF2B5EF4-FFF2-40B4-BE49-F238E27FC236}">
                <a16:creationId xmlns:a16="http://schemas.microsoft.com/office/drawing/2014/main" id="{3DD5D145-725D-5E35-259F-C4EDA1F5B2B1}"/>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9506" name="Text Box 2">
            <a:extLst>
              <a:ext uri="{FF2B5EF4-FFF2-40B4-BE49-F238E27FC236}">
                <a16:creationId xmlns:a16="http://schemas.microsoft.com/office/drawing/2014/main" id="{D7769996-111B-B3B7-AEAC-3B55AE3E5E73}"/>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154291011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91831B16-CD9F-5DFD-89FF-8FE2AC013900}"/>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A77EE4BA-D9CB-4E9E-90B8-739713C08E1B}"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126</a:t>
            </a:fld>
            <a:endParaRPr lang="en-US" altLang="en-US">
              <a:solidFill>
                <a:srgbClr val="000000"/>
              </a:solidFill>
              <a:latin typeface="Times New Roman" panose="02020603050405020304" pitchFamily="18" charset="0"/>
            </a:endParaRPr>
          </a:p>
        </p:txBody>
      </p:sp>
      <p:sp>
        <p:nvSpPr>
          <p:cNvPr id="150529" name="Rectangle 1">
            <a:extLst>
              <a:ext uri="{FF2B5EF4-FFF2-40B4-BE49-F238E27FC236}">
                <a16:creationId xmlns:a16="http://schemas.microsoft.com/office/drawing/2014/main" id="{4C77FFA4-A40B-2623-2F99-1B76BEBC5235}"/>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0530" name="Text Box 2">
            <a:extLst>
              <a:ext uri="{FF2B5EF4-FFF2-40B4-BE49-F238E27FC236}">
                <a16:creationId xmlns:a16="http://schemas.microsoft.com/office/drawing/2014/main" id="{0A8D4EF4-3F10-C00C-C255-35AB0F094DD8}"/>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9468520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19DDC5A1-C756-1AD6-BBA9-29B13BE44C6F}"/>
              </a:ext>
            </a:extLst>
          </p:cNvPr>
          <p:cNvSpPr>
            <a:spLocks noGrp="1" noChangeArrowheads="1"/>
          </p:cNvSpPr>
          <p:nvPr>
            <p:ph type="sldNum"/>
          </p:nvPr>
        </p:nvSpPr>
        <p:spPr>
          <a:ln/>
        </p:spPr>
        <p:txBody>
          <a:bodyPr/>
          <a:lstStyle/>
          <a:p>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7DFFC6E6-13C9-4E31-A6D7-9BE1872BDF08}" type="slidenum">
              <a:rPr lang="en-US" altLang="en-US">
                <a:solidFill>
                  <a:srgbClr val="000000"/>
                </a:solidFill>
                <a:latin typeface="Times New Roman" panose="02020603050405020304" pitchFamily="18" charset="0"/>
              </a:rPr>
              <a:pPr defTabSz="467487" fontAlgn="base">
                <a:spcBef>
                  <a:spcPct val="0"/>
                </a:spcBef>
                <a:spcAft>
                  <a:spcPct val="0"/>
                </a:spcAft>
                <a:buSzPct val="10000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127</a:t>
            </a:fld>
            <a:endParaRPr lang="en-US" altLang="en-US">
              <a:solidFill>
                <a:srgbClr val="000000"/>
              </a:solidFill>
              <a:latin typeface="Times New Roman" panose="02020603050405020304" pitchFamily="18" charset="0"/>
            </a:endParaRPr>
          </a:p>
        </p:txBody>
      </p:sp>
      <p:sp>
        <p:nvSpPr>
          <p:cNvPr id="151553" name="Rectangle 1">
            <a:extLst>
              <a:ext uri="{FF2B5EF4-FFF2-40B4-BE49-F238E27FC236}">
                <a16:creationId xmlns:a16="http://schemas.microsoft.com/office/drawing/2014/main" id="{9474EA53-2F58-98B0-C0F1-F9D333EB0B60}"/>
              </a:ext>
            </a:extLst>
          </p:cNvPr>
          <p:cNvSpPr txBox="1">
            <a:spLocks noGrp="1" noRot="1" noChangeAspect="1" noChangeArrowheads="1"/>
          </p:cNvSpPr>
          <p:nvPr>
            <p:ph type="sldImg"/>
          </p:nvPr>
        </p:nvSpPr>
        <p:spPr bwMode="auto">
          <a:xfrm>
            <a:off x="423863" y="698500"/>
            <a:ext cx="6205537" cy="34909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1554" name="Text Box 2">
            <a:extLst>
              <a:ext uri="{FF2B5EF4-FFF2-40B4-BE49-F238E27FC236}">
                <a16:creationId xmlns:a16="http://schemas.microsoft.com/office/drawing/2014/main" id="{6F3D9F09-2986-8CAA-1E1C-8C8908BD8443}"/>
              </a:ext>
            </a:extLst>
          </p:cNvPr>
          <p:cNvSpPr txBox="1">
            <a:spLocks noChangeArrowheads="1"/>
          </p:cNvSpPr>
          <p:nvPr/>
        </p:nvSpPr>
        <p:spPr bwMode="auto">
          <a:xfrm>
            <a:off x="940435" y="4421823"/>
            <a:ext cx="5172393"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sz="250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07562309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8">
            <a:extLst>
              <a:ext uri="{FF2B5EF4-FFF2-40B4-BE49-F238E27FC236}">
                <a16:creationId xmlns:a16="http://schemas.microsoft.com/office/drawing/2014/main" id="{E7DC8A0D-A77C-E060-6133-5E7CEBBA8DCA}"/>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E62FA514-7A05-4764-873E-9361DECA8185}"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175</a:t>
            </a:fld>
            <a:endParaRPr lang="en-US" altLang="en-US">
              <a:solidFill>
                <a:srgbClr val="000000"/>
              </a:solidFill>
              <a:latin typeface="Times New Roman" panose="02020603050405020304" pitchFamily="18" charset="0"/>
              <a:cs typeface="DejaVu Sans"/>
            </a:endParaRPr>
          </a:p>
        </p:txBody>
      </p:sp>
      <p:sp>
        <p:nvSpPr>
          <p:cNvPr id="39939" name="Rectangle 1">
            <a:extLst>
              <a:ext uri="{FF2B5EF4-FFF2-40B4-BE49-F238E27FC236}">
                <a16:creationId xmlns:a16="http://schemas.microsoft.com/office/drawing/2014/main" id="{12BEAFB3-0791-65EE-A6FC-A9429B08FC33}"/>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0" name="Text Box 2">
            <a:extLst>
              <a:ext uri="{FF2B5EF4-FFF2-40B4-BE49-F238E27FC236}">
                <a16:creationId xmlns:a16="http://schemas.microsoft.com/office/drawing/2014/main" id="{05C80592-398E-589E-17D0-7D553687681B}"/>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497" tIns="46749" rIns="93497" bIns="46749"/>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r>
              <a:rPr lang="en-US" altLang="en-US" sz="1200">
                <a:solidFill>
                  <a:srgbClr val="000000"/>
                </a:solidFill>
                <a:latin typeface="Calibri" panose="020F0502020204030204" pitchFamily="34" charset="0"/>
              </a:rPr>
              <a:t>Designed by: IMTIAZ HUSSAIN</a:t>
            </a:r>
          </a:p>
        </p:txBody>
      </p:sp>
      <p:sp>
        <p:nvSpPr>
          <p:cNvPr id="39941" name="Text Box 3">
            <a:extLst>
              <a:ext uri="{FF2B5EF4-FFF2-40B4-BE49-F238E27FC236}">
                <a16:creationId xmlns:a16="http://schemas.microsoft.com/office/drawing/2014/main" id="{B7004802-1D8D-CBE2-11B2-3072CA551FDB}"/>
              </a:ext>
            </a:extLst>
          </p:cNvPr>
          <p:cNvSpPr txBox="1">
            <a:spLocks noChangeArrowheads="1"/>
          </p:cNvSpPr>
          <p:nvPr/>
        </p:nvSpPr>
        <p:spPr bwMode="auto">
          <a:xfrm>
            <a:off x="3995217" y="8842029"/>
            <a:ext cx="3056414" cy="465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25" tIns="47853" rIns="92025" bIns="47853"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r" defTabSz="467487" eaLnBrk="1" fontAlgn="base" hangingPunct="1">
              <a:spcBef>
                <a:spcPct val="0"/>
              </a:spcBef>
              <a:spcAft>
                <a:spcPct val="0"/>
              </a:spcAft>
              <a:buClrTx/>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50C110E8-B416-45BD-B08C-89479C7E4140}" type="slidenum">
              <a:rPr lang="en-US" altLang="en-US" sz="1200">
                <a:solidFill>
                  <a:srgbClr val="000000"/>
                </a:solidFill>
              </a:rPr>
              <a:pPr algn="r" defTabSz="467487" eaLnBrk="1" fontAlgn="base" hangingPunct="1">
                <a:spcBef>
                  <a:spcPct val="0"/>
                </a:spcBef>
                <a:spcAft>
                  <a:spcPct val="0"/>
                </a:spcAft>
                <a:buClrTx/>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175</a:t>
            </a:fld>
            <a:endParaRPr lang="en-US" altLang="en-US" sz="1200">
              <a:solidFill>
                <a:srgbClr val="000000"/>
              </a:solidFill>
            </a:endParaRPr>
          </a:p>
        </p:txBody>
      </p:sp>
    </p:spTree>
    <p:extLst>
      <p:ext uri="{BB962C8B-B14F-4D97-AF65-F5344CB8AC3E}">
        <p14:creationId xmlns:p14="http://schemas.microsoft.com/office/powerpoint/2010/main" val="41820214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8">
            <a:extLst>
              <a:ext uri="{FF2B5EF4-FFF2-40B4-BE49-F238E27FC236}">
                <a16:creationId xmlns:a16="http://schemas.microsoft.com/office/drawing/2014/main" id="{044C5DF1-36E6-1E6A-D019-A910454FE98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E50FB0C5-FEF9-469E-B6FB-BC150E2CD337}"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176</a:t>
            </a:fld>
            <a:endParaRPr lang="en-US" altLang="en-US">
              <a:solidFill>
                <a:srgbClr val="000000"/>
              </a:solidFill>
              <a:latin typeface="Times New Roman" panose="02020603050405020304" pitchFamily="18" charset="0"/>
              <a:cs typeface="DejaVu Sans"/>
            </a:endParaRPr>
          </a:p>
        </p:txBody>
      </p:sp>
      <p:sp>
        <p:nvSpPr>
          <p:cNvPr id="40963" name="Rectangle 1">
            <a:extLst>
              <a:ext uri="{FF2B5EF4-FFF2-40B4-BE49-F238E27FC236}">
                <a16:creationId xmlns:a16="http://schemas.microsoft.com/office/drawing/2014/main" id="{B820436B-3432-2EBA-95DB-B5C94E365D32}"/>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Text Box 2">
            <a:extLst>
              <a:ext uri="{FF2B5EF4-FFF2-40B4-BE49-F238E27FC236}">
                <a16:creationId xmlns:a16="http://schemas.microsoft.com/office/drawing/2014/main" id="{01156479-8146-CC01-168E-9250CA8A4A55}"/>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6854568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8">
            <a:extLst>
              <a:ext uri="{FF2B5EF4-FFF2-40B4-BE49-F238E27FC236}">
                <a16:creationId xmlns:a16="http://schemas.microsoft.com/office/drawing/2014/main" id="{77B8AE47-BFC6-6D7B-1E32-720C92650BC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A64AC432-8646-4B22-A6AC-682C469953FB}"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177</a:t>
            </a:fld>
            <a:endParaRPr lang="en-US" altLang="en-US">
              <a:solidFill>
                <a:srgbClr val="000000"/>
              </a:solidFill>
              <a:latin typeface="Times New Roman" panose="02020603050405020304" pitchFamily="18" charset="0"/>
              <a:cs typeface="DejaVu Sans"/>
            </a:endParaRPr>
          </a:p>
        </p:txBody>
      </p:sp>
      <p:sp>
        <p:nvSpPr>
          <p:cNvPr id="41987" name="Rectangle 1">
            <a:extLst>
              <a:ext uri="{FF2B5EF4-FFF2-40B4-BE49-F238E27FC236}">
                <a16:creationId xmlns:a16="http://schemas.microsoft.com/office/drawing/2014/main" id="{B371D26A-CE21-364B-7521-8E3989C8968E}"/>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Text Box 2">
            <a:extLst>
              <a:ext uri="{FF2B5EF4-FFF2-40B4-BE49-F238E27FC236}">
                <a16:creationId xmlns:a16="http://schemas.microsoft.com/office/drawing/2014/main" id="{B47141A3-315A-72B4-4FEB-B44DED782EFC}"/>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04449367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8">
            <a:extLst>
              <a:ext uri="{FF2B5EF4-FFF2-40B4-BE49-F238E27FC236}">
                <a16:creationId xmlns:a16="http://schemas.microsoft.com/office/drawing/2014/main" id="{07CF6553-98FB-7579-19C3-1F1F51E2EF7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3E12CC86-0F7D-4F2C-B11B-19452DF3359B}"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178</a:t>
            </a:fld>
            <a:endParaRPr lang="en-US" altLang="en-US">
              <a:solidFill>
                <a:srgbClr val="000000"/>
              </a:solidFill>
              <a:latin typeface="Times New Roman" panose="02020603050405020304" pitchFamily="18" charset="0"/>
              <a:cs typeface="DejaVu Sans"/>
            </a:endParaRPr>
          </a:p>
        </p:txBody>
      </p:sp>
      <p:sp>
        <p:nvSpPr>
          <p:cNvPr id="43011" name="Rectangle 1">
            <a:extLst>
              <a:ext uri="{FF2B5EF4-FFF2-40B4-BE49-F238E27FC236}">
                <a16:creationId xmlns:a16="http://schemas.microsoft.com/office/drawing/2014/main" id="{3F03B9F8-419F-C0ED-1D1D-9AE72B6F1308}"/>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Text Box 2">
            <a:extLst>
              <a:ext uri="{FF2B5EF4-FFF2-40B4-BE49-F238E27FC236}">
                <a16:creationId xmlns:a16="http://schemas.microsoft.com/office/drawing/2014/main" id="{234F5346-39E7-F63B-9F62-6CFCF782295A}"/>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99011051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8">
            <a:extLst>
              <a:ext uri="{FF2B5EF4-FFF2-40B4-BE49-F238E27FC236}">
                <a16:creationId xmlns:a16="http://schemas.microsoft.com/office/drawing/2014/main" id="{1E7E2540-2817-6EE4-B756-EF85A5ACA55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826E127E-E62B-4F32-9CE5-391CDBA076C9}"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179</a:t>
            </a:fld>
            <a:endParaRPr lang="en-US" altLang="en-US">
              <a:solidFill>
                <a:srgbClr val="000000"/>
              </a:solidFill>
              <a:latin typeface="Times New Roman" panose="02020603050405020304" pitchFamily="18" charset="0"/>
              <a:cs typeface="DejaVu Sans"/>
            </a:endParaRPr>
          </a:p>
        </p:txBody>
      </p:sp>
      <p:sp>
        <p:nvSpPr>
          <p:cNvPr id="44035" name="Rectangle 1">
            <a:extLst>
              <a:ext uri="{FF2B5EF4-FFF2-40B4-BE49-F238E27FC236}">
                <a16:creationId xmlns:a16="http://schemas.microsoft.com/office/drawing/2014/main" id="{50F53FA7-6A5E-CAA5-1E67-AE53DB0B7A2D}"/>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Text Box 2">
            <a:extLst>
              <a:ext uri="{FF2B5EF4-FFF2-40B4-BE49-F238E27FC236}">
                <a16:creationId xmlns:a16="http://schemas.microsoft.com/office/drawing/2014/main" id="{190149E2-6F43-02D1-1271-1347F2FCE237}"/>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96514797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8">
            <a:extLst>
              <a:ext uri="{FF2B5EF4-FFF2-40B4-BE49-F238E27FC236}">
                <a16:creationId xmlns:a16="http://schemas.microsoft.com/office/drawing/2014/main" id="{F53C81D8-4091-EAA0-2C51-51306E76E68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8E14BF7E-89A2-455A-8DC3-3B53D06FF76C}"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180</a:t>
            </a:fld>
            <a:endParaRPr lang="en-US" altLang="en-US">
              <a:solidFill>
                <a:srgbClr val="000000"/>
              </a:solidFill>
              <a:latin typeface="Times New Roman" panose="02020603050405020304" pitchFamily="18" charset="0"/>
              <a:cs typeface="DejaVu Sans"/>
            </a:endParaRPr>
          </a:p>
        </p:txBody>
      </p:sp>
      <p:sp>
        <p:nvSpPr>
          <p:cNvPr id="45059" name="Rectangle 1">
            <a:extLst>
              <a:ext uri="{FF2B5EF4-FFF2-40B4-BE49-F238E27FC236}">
                <a16:creationId xmlns:a16="http://schemas.microsoft.com/office/drawing/2014/main" id="{056CCD28-30E6-A49F-C193-1B7DBB05281A}"/>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Text Box 2">
            <a:extLst>
              <a:ext uri="{FF2B5EF4-FFF2-40B4-BE49-F238E27FC236}">
                <a16:creationId xmlns:a16="http://schemas.microsoft.com/office/drawing/2014/main" id="{4E859A68-4C1D-55FD-A43E-9EB39FEADD10}"/>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364503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8">
            <a:extLst>
              <a:ext uri="{FF2B5EF4-FFF2-40B4-BE49-F238E27FC236}">
                <a16:creationId xmlns:a16="http://schemas.microsoft.com/office/drawing/2014/main" id="{F378DAD4-9801-F937-0982-39CDF2146BE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CC52B2A8-4FDD-4DBC-9F17-614E7CE41F94}"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181</a:t>
            </a:fld>
            <a:endParaRPr lang="en-US" altLang="en-US">
              <a:solidFill>
                <a:srgbClr val="000000"/>
              </a:solidFill>
              <a:latin typeface="Times New Roman" panose="02020603050405020304" pitchFamily="18" charset="0"/>
              <a:cs typeface="DejaVu Sans"/>
            </a:endParaRPr>
          </a:p>
        </p:txBody>
      </p:sp>
      <p:sp>
        <p:nvSpPr>
          <p:cNvPr id="46083" name="Rectangle 1">
            <a:extLst>
              <a:ext uri="{FF2B5EF4-FFF2-40B4-BE49-F238E27FC236}">
                <a16:creationId xmlns:a16="http://schemas.microsoft.com/office/drawing/2014/main" id="{113D7E07-558F-35D2-5135-BF6B34BD4E4C}"/>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Text Box 2">
            <a:extLst>
              <a:ext uri="{FF2B5EF4-FFF2-40B4-BE49-F238E27FC236}">
                <a16:creationId xmlns:a16="http://schemas.microsoft.com/office/drawing/2014/main" id="{3766EBA0-ADE6-B2E9-25E5-86C5A4902015}"/>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7075733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8">
            <a:extLst>
              <a:ext uri="{FF2B5EF4-FFF2-40B4-BE49-F238E27FC236}">
                <a16:creationId xmlns:a16="http://schemas.microsoft.com/office/drawing/2014/main" id="{A1782D46-130B-0042-5F0D-818F814F61B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1CB20FBC-0BC5-4BEB-8AD2-1CBC77D64514}"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182</a:t>
            </a:fld>
            <a:endParaRPr lang="en-US" altLang="en-US">
              <a:solidFill>
                <a:srgbClr val="000000"/>
              </a:solidFill>
              <a:latin typeface="Times New Roman" panose="02020603050405020304" pitchFamily="18" charset="0"/>
              <a:cs typeface="DejaVu Sans"/>
            </a:endParaRPr>
          </a:p>
        </p:txBody>
      </p:sp>
      <p:sp>
        <p:nvSpPr>
          <p:cNvPr id="47107" name="Rectangle 1">
            <a:extLst>
              <a:ext uri="{FF2B5EF4-FFF2-40B4-BE49-F238E27FC236}">
                <a16:creationId xmlns:a16="http://schemas.microsoft.com/office/drawing/2014/main" id="{1631E16F-17E6-C63D-F26F-02374909A3DE}"/>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Text Box 2">
            <a:extLst>
              <a:ext uri="{FF2B5EF4-FFF2-40B4-BE49-F238E27FC236}">
                <a16:creationId xmlns:a16="http://schemas.microsoft.com/office/drawing/2014/main" id="{8BCE0E94-DD32-8D25-310C-4A9FFF442590}"/>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11181035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8">
            <a:extLst>
              <a:ext uri="{FF2B5EF4-FFF2-40B4-BE49-F238E27FC236}">
                <a16:creationId xmlns:a16="http://schemas.microsoft.com/office/drawing/2014/main" id="{307BF70E-2A16-C176-04BC-BEBF3F2233C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382AE623-CB3F-480D-B5E2-AA41FD64CCD2}"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183</a:t>
            </a:fld>
            <a:endParaRPr lang="en-US" altLang="en-US">
              <a:solidFill>
                <a:srgbClr val="000000"/>
              </a:solidFill>
              <a:latin typeface="Times New Roman" panose="02020603050405020304" pitchFamily="18" charset="0"/>
              <a:cs typeface="DejaVu Sans"/>
            </a:endParaRPr>
          </a:p>
        </p:txBody>
      </p:sp>
      <p:sp>
        <p:nvSpPr>
          <p:cNvPr id="48131" name="Rectangle 1">
            <a:extLst>
              <a:ext uri="{FF2B5EF4-FFF2-40B4-BE49-F238E27FC236}">
                <a16:creationId xmlns:a16="http://schemas.microsoft.com/office/drawing/2014/main" id="{4E075E21-5075-169C-382D-FB91CA09B626}"/>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Text Box 2">
            <a:extLst>
              <a:ext uri="{FF2B5EF4-FFF2-40B4-BE49-F238E27FC236}">
                <a16:creationId xmlns:a16="http://schemas.microsoft.com/office/drawing/2014/main" id="{98530AC1-66CE-9A13-339F-33CC8A40C045}"/>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27914707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8">
            <a:extLst>
              <a:ext uri="{FF2B5EF4-FFF2-40B4-BE49-F238E27FC236}">
                <a16:creationId xmlns:a16="http://schemas.microsoft.com/office/drawing/2014/main" id="{93B47002-7738-861A-F571-6120F76D10B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627D4D87-3010-4D41-A45C-5D3B0D770C84}"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185</a:t>
            </a:fld>
            <a:endParaRPr lang="en-US" altLang="en-US">
              <a:solidFill>
                <a:srgbClr val="000000"/>
              </a:solidFill>
              <a:latin typeface="Times New Roman" panose="02020603050405020304" pitchFamily="18" charset="0"/>
              <a:cs typeface="DejaVu Sans"/>
            </a:endParaRPr>
          </a:p>
        </p:txBody>
      </p:sp>
      <p:sp>
        <p:nvSpPr>
          <p:cNvPr id="49155" name="Rectangle 1">
            <a:extLst>
              <a:ext uri="{FF2B5EF4-FFF2-40B4-BE49-F238E27FC236}">
                <a16:creationId xmlns:a16="http://schemas.microsoft.com/office/drawing/2014/main" id="{AC03A4F7-FF3B-0456-AFA1-3972B523BCF6}"/>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Text Box 2">
            <a:extLst>
              <a:ext uri="{FF2B5EF4-FFF2-40B4-BE49-F238E27FC236}">
                <a16:creationId xmlns:a16="http://schemas.microsoft.com/office/drawing/2014/main" id="{1F43ADF9-19D8-C305-6BDD-C7C9C62BCC0A}"/>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33157099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a:extLst>
              <a:ext uri="{FF2B5EF4-FFF2-40B4-BE49-F238E27FC236}">
                <a16:creationId xmlns:a16="http://schemas.microsoft.com/office/drawing/2014/main" id="{4863D911-1216-3F91-B298-AB22EB3F2C0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15A0EEC0-4CD8-405E-B430-F8AE9C461C9F}"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186</a:t>
            </a:fld>
            <a:endParaRPr lang="en-US" altLang="en-US">
              <a:solidFill>
                <a:srgbClr val="000000"/>
              </a:solidFill>
              <a:latin typeface="Times New Roman" panose="02020603050405020304" pitchFamily="18" charset="0"/>
              <a:cs typeface="DejaVu Sans"/>
            </a:endParaRPr>
          </a:p>
        </p:txBody>
      </p:sp>
      <p:sp>
        <p:nvSpPr>
          <p:cNvPr id="50179" name="Rectangle 1">
            <a:extLst>
              <a:ext uri="{FF2B5EF4-FFF2-40B4-BE49-F238E27FC236}">
                <a16:creationId xmlns:a16="http://schemas.microsoft.com/office/drawing/2014/main" id="{D146C4E3-292C-8714-D3DC-A543B7E273F3}"/>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Text Box 2">
            <a:extLst>
              <a:ext uri="{FF2B5EF4-FFF2-40B4-BE49-F238E27FC236}">
                <a16:creationId xmlns:a16="http://schemas.microsoft.com/office/drawing/2014/main" id="{15934F36-5A5F-442E-B6FB-A655AE44D1E0}"/>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03626205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8">
            <a:extLst>
              <a:ext uri="{FF2B5EF4-FFF2-40B4-BE49-F238E27FC236}">
                <a16:creationId xmlns:a16="http://schemas.microsoft.com/office/drawing/2014/main" id="{9404BDEE-2394-5709-0204-52B6BBFF5CF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8BDCF2D2-723F-4098-9779-1B2C9E1B952D}"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187</a:t>
            </a:fld>
            <a:endParaRPr lang="en-US" altLang="en-US">
              <a:solidFill>
                <a:srgbClr val="000000"/>
              </a:solidFill>
              <a:latin typeface="Times New Roman" panose="02020603050405020304" pitchFamily="18" charset="0"/>
              <a:cs typeface="DejaVu Sans"/>
            </a:endParaRPr>
          </a:p>
        </p:txBody>
      </p:sp>
      <p:sp>
        <p:nvSpPr>
          <p:cNvPr id="51203" name="Rectangle 1">
            <a:extLst>
              <a:ext uri="{FF2B5EF4-FFF2-40B4-BE49-F238E27FC236}">
                <a16:creationId xmlns:a16="http://schemas.microsoft.com/office/drawing/2014/main" id="{4C1FDCCE-23F4-8B56-DE80-1BB0415FDC57}"/>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Text Box 2">
            <a:extLst>
              <a:ext uri="{FF2B5EF4-FFF2-40B4-BE49-F238E27FC236}">
                <a16:creationId xmlns:a16="http://schemas.microsoft.com/office/drawing/2014/main" id="{BC840B84-207D-0FC3-DD04-97D7213B626D}"/>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0446163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8">
            <a:extLst>
              <a:ext uri="{FF2B5EF4-FFF2-40B4-BE49-F238E27FC236}">
                <a16:creationId xmlns:a16="http://schemas.microsoft.com/office/drawing/2014/main" id="{C7CC4858-33FA-6FA9-05CA-446C3E6F193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8AD0F43E-C6D7-4065-BC1D-A545812BBDB1}"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188</a:t>
            </a:fld>
            <a:endParaRPr lang="en-US" altLang="en-US">
              <a:solidFill>
                <a:srgbClr val="000000"/>
              </a:solidFill>
              <a:latin typeface="Times New Roman" panose="02020603050405020304" pitchFamily="18" charset="0"/>
              <a:cs typeface="DejaVu Sans"/>
            </a:endParaRPr>
          </a:p>
        </p:txBody>
      </p:sp>
      <p:sp>
        <p:nvSpPr>
          <p:cNvPr id="52227" name="Rectangle 1">
            <a:extLst>
              <a:ext uri="{FF2B5EF4-FFF2-40B4-BE49-F238E27FC236}">
                <a16:creationId xmlns:a16="http://schemas.microsoft.com/office/drawing/2014/main" id="{BF5BE853-5DF3-4045-1E14-D8EDAAC966F8}"/>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Text Box 2">
            <a:extLst>
              <a:ext uri="{FF2B5EF4-FFF2-40B4-BE49-F238E27FC236}">
                <a16:creationId xmlns:a16="http://schemas.microsoft.com/office/drawing/2014/main" id="{487D64C8-4BAC-33A5-168B-52B3A83BE2B6}"/>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36168142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8">
            <a:extLst>
              <a:ext uri="{FF2B5EF4-FFF2-40B4-BE49-F238E27FC236}">
                <a16:creationId xmlns:a16="http://schemas.microsoft.com/office/drawing/2014/main" id="{A343B1D7-3AAE-0558-60C6-266EA735647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A5FC4753-11C1-4A4A-B32E-6041F3D73ED9}"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189</a:t>
            </a:fld>
            <a:endParaRPr lang="en-US" altLang="en-US">
              <a:solidFill>
                <a:srgbClr val="000000"/>
              </a:solidFill>
              <a:latin typeface="Times New Roman" panose="02020603050405020304" pitchFamily="18" charset="0"/>
              <a:cs typeface="DejaVu Sans"/>
            </a:endParaRPr>
          </a:p>
        </p:txBody>
      </p:sp>
      <p:sp>
        <p:nvSpPr>
          <p:cNvPr id="53251" name="Rectangle 1">
            <a:extLst>
              <a:ext uri="{FF2B5EF4-FFF2-40B4-BE49-F238E27FC236}">
                <a16:creationId xmlns:a16="http://schemas.microsoft.com/office/drawing/2014/main" id="{30F687FC-1217-28FE-A3BD-77E95B183B43}"/>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Text Box 2">
            <a:extLst>
              <a:ext uri="{FF2B5EF4-FFF2-40B4-BE49-F238E27FC236}">
                <a16:creationId xmlns:a16="http://schemas.microsoft.com/office/drawing/2014/main" id="{43E3AB4F-0ABB-10A5-F19F-16A8E760BB04}"/>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85320310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8">
            <a:extLst>
              <a:ext uri="{FF2B5EF4-FFF2-40B4-BE49-F238E27FC236}">
                <a16:creationId xmlns:a16="http://schemas.microsoft.com/office/drawing/2014/main" id="{8EED0BF6-8391-597A-4A2F-75195063830D}"/>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31F8FA66-CFDC-47AA-B0E5-910ECFADD17A}"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190</a:t>
            </a:fld>
            <a:endParaRPr lang="en-US" altLang="en-US">
              <a:solidFill>
                <a:srgbClr val="000000"/>
              </a:solidFill>
              <a:latin typeface="Times New Roman" panose="02020603050405020304" pitchFamily="18" charset="0"/>
              <a:cs typeface="DejaVu Sans"/>
            </a:endParaRPr>
          </a:p>
        </p:txBody>
      </p:sp>
      <p:sp>
        <p:nvSpPr>
          <p:cNvPr id="54275" name="Rectangle 1">
            <a:extLst>
              <a:ext uri="{FF2B5EF4-FFF2-40B4-BE49-F238E27FC236}">
                <a16:creationId xmlns:a16="http://schemas.microsoft.com/office/drawing/2014/main" id="{81C844C5-C49E-CFC2-2622-C48ED28619AB}"/>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Text Box 2">
            <a:extLst>
              <a:ext uri="{FF2B5EF4-FFF2-40B4-BE49-F238E27FC236}">
                <a16:creationId xmlns:a16="http://schemas.microsoft.com/office/drawing/2014/main" id="{BB5A333B-7EE8-9E6C-92A5-83FB5C8AF1F8}"/>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534591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8">
            <a:extLst>
              <a:ext uri="{FF2B5EF4-FFF2-40B4-BE49-F238E27FC236}">
                <a16:creationId xmlns:a16="http://schemas.microsoft.com/office/drawing/2014/main" id="{EADF00A6-CDC9-7548-B55C-8828B825266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EE9CB9A3-33EF-4001-B6A5-039614536BFA}"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191</a:t>
            </a:fld>
            <a:endParaRPr lang="en-US" altLang="en-US">
              <a:solidFill>
                <a:srgbClr val="000000"/>
              </a:solidFill>
              <a:latin typeface="Times New Roman" panose="02020603050405020304" pitchFamily="18" charset="0"/>
              <a:cs typeface="DejaVu Sans"/>
            </a:endParaRPr>
          </a:p>
        </p:txBody>
      </p:sp>
      <p:sp>
        <p:nvSpPr>
          <p:cNvPr id="55299" name="Rectangle 1">
            <a:extLst>
              <a:ext uri="{FF2B5EF4-FFF2-40B4-BE49-F238E27FC236}">
                <a16:creationId xmlns:a16="http://schemas.microsoft.com/office/drawing/2014/main" id="{19C93E51-F847-849C-D2D9-F62A9E062B09}"/>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Text Box 2">
            <a:extLst>
              <a:ext uri="{FF2B5EF4-FFF2-40B4-BE49-F238E27FC236}">
                <a16:creationId xmlns:a16="http://schemas.microsoft.com/office/drawing/2014/main" id="{905E0887-8308-4C5F-A635-5B2684A8C521}"/>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05837515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8">
            <a:extLst>
              <a:ext uri="{FF2B5EF4-FFF2-40B4-BE49-F238E27FC236}">
                <a16:creationId xmlns:a16="http://schemas.microsoft.com/office/drawing/2014/main" id="{5C9700CC-1181-908D-3708-2AB97DBC2BA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D6E325CC-07B0-4BBC-B493-A9A0B8241072}"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192</a:t>
            </a:fld>
            <a:endParaRPr lang="en-US" altLang="en-US">
              <a:solidFill>
                <a:srgbClr val="000000"/>
              </a:solidFill>
              <a:latin typeface="Times New Roman" panose="02020603050405020304" pitchFamily="18" charset="0"/>
              <a:cs typeface="DejaVu Sans"/>
            </a:endParaRPr>
          </a:p>
        </p:txBody>
      </p:sp>
      <p:sp>
        <p:nvSpPr>
          <p:cNvPr id="56323" name="Rectangle 1">
            <a:extLst>
              <a:ext uri="{FF2B5EF4-FFF2-40B4-BE49-F238E27FC236}">
                <a16:creationId xmlns:a16="http://schemas.microsoft.com/office/drawing/2014/main" id="{A5D87292-48D2-D7B2-B70E-085BA398242C}"/>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Text Box 2">
            <a:extLst>
              <a:ext uri="{FF2B5EF4-FFF2-40B4-BE49-F238E27FC236}">
                <a16:creationId xmlns:a16="http://schemas.microsoft.com/office/drawing/2014/main" id="{841F0C77-48DE-A67D-F611-A2A79710069A}"/>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11714336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8">
            <a:extLst>
              <a:ext uri="{FF2B5EF4-FFF2-40B4-BE49-F238E27FC236}">
                <a16:creationId xmlns:a16="http://schemas.microsoft.com/office/drawing/2014/main" id="{8B799FB6-06C9-AE18-C66F-57790BCB458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05874A43-3BD3-486A-8B36-7F8B1210FE97}"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193</a:t>
            </a:fld>
            <a:endParaRPr lang="en-US" altLang="en-US">
              <a:solidFill>
                <a:srgbClr val="000000"/>
              </a:solidFill>
              <a:latin typeface="Times New Roman" panose="02020603050405020304" pitchFamily="18" charset="0"/>
              <a:cs typeface="DejaVu Sans"/>
            </a:endParaRPr>
          </a:p>
        </p:txBody>
      </p:sp>
      <p:sp>
        <p:nvSpPr>
          <p:cNvPr id="57347" name="Rectangle 1">
            <a:extLst>
              <a:ext uri="{FF2B5EF4-FFF2-40B4-BE49-F238E27FC236}">
                <a16:creationId xmlns:a16="http://schemas.microsoft.com/office/drawing/2014/main" id="{EC88732F-AACC-CF3B-D4EC-94C72D89F469}"/>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Text Box 2">
            <a:extLst>
              <a:ext uri="{FF2B5EF4-FFF2-40B4-BE49-F238E27FC236}">
                <a16:creationId xmlns:a16="http://schemas.microsoft.com/office/drawing/2014/main" id="{AFE0F8C8-15E1-7734-8BF4-EA1A70B7EA97}"/>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15827252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8">
            <a:extLst>
              <a:ext uri="{FF2B5EF4-FFF2-40B4-BE49-F238E27FC236}">
                <a16:creationId xmlns:a16="http://schemas.microsoft.com/office/drawing/2014/main" id="{5DF8D3DB-3887-A42B-7B8C-DB8A20AC819A}"/>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B13429F0-E1C8-4ECB-B064-00ACF39A264D}"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194</a:t>
            </a:fld>
            <a:endParaRPr lang="en-US" altLang="en-US">
              <a:solidFill>
                <a:srgbClr val="000000"/>
              </a:solidFill>
              <a:latin typeface="Times New Roman" panose="02020603050405020304" pitchFamily="18" charset="0"/>
              <a:cs typeface="DejaVu Sans"/>
            </a:endParaRPr>
          </a:p>
        </p:txBody>
      </p:sp>
      <p:sp>
        <p:nvSpPr>
          <p:cNvPr id="58371" name="Rectangle 1">
            <a:extLst>
              <a:ext uri="{FF2B5EF4-FFF2-40B4-BE49-F238E27FC236}">
                <a16:creationId xmlns:a16="http://schemas.microsoft.com/office/drawing/2014/main" id="{6BFB1CD5-517F-B98C-C68B-28CC58032358}"/>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Text Box 2">
            <a:extLst>
              <a:ext uri="{FF2B5EF4-FFF2-40B4-BE49-F238E27FC236}">
                <a16:creationId xmlns:a16="http://schemas.microsoft.com/office/drawing/2014/main" id="{4570A21E-1D1B-3315-1594-315F231994E5}"/>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4274179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8">
            <a:extLst>
              <a:ext uri="{FF2B5EF4-FFF2-40B4-BE49-F238E27FC236}">
                <a16:creationId xmlns:a16="http://schemas.microsoft.com/office/drawing/2014/main" id="{B20B98F5-4EE3-3C88-65DC-9599A56B51A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74C439C5-52FD-4313-A292-365FAB4F5B54}"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195</a:t>
            </a:fld>
            <a:endParaRPr lang="en-US" altLang="en-US">
              <a:solidFill>
                <a:srgbClr val="000000"/>
              </a:solidFill>
              <a:latin typeface="Times New Roman" panose="02020603050405020304" pitchFamily="18" charset="0"/>
              <a:cs typeface="DejaVu Sans"/>
            </a:endParaRPr>
          </a:p>
        </p:txBody>
      </p:sp>
      <p:sp>
        <p:nvSpPr>
          <p:cNvPr id="59395" name="Rectangle 1">
            <a:extLst>
              <a:ext uri="{FF2B5EF4-FFF2-40B4-BE49-F238E27FC236}">
                <a16:creationId xmlns:a16="http://schemas.microsoft.com/office/drawing/2014/main" id="{E7CC3968-C1BB-3A49-12CA-08EBCAA025A7}"/>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Text Box 2">
            <a:extLst>
              <a:ext uri="{FF2B5EF4-FFF2-40B4-BE49-F238E27FC236}">
                <a16:creationId xmlns:a16="http://schemas.microsoft.com/office/drawing/2014/main" id="{EA2E6E1A-99DA-0781-74BC-9D91A9D861A2}"/>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
        <p:nvSpPr>
          <p:cNvPr id="59397" name="Text Box 3">
            <a:extLst>
              <a:ext uri="{FF2B5EF4-FFF2-40B4-BE49-F238E27FC236}">
                <a16:creationId xmlns:a16="http://schemas.microsoft.com/office/drawing/2014/main" id="{8A317E6F-58D1-F399-20F5-EBD550E39A20}"/>
              </a:ext>
            </a:extLst>
          </p:cNvPr>
          <p:cNvSpPr txBox="1">
            <a:spLocks noChangeArrowheads="1"/>
          </p:cNvSpPr>
          <p:nvPr/>
        </p:nvSpPr>
        <p:spPr bwMode="auto">
          <a:xfrm>
            <a:off x="3995217" y="8842029"/>
            <a:ext cx="3056414" cy="465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25" tIns="47853" rIns="92025" bIns="47853"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r" defTabSz="467487" eaLnBrk="1" fontAlgn="base" hangingPunct="1">
              <a:spcBef>
                <a:spcPct val="0"/>
              </a:spcBef>
              <a:spcAft>
                <a:spcPct val="0"/>
              </a:spcAft>
              <a:buClrTx/>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fld id="{9D318A0B-FC87-446E-99D3-2C836C92B9D6}" type="slidenum">
              <a:rPr lang="en-US" altLang="en-US" sz="1200">
                <a:solidFill>
                  <a:srgbClr val="000000"/>
                </a:solidFill>
              </a:rPr>
              <a:pPr algn="r" defTabSz="467487" eaLnBrk="1" fontAlgn="base" hangingPunct="1">
                <a:spcBef>
                  <a:spcPct val="0"/>
                </a:spcBef>
                <a:spcAft>
                  <a:spcPct val="0"/>
                </a:spcAft>
                <a:buClrTx/>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pPr>
              <a:t>195</a:t>
            </a:fld>
            <a:endParaRPr lang="en-US" altLang="en-US" sz="1200">
              <a:solidFill>
                <a:srgbClr val="000000"/>
              </a:solidFill>
            </a:endParaRPr>
          </a:p>
        </p:txBody>
      </p:sp>
    </p:spTree>
    <p:extLst>
      <p:ext uri="{BB962C8B-B14F-4D97-AF65-F5344CB8AC3E}">
        <p14:creationId xmlns:p14="http://schemas.microsoft.com/office/powerpoint/2010/main" val="29907052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8">
            <a:extLst>
              <a:ext uri="{FF2B5EF4-FFF2-40B4-BE49-F238E27FC236}">
                <a16:creationId xmlns:a16="http://schemas.microsoft.com/office/drawing/2014/main" id="{8F63935D-D2EC-E660-81E0-23B39AF63F9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4E61277A-1815-4DC7-BE51-87F75E890458}"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196</a:t>
            </a:fld>
            <a:endParaRPr lang="en-US" altLang="en-US">
              <a:solidFill>
                <a:srgbClr val="000000"/>
              </a:solidFill>
              <a:latin typeface="Times New Roman" panose="02020603050405020304" pitchFamily="18" charset="0"/>
              <a:cs typeface="DejaVu Sans"/>
            </a:endParaRPr>
          </a:p>
        </p:txBody>
      </p:sp>
      <p:sp>
        <p:nvSpPr>
          <p:cNvPr id="60419" name="Rectangle 1">
            <a:extLst>
              <a:ext uri="{FF2B5EF4-FFF2-40B4-BE49-F238E27FC236}">
                <a16:creationId xmlns:a16="http://schemas.microsoft.com/office/drawing/2014/main" id="{5C7FAE68-96AD-BC16-9123-049FF27205FD}"/>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Text Box 2">
            <a:extLst>
              <a:ext uri="{FF2B5EF4-FFF2-40B4-BE49-F238E27FC236}">
                <a16:creationId xmlns:a16="http://schemas.microsoft.com/office/drawing/2014/main" id="{343B412A-8E6D-25BF-BF96-BA5B726D125B}"/>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71566280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8">
            <a:extLst>
              <a:ext uri="{FF2B5EF4-FFF2-40B4-BE49-F238E27FC236}">
                <a16:creationId xmlns:a16="http://schemas.microsoft.com/office/drawing/2014/main" id="{345B454C-5DF2-A042-AB2E-476E87032DED}"/>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93858DFA-8890-4B17-A09D-2D51B9C753CE}"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197</a:t>
            </a:fld>
            <a:endParaRPr lang="en-US" altLang="en-US">
              <a:solidFill>
                <a:srgbClr val="000000"/>
              </a:solidFill>
              <a:latin typeface="Times New Roman" panose="02020603050405020304" pitchFamily="18" charset="0"/>
              <a:cs typeface="DejaVu Sans"/>
            </a:endParaRPr>
          </a:p>
        </p:txBody>
      </p:sp>
      <p:sp>
        <p:nvSpPr>
          <p:cNvPr id="61443" name="Rectangle 1">
            <a:extLst>
              <a:ext uri="{FF2B5EF4-FFF2-40B4-BE49-F238E27FC236}">
                <a16:creationId xmlns:a16="http://schemas.microsoft.com/office/drawing/2014/main" id="{40AEDFCD-E060-2FFC-AFAB-D0CF43D09AEA}"/>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Text Box 2">
            <a:extLst>
              <a:ext uri="{FF2B5EF4-FFF2-40B4-BE49-F238E27FC236}">
                <a16:creationId xmlns:a16="http://schemas.microsoft.com/office/drawing/2014/main" id="{81D62131-4CA7-2A2F-163A-FB67B3AE4663}"/>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78569941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8">
            <a:extLst>
              <a:ext uri="{FF2B5EF4-FFF2-40B4-BE49-F238E27FC236}">
                <a16:creationId xmlns:a16="http://schemas.microsoft.com/office/drawing/2014/main" id="{7DB87D43-76D5-31EB-E96D-DD6E11AA700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6FFF5BE4-E675-4B97-AF47-AAF57A7523D4}"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198</a:t>
            </a:fld>
            <a:endParaRPr lang="en-US" altLang="en-US">
              <a:solidFill>
                <a:srgbClr val="000000"/>
              </a:solidFill>
              <a:latin typeface="Times New Roman" panose="02020603050405020304" pitchFamily="18" charset="0"/>
              <a:cs typeface="DejaVu Sans"/>
            </a:endParaRPr>
          </a:p>
        </p:txBody>
      </p:sp>
      <p:sp>
        <p:nvSpPr>
          <p:cNvPr id="62467" name="Rectangle 1">
            <a:extLst>
              <a:ext uri="{FF2B5EF4-FFF2-40B4-BE49-F238E27FC236}">
                <a16:creationId xmlns:a16="http://schemas.microsoft.com/office/drawing/2014/main" id="{175436CF-E9C8-5F73-E570-36B84CAA0A13}"/>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Text Box 2">
            <a:extLst>
              <a:ext uri="{FF2B5EF4-FFF2-40B4-BE49-F238E27FC236}">
                <a16:creationId xmlns:a16="http://schemas.microsoft.com/office/drawing/2014/main" id="{B21D52BF-80AD-3325-EF0C-012C3E0251EB}"/>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29472098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8">
            <a:extLst>
              <a:ext uri="{FF2B5EF4-FFF2-40B4-BE49-F238E27FC236}">
                <a16:creationId xmlns:a16="http://schemas.microsoft.com/office/drawing/2014/main" id="{197B808B-4E38-B94E-CAEE-6A7640AC728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D277D11C-7206-4882-928F-786868087731}"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199</a:t>
            </a:fld>
            <a:endParaRPr lang="en-US" altLang="en-US">
              <a:solidFill>
                <a:srgbClr val="000000"/>
              </a:solidFill>
              <a:latin typeface="Times New Roman" panose="02020603050405020304" pitchFamily="18" charset="0"/>
              <a:cs typeface="DejaVu Sans"/>
            </a:endParaRPr>
          </a:p>
        </p:txBody>
      </p:sp>
      <p:sp>
        <p:nvSpPr>
          <p:cNvPr id="63491" name="Rectangle 1">
            <a:extLst>
              <a:ext uri="{FF2B5EF4-FFF2-40B4-BE49-F238E27FC236}">
                <a16:creationId xmlns:a16="http://schemas.microsoft.com/office/drawing/2014/main" id="{6AEAB75F-7733-F9D7-C429-C92D3E8A79B3}"/>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Text Box 2">
            <a:extLst>
              <a:ext uri="{FF2B5EF4-FFF2-40B4-BE49-F238E27FC236}">
                <a16:creationId xmlns:a16="http://schemas.microsoft.com/office/drawing/2014/main" id="{4E437E89-A7FC-42E5-4E33-9DD9D3B549EB}"/>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43129347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a:extLst>
              <a:ext uri="{FF2B5EF4-FFF2-40B4-BE49-F238E27FC236}">
                <a16:creationId xmlns:a16="http://schemas.microsoft.com/office/drawing/2014/main" id="{B4C12963-CFA0-62B4-E1C4-D63148A9AFDA}"/>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20758" indent="-219135"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467487" algn="l"/>
                <a:tab pos="934974" algn="l"/>
                <a:tab pos="1402461" algn="l"/>
                <a:tab pos="1869948" algn="l"/>
                <a:tab pos="2337435" algn="l"/>
                <a:tab pos="2804922" algn="l"/>
              </a:tabLst>
              <a:defRPr>
                <a:solidFill>
                  <a:schemeClr val="bg1"/>
                </a:solidFill>
                <a:latin typeface="Arial" panose="020B0604020202020204" pitchFamily="34" charset="0"/>
                <a:cs typeface="Droid Sans Fallback" charset="0"/>
              </a:defRPr>
            </a:lvl9pPr>
          </a:lstStyle>
          <a:p>
            <a:pPr defTabSz="467487" eaLnBrk="1" fontAlgn="base" hangingPunct="1">
              <a:spcBef>
                <a:spcPct val="0"/>
              </a:spcBef>
              <a:spcAft>
                <a:spcPct val="0"/>
              </a:spcAft>
              <a:buClrTx/>
              <a:buSzPct val="45000"/>
              <a:defRPr/>
            </a:pPr>
            <a:fld id="{E5E58132-850A-47B3-9C99-846EAC8617CE}" type="slidenum">
              <a:rPr lang="en-US" altLang="en-US">
                <a:solidFill>
                  <a:srgbClr val="000000"/>
                </a:solidFill>
                <a:latin typeface="Times New Roman" panose="02020603050405020304" pitchFamily="18" charset="0"/>
                <a:cs typeface="DejaVu Sans"/>
              </a:rPr>
              <a:pPr defTabSz="467487" eaLnBrk="1" fontAlgn="base" hangingPunct="1">
                <a:spcBef>
                  <a:spcPct val="0"/>
                </a:spcBef>
                <a:spcAft>
                  <a:spcPct val="0"/>
                </a:spcAft>
                <a:buClrTx/>
                <a:buSzPct val="45000"/>
                <a:defRPr/>
              </a:pPr>
              <a:t>200</a:t>
            </a:fld>
            <a:endParaRPr lang="en-US" altLang="en-US">
              <a:solidFill>
                <a:srgbClr val="000000"/>
              </a:solidFill>
              <a:latin typeface="Times New Roman" panose="02020603050405020304" pitchFamily="18" charset="0"/>
              <a:cs typeface="DejaVu Sans"/>
            </a:endParaRPr>
          </a:p>
        </p:txBody>
      </p:sp>
      <p:sp>
        <p:nvSpPr>
          <p:cNvPr id="64515" name="Rectangle 1">
            <a:extLst>
              <a:ext uri="{FF2B5EF4-FFF2-40B4-BE49-F238E27FC236}">
                <a16:creationId xmlns:a16="http://schemas.microsoft.com/office/drawing/2014/main" id="{4FF55C80-1A6D-F9C2-BCC0-F03447698B97}"/>
              </a:ext>
            </a:extLst>
          </p:cNvPr>
          <p:cNvSpPr txBox="1">
            <a:spLocks noGrp="1" noRot="1" noChangeAspect="1" noChangeArrowheads="1" noTextEdit="1"/>
          </p:cNvSpPr>
          <p:nvPr>
            <p:ph type="sldImg"/>
          </p:nvPr>
        </p:nvSpPr>
        <p:spPr>
          <a:xfrm>
            <a:off x="425450" y="698500"/>
            <a:ext cx="6203950"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6" name="Text Box 2">
            <a:extLst>
              <a:ext uri="{FF2B5EF4-FFF2-40B4-BE49-F238E27FC236}">
                <a16:creationId xmlns:a16="http://schemas.microsoft.com/office/drawing/2014/main" id="{14782A90-CDFF-F3C9-8181-5C8E963EB13D}"/>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83557433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9">
            <a:extLst>
              <a:ext uri="{FF2B5EF4-FFF2-40B4-BE49-F238E27FC236}">
                <a16:creationId xmlns:a16="http://schemas.microsoft.com/office/drawing/2014/main" id="{A99D90EA-9CEE-A947-108E-6FBD8A22C57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637F737F-BEE9-42B3-B4D0-CB65CB1AF58A}"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202</a:t>
            </a:fld>
            <a:endParaRPr lang="en-US" altLang="en-US" sz="1400">
              <a:solidFill>
                <a:srgbClr val="000000"/>
              </a:solidFill>
              <a:latin typeface="Times New Roman" panose="02020603050405020304" pitchFamily="18" charset="0"/>
              <a:cs typeface="DejaVu Sans"/>
            </a:endParaRPr>
          </a:p>
        </p:txBody>
      </p:sp>
      <p:sp>
        <p:nvSpPr>
          <p:cNvPr id="36867" name="Rectangle 1">
            <a:extLst>
              <a:ext uri="{FF2B5EF4-FFF2-40B4-BE49-F238E27FC236}">
                <a16:creationId xmlns:a16="http://schemas.microsoft.com/office/drawing/2014/main" id="{9F9A4766-7E8D-36A1-C313-254CCE79B3FF}"/>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Text Box 2">
            <a:extLst>
              <a:ext uri="{FF2B5EF4-FFF2-40B4-BE49-F238E27FC236}">
                <a16:creationId xmlns:a16="http://schemas.microsoft.com/office/drawing/2014/main" id="{656BE2A1-3389-31D8-F79E-1A055B0D3BA9}"/>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99388267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9">
            <a:extLst>
              <a:ext uri="{FF2B5EF4-FFF2-40B4-BE49-F238E27FC236}">
                <a16:creationId xmlns:a16="http://schemas.microsoft.com/office/drawing/2014/main" id="{B6B77244-2ABE-83A7-46AA-BB810FE7601A}"/>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7465EE6E-D5C3-40C6-B228-75E856102F9C}"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203</a:t>
            </a:fld>
            <a:endParaRPr lang="en-US" altLang="en-US" sz="1400">
              <a:solidFill>
                <a:srgbClr val="000000"/>
              </a:solidFill>
              <a:latin typeface="Times New Roman" panose="02020603050405020304" pitchFamily="18" charset="0"/>
              <a:cs typeface="DejaVu Sans"/>
            </a:endParaRPr>
          </a:p>
        </p:txBody>
      </p:sp>
      <p:sp>
        <p:nvSpPr>
          <p:cNvPr id="37891" name="Rectangle 1">
            <a:extLst>
              <a:ext uri="{FF2B5EF4-FFF2-40B4-BE49-F238E27FC236}">
                <a16:creationId xmlns:a16="http://schemas.microsoft.com/office/drawing/2014/main" id="{9FAF2006-E787-DF4E-6419-8C100D5412F2}"/>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Text Box 2">
            <a:extLst>
              <a:ext uri="{FF2B5EF4-FFF2-40B4-BE49-F238E27FC236}">
                <a16:creationId xmlns:a16="http://schemas.microsoft.com/office/drawing/2014/main" id="{D1D68EBA-FE78-15CC-5505-114D4188B3D1}"/>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77184576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a:extLst>
              <a:ext uri="{FF2B5EF4-FFF2-40B4-BE49-F238E27FC236}">
                <a16:creationId xmlns:a16="http://schemas.microsoft.com/office/drawing/2014/main" id="{52E6AC50-5935-6524-B697-535B4EA0CCB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4ED971EE-AFF3-4B8C-AA3E-5A3499E01312}"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204</a:t>
            </a:fld>
            <a:endParaRPr lang="en-US" altLang="en-US" sz="1400">
              <a:solidFill>
                <a:srgbClr val="000000"/>
              </a:solidFill>
              <a:latin typeface="Times New Roman" panose="02020603050405020304" pitchFamily="18" charset="0"/>
              <a:cs typeface="DejaVu Sans"/>
            </a:endParaRPr>
          </a:p>
        </p:txBody>
      </p:sp>
      <p:sp>
        <p:nvSpPr>
          <p:cNvPr id="38915" name="Rectangle 1">
            <a:extLst>
              <a:ext uri="{FF2B5EF4-FFF2-40B4-BE49-F238E27FC236}">
                <a16:creationId xmlns:a16="http://schemas.microsoft.com/office/drawing/2014/main" id="{E9F76FD2-5472-B64C-4D74-1EA57D84A930}"/>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Text Box 2">
            <a:extLst>
              <a:ext uri="{FF2B5EF4-FFF2-40B4-BE49-F238E27FC236}">
                <a16:creationId xmlns:a16="http://schemas.microsoft.com/office/drawing/2014/main" id="{478079E6-7F93-7E85-70FC-17633E5D0919}"/>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51519197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9">
            <a:extLst>
              <a:ext uri="{FF2B5EF4-FFF2-40B4-BE49-F238E27FC236}">
                <a16:creationId xmlns:a16="http://schemas.microsoft.com/office/drawing/2014/main" id="{A496D08F-192D-A54D-4F8C-5DFEB5A58F3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48329CDA-C600-4434-984E-D056B95AD77F}"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205</a:t>
            </a:fld>
            <a:endParaRPr lang="en-US" altLang="en-US" sz="1400">
              <a:solidFill>
                <a:srgbClr val="000000"/>
              </a:solidFill>
              <a:latin typeface="Times New Roman" panose="02020603050405020304" pitchFamily="18" charset="0"/>
              <a:cs typeface="DejaVu Sans"/>
            </a:endParaRPr>
          </a:p>
        </p:txBody>
      </p:sp>
      <p:sp>
        <p:nvSpPr>
          <p:cNvPr id="39939" name="Rectangle 1">
            <a:extLst>
              <a:ext uri="{FF2B5EF4-FFF2-40B4-BE49-F238E27FC236}">
                <a16:creationId xmlns:a16="http://schemas.microsoft.com/office/drawing/2014/main" id="{5F9F0F5A-855E-FCE1-F09A-79D4B67B1981}"/>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0" name="Text Box 2">
            <a:extLst>
              <a:ext uri="{FF2B5EF4-FFF2-40B4-BE49-F238E27FC236}">
                <a16:creationId xmlns:a16="http://schemas.microsoft.com/office/drawing/2014/main" id="{6EEAB1CE-0AB0-9FD3-041B-470A81437C93}"/>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26392856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9">
            <a:extLst>
              <a:ext uri="{FF2B5EF4-FFF2-40B4-BE49-F238E27FC236}">
                <a16:creationId xmlns:a16="http://schemas.microsoft.com/office/drawing/2014/main" id="{E6A42684-ECFE-A0D0-5A56-8C97CAF57C6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8F42B332-9955-4BDD-8D22-202EABB657A0}"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206</a:t>
            </a:fld>
            <a:endParaRPr lang="en-US" altLang="en-US" sz="1400">
              <a:solidFill>
                <a:srgbClr val="000000"/>
              </a:solidFill>
              <a:latin typeface="Times New Roman" panose="02020603050405020304" pitchFamily="18" charset="0"/>
              <a:cs typeface="DejaVu Sans"/>
            </a:endParaRPr>
          </a:p>
        </p:txBody>
      </p:sp>
      <p:sp>
        <p:nvSpPr>
          <p:cNvPr id="40963" name="Rectangle 1">
            <a:extLst>
              <a:ext uri="{FF2B5EF4-FFF2-40B4-BE49-F238E27FC236}">
                <a16:creationId xmlns:a16="http://schemas.microsoft.com/office/drawing/2014/main" id="{9F7273E5-9601-AED8-3046-1BBAC88C82A7}"/>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Text Box 2">
            <a:extLst>
              <a:ext uri="{FF2B5EF4-FFF2-40B4-BE49-F238E27FC236}">
                <a16:creationId xmlns:a16="http://schemas.microsoft.com/office/drawing/2014/main" id="{B806751A-3FB0-027A-56FA-808C730EB679}"/>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68875500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9">
            <a:extLst>
              <a:ext uri="{FF2B5EF4-FFF2-40B4-BE49-F238E27FC236}">
                <a16:creationId xmlns:a16="http://schemas.microsoft.com/office/drawing/2014/main" id="{9640A483-1E8F-3EC5-1CBD-A99AC8B834A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1AE07CF6-4FD0-4668-B236-71E48ECA97F3}"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207</a:t>
            </a:fld>
            <a:endParaRPr lang="en-US" altLang="en-US" sz="1400">
              <a:solidFill>
                <a:srgbClr val="000000"/>
              </a:solidFill>
              <a:latin typeface="Times New Roman" panose="02020603050405020304" pitchFamily="18" charset="0"/>
              <a:cs typeface="DejaVu Sans"/>
            </a:endParaRPr>
          </a:p>
        </p:txBody>
      </p:sp>
      <p:sp>
        <p:nvSpPr>
          <p:cNvPr id="41987" name="Rectangle 1">
            <a:extLst>
              <a:ext uri="{FF2B5EF4-FFF2-40B4-BE49-F238E27FC236}">
                <a16:creationId xmlns:a16="http://schemas.microsoft.com/office/drawing/2014/main" id="{374672A2-430F-A02B-CCB5-30475D6D734C}"/>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Text Box 2">
            <a:extLst>
              <a:ext uri="{FF2B5EF4-FFF2-40B4-BE49-F238E27FC236}">
                <a16:creationId xmlns:a16="http://schemas.microsoft.com/office/drawing/2014/main" id="{DE0744E5-4F0B-CFB8-804D-3BC5CDD98038}"/>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70433700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a:extLst>
              <a:ext uri="{FF2B5EF4-FFF2-40B4-BE49-F238E27FC236}">
                <a16:creationId xmlns:a16="http://schemas.microsoft.com/office/drawing/2014/main" id="{0D65E6CF-9CDE-A81F-6586-60C33F06DB4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0D46F977-D788-4433-8036-6B37AC09268A}"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208</a:t>
            </a:fld>
            <a:endParaRPr lang="en-US" altLang="en-US" sz="1400">
              <a:solidFill>
                <a:srgbClr val="000000"/>
              </a:solidFill>
              <a:latin typeface="Times New Roman" panose="02020603050405020304" pitchFamily="18" charset="0"/>
              <a:cs typeface="DejaVu Sans"/>
            </a:endParaRPr>
          </a:p>
        </p:txBody>
      </p:sp>
      <p:sp>
        <p:nvSpPr>
          <p:cNvPr id="43011" name="Rectangle 1">
            <a:extLst>
              <a:ext uri="{FF2B5EF4-FFF2-40B4-BE49-F238E27FC236}">
                <a16:creationId xmlns:a16="http://schemas.microsoft.com/office/drawing/2014/main" id="{43940CE5-3F3C-D200-A8EB-24CCD7F1F4D4}"/>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Text Box 2">
            <a:extLst>
              <a:ext uri="{FF2B5EF4-FFF2-40B4-BE49-F238E27FC236}">
                <a16:creationId xmlns:a16="http://schemas.microsoft.com/office/drawing/2014/main" id="{5942C351-1321-DF2F-44FF-35469F2774D4}"/>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28871060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9">
            <a:extLst>
              <a:ext uri="{FF2B5EF4-FFF2-40B4-BE49-F238E27FC236}">
                <a16:creationId xmlns:a16="http://schemas.microsoft.com/office/drawing/2014/main" id="{1FF300A3-30AE-F13B-686C-39BF51EC75E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6FBDF95F-C030-46A5-9F66-6B5C923FF1D6}"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209</a:t>
            </a:fld>
            <a:endParaRPr lang="en-US" altLang="en-US" sz="1400">
              <a:solidFill>
                <a:srgbClr val="000000"/>
              </a:solidFill>
              <a:latin typeface="Times New Roman" panose="02020603050405020304" pitchFamily="18" charset="0"/>
              <a:cs typeface="DejaVu Sans"/>
            </a:endParaRPr>
          </a:p>
        </p:txBody>
      </p:sp>
      <p:sp>
        <p:nvSpPr>
          <p:cNvPr id="44035" name="Rectangle 1">
            <a:extLst>
              <a:ext uri="{FF2B5EF4-FFF2-40B4-BE49-F238E27FC236}">
                <a16:creationId xmlns:a16="http://schemas.microsoft.com/office/drawing/2014/main" id="{2A0E66CB-C3C8-DBDF-A091-C57E1CA61242}"/>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Text Box 2">
            <a:extLst>
              <a:ext uri="{FF2B5EF4-FFF2-40B4-BE49-F238E27FC236}">
                <a16:creationId xmlns:a16="http://schemas.microsoft.com/office/drawing/2014/main" id="{76C6DFC3-9A86-7A54-ACE3-7D658E28F740}"/>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22791583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a:extLst>
              <a:ext uri="{FF2B5EF4-FFF2-40B4-BE49-F238E27FC236}">
                <a16:creationId xmlns:a16="http://schemas.microsoft.com/office/drawing/2014/main" id="{C1D1E9FF-FC9D-41A2-C7B1-987B3BCD5F7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67C62B42-8DF1-4BAE-9337-9AE469830BBA}"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210</a:t>
            </a:fld>
            <a:endParaRPr lang="en-US" altLang="en-US" sz="1400">
              <a:solidFill>
                <a:srgbClr val="000000"/>
              </a:solidFill>
              <a:latin typeface="Times New Roman" panose="02020603050405020304" pitchFamily="18" charset="0"/>
              <a:cs typeface="DejaVu Sans"/>
            </a:endParaRPr>
          </a:p>
        </p:txBody>
      </p:sp>
      <p:sp>
        <p:nvSpPr>
          <p:cNvPr id="45059" name="Rectangle 1">
            <a:extLst>
              <a:ext uri="{FF2B5EF4-FFF2-40B4-BE49-F238E27FC236}">
                <a16:creationId xmlns:a16="http://schemas.microsoft.com/office/drawing/2014/main" id="{28C526D8-3E95-20D2-59FC-470174BD6D51}"/>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Text Box 2">
            <a:extLst>
              <a:ext uri="{FF2B5EF4-FFF2-40B4-BE49-F238E27FC236}">
                <a16:creationId xmlns:a16="http://schemas.microsoft.com/office/drawing/2014/main" id="{60A077B7-1FF5-0D5A-4D2B-15D6B0C37D0C}"/>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76552775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9">
            <a:extLst>
              <a:ext uri="{FF2B5EF4-FFF2-40B4-BE49-F238E27FC236}">
                <a16:creationId xmlns:a16="http://schemas.microsoft.com/office/drawing/2014/main" id="{715C4B22-2E2D-4D0F-5FD7-469F1A54750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16785354-DFEC-4C18-855A-445A67821490}"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211</a:t>
            </a:fld>
            <a:endParaRPr lang="en-US" altLang="en-US" sz="1400">
              <a:solidFill>
                <a:srgbClr val="000000"/>
              </a:solidFill>
              <a:latin typeface="Times New Roman" panose="02020603050405020304" pitchFamily="18" charset="0"/>
              <a:cs typeface="DejaVu Sans"/>
            </a:endParaRPr>
          </a:p>
        </p:txBody>
      </p:sp>
      <p:sp>
        <p:nvSpPr>
          <p:cNvPr id="46083" name="Rectangle 1">
            <a:extLst>
              <a:ext uri="{FF2B5EF4-FFF2-40B4-BE49-F238E27FC236}">
                <a16:creationId xmlns:a16="http://schemas.microsoft.com/office/drawing/2014/main" id="{595696B9-7C14-BC16-65D8-64959670B74B}"/>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Text Box 2">
            <a:extLst>
              <a:ext uri="{FF2B5EF4-FFF2-40B4-BE49-F238E27FC236}">
                <a16:creationId xmlns:a16="http://schemas.microsoft.com/office/drawing/2014/main" id="{ACD8A682-EBDE-A19B-FBB4-F65F8F3D5682}"/>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02591805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9">
            <a:extLst>
              <a:ext uri="{FF2B5EF4-FFF2-40B4-BE49-F238E27FC236}">
                <a16:creationId xmlns:a16="http://schemas.microsoft.com/office/drawing/2014/main" id="{F386F324-1724-1533-F9DF-1E9CEA8CA86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03032F00-6E5F-4671-BC32-AC1798BB07EB}"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212</a:t>
            </a:fld>
            <a:endParaRPr lang="en-US" altLang="en-US" sz="1400">
              <a:solidFill>
                <a:srgbClr val="000000"/>
              </a:solidFill>
              <a:latin typeface="Times New Roman" panose="02020603050405020304" pitchFamily="18" charset="0"/>
              <a:cs typeface="DejaVu Sans"/>
            </a:endParaRPr>
          </a:p>
        </p:txBody>
      </p:sp>
      <p:sp>
        <p:nvSpPr>
          <p:cNvPr id="47107" name="Rectangle 1">
            <a:extLst>
              <a:ext uri="{FF2B5EF4-FFF2-40B4-BE49-F238E27FC236}">
                <a16:creationId xmlns:a16="http://schemas.microsoft.com/office/drawing/2014/main" id="{2C896DD3-842B-88AC-CAB3-F4086FDD6C38}"/>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Text Box 2">
            <a:extLst>
              <a:ext uri="{FF2B5EF4-FFF2-40B4-BE49-F238E27FC236}">
                <a16:creationId xmlns:a16="http://schemas.microsoft.com/office/drawing/2014/main" id="{6294F0B1-E892-E6F8-8A58-72CB3DB7587C}"/>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65520739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9">
            <a:extLst>
              <a:ext uri="{FF2B5EF4-FFF2-40B4-BE49-F238E27FC236}">
                <a16:creationId xmlns:a16="http://schemas.microsoft.com/office/drawing/2014/main" id="{1960EB35-6E8F-6746-1FFD-4A1DB894714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6C78F6BA-BECD-4A7F-AF68-99569C4C073E}"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213</a:t>
            </a:fld>
            <a:endParaRPr lang="en-US" altLang="en-US" sz="1400">
              <a:solidFill>
                <a:srgbClr val="000000"/>
              </a:solidFill>
              <a:latin typeface="Times New Roman" panose="02020603050405020304" pitchFamily="18" charset="0"/>
              <a:cs typeface="DejaVu Sans"/>
            </a:endParaRPr>
          </a:p>
        </p:txBody>
      </p:sp>
      <p:sp>
        <p:nvSpPr>
          <p:cNvPr id="48131" name="Rectangle 1">
            <a:extLst>
              <a:ext uri="{FF2B5EF4-FFF2-40B4-BE49-F238E27FC236}">
                <a16:creationId xmlns:a16="http://schemas.microsoft.com/office/drawing/2014/main" id="{415F021D-69B1-652C-DB7C-80B70365E1ED}"/>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Text Box 2">
            <a:extLst>
              <a:ext uri="{FF2B5EF4-FFF2-40B4-BE49-F238E27FC236}">
                <a16:creationId xmlns:a16="http://schemas.microsoft.com/office/drawing/2014/main" id="{25611222-787D-A060-3023-AAB4D21342D0}"/>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99848472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9">
            <a:extLst>
              <a:ext uri="{FF2B5EF4-FFF2-40B4-BE49-F238E27FC236}">
                <a16:creationId xmlns:a16="http://schemas.microsoft.com/office/drawing/2014/main" id="{39B21814-7596-4711-A6F3-2C15822428D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D7BE26BE-2D8A-48D1-A99B-8328563992AA}"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214</a:t>
            </a:fld>
            <a:endParaRPr lang="en-US" altLang="en-US" sz="1400">
              <a:solidFill>
                <a:srgbClr val="000000"/>
              </a:solidFill>
              <a:latin typeface="Times New Roman" panose="02020603050405020304" pitchFamily="18" charset="0"/>
              <a:cs typeface="DejaVu Sans"/>
            </a:endParaRPr>
          </a:p>
        </p:txBody>
      </p:sp>
      <p:sp>
        <p:nvSpPr>
          <p:cNvPr id="49155" name="Rectangle 1">
            <a:extLst>
              <a:ext uri="{FF2B5EF4-FFF2-40B4-BE49-F238E27FC236}">
                <a16:creationId xmlns:a16="http://schemas.microsoft.com/office/drawing/2014/main" id="{274ACED1-2AAC-D442-96E3-FC40E235985B}"/>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Text Box 2">
            <a:extLst>
              <a:ext uri="{FF2B5EF4-FFF2-40B4-BE49-F238E27FC236}">
                <a16:creationId xmlns:a16="http://schemas.microsoft.com/office/drawing/2014/main" id="{58A34AB7-4642-C2A0-D65B-79E8C6E5E39A}"/>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21179980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9">
            <a:extLst>
              <a:ext uri="{FF2B5EF4-FFF2-40B4-BE49-F238E27FC236}">
                <a16:creationId xmlns:a16="http://schemas.microsoft.com/office/drawing/2014/main" id="{5628B558-B8F7-1271-C01A-E6BD3E1CF26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87006053-94DF-4702-9EB7-7087F454741A}"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215</a:t>
            </a:fld>
            <a:endParaRPr lang="en-US" altLang="en-US" sz="1400">
              <a:solidFill>
                <a:srgbClr val="000000"/>
              </a:solidFill>
              <a:latin typeface="Times New Roman" panose="02020603050405020304" pitchFamily="18" charset="0"/>
              <a:cs typeface="DejaVu Sans"/>
            </a:endParaRPr>
          </a:p>
        </p:txBody>
      </p:sp>
      <p:sp>
        <p:nvSpPr>
          <p:cNvPr id="50179" name="Rectangle 1">
            <a:extLst>
              <a:ext uri="{FF2B5EF4-FFF2-40B4-BE49-F238E27FC236}">
                <a16:creationId xmlns:a16="http://schemas.microsoft.com/office/drawing/2014/main" id="{5F605D8D-BAED-BA79-D02A-40AB0D916984}"/>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Text Box 2">
            <a:extLst>
              <a:ext uri="{FF2B5EF4-FFF2-40B4-BE49-F238E27FC236}">
                <a16:creationId xmlns:a16="http://schemas.microsoft.com/office/drawing/2014/main" id="{A97D12BD-961E-0435-EBBA-CA7E2D72429D}"/>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79364798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9">
            <a:extLst>
              <a:ext uri="{FF2B5EF4-FFF2-40B4-BE49-F238E27FC236}">
                <a16:creationId xmlns:a16="http://schemas.microsoft.com/office/drawing/2014/main" id="{F0F74394-6EF4-018E-261D-D5845856AF7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97559A91-1DB2-432F-AC30-44BAC499B066}"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216</a:t>
            </a:fld>
            <a:endParaRPr lang="en-US" altLang="en-US" sz="1400">
              <a:solidFill>
                <a:srgbClr val="000000"/>
              </a:solidFill>
              <a:latin typeface="Times New Roman" panose="02020603050405020304" pitchFamily="18" charset="0"/>
              <a:cs typeface="DejaVu Sans"/>
            </a:endParaRPr>
          </a:p>
        </p:txBody>
      </p:sp>
      <p:sp>
        <p:nvSpPr>
          <p:cNvPr id="51203" name="Rectangle 1">
            <a:extLst>
              <a:ext uri="{FF2B5EF4-FFF2-40B4-BE49-F238E27FC236}">
                <a16:creationId xmlns:a16="http://schemas.microsoft.com/office/drawing/2014/main" id="{0D60F075-7153-2088-6C94-00D421D02422}"/>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Text Box 2">
            <a:extLst>
              <a:ext uri="{FF2B5EF4-FFF2-40B4-BE49-F238E27FC236}">
                <a16:creationId xmlns:a16="http://schemas.microsoft.com/office/drawing/2014/main" id="{3636C0FB-97E0-FEDC-1D32-44958D8CD556}"/>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49692691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9">
            <a:extLst>
              <a:ext uri="{FF2B5EF4-FFF2-40B4-BE49-F238E27FC236}">
                <a16:creationId xmlns:a16="http://schemas.microsoft.com/office/drawing/2014/main" id="{9266292C-6137-ACEE-47DD-BFB5F710381A}"/>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50741139-E2A6-48AE-A4EC-BEB2C1D5D49B}"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217</a:t>
            </a:fld>
            <a:endParaRPr lang="en-US" altLang="en-US" sz="1400">
              <a:solidFill>
                <a:srgbClr val="000000"/>
              </a:solidFill>
              <a:latin typeface="Times New Roman" panose="02020603050405020304" pitchFamily="18" charset="0"/>
              <a:cs typeface="DejaVu Sans"/>
            </a:endParaRPr>
          </a:p>
        </p:txBody>
      </p:sp>
      <p:sp>
        <p:nvSpPr>
          <p:cNvPr id="52227" name="Rectangle 1">
            <a:extLst>
              <a:ext uri="{FF2B5EF4-FFF2-40B4-BE49-F238E27FC236}">
                <a16:creationId xmlns:a16="http://schemas.microsoft.com/office/drawing/2014/main" id="{140A55A1-1449-E7DB-3E9A-74C0D2455086}"/>
              </a:ext>
            </a:extLst>
          </p:cNvPr>
          <p:cNvSpPr>
            <a:spLocks noGrp="1" noRot="1" noChangeAspect="1" noChangeArrowheads="1" noTextEdit="1"/>
          </p:cNvSpPr>
          <p:nvPr>
            <p:ph type="sldImg"/>
          </p:nvPr>
        </p:nvSpPr>
        <p:spPr>
          <a:xfrm>
            <a:off x="260350" y="827088"/>
            <a:ext cx="7253288" cy="4081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Text Box 2">
            <a:extLst>
              <a:ext uri="{FF2B5EF4-FFF2-40B4-BE49-F238E27FC236}">
                <a16:creationId xmlns:a16="http://schemas.microsoft.com/office/drawing/2014/main" id="{77BEEF2B-1D63-3724-564D-743F12742F37}"/>
              </a:ext>
            </a:extLst>
          </p:cNvPr>
          <p:cNvSpPr txBox="1">
            <a:spLocks noChangeArrowheads="1"/>
          </p:cNvSpPr>
          <p:nvPr/>
        </p:nvSpPr>
        <p:spPr bwMode="auto">
          <a:xfrm>
            <a:off x="777166" y="5170107"/>
            <a:ext cx="6220586" cy="489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011012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9">
            <a:extLst>
              <a:ext uri="{FF2B5EF4-FFF2-40B4-BE49-F238E27FC236}">
                <a16:creationId xmlns:a16="http://schemas.microsoft.com/office/drawing/2014/main" id="{7A884B8F-38C6-29EA-1466-223800C61E2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CBD518E9-EACD-4E13-9BDD-4EC7AB365236}"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219</a:t>
            </a:fld>
            <a:endParaRPr lang="en-US" altLang="en-US" sz="1400">
              <a:solidFill>
                <a:srgbClr val="000000"/>
              </a:solidFill>
              <a:latin typeface="Times New Roman" panose="02020603050405020304" pitchFamily="18" charset="0"/>
              <a:cs typeface="DejaVu Sans"/>
            </a:endParaRPr>
          </a:p>
        </p:txBody>
      </p:sp>
      <p:sp>
        <p:nvSpPr>
          <p:cNvPr id="53251" name="Rectangle 1">
            <a:extLst>
              <a:ext uri="{FF2B5EF4-FFF2-40B4-BE49-F238E27FC236}">
                <a16:creationId xmlns:a16="http://schemas.microsoft.com/office/drawing/2014/main" id="{AC35913A-9462-EA3A-C115-59030FFB0AC2}"/>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Text Box 2">
            <a:extLst>
              <a:ext uri="{FF2B5EF4-FFF2-40B4-BE49-F238E27FC236}">
                <a16:creationId xmlns:a16="http://schemas.microsoft.com/office/drawing/2014/main" id="{9F19D560-E7B8-9068-E621-CDBCDB7A2922}"/>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71007005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9">
            <a:extLst>
              <a:ext uri="{FF2B5EF4-FFF2-40B4-BE49-F238E27FC236}">
                <a16:creationId xmlns:a16="http://schemas.microsoft.com/office/drawing/2014/main" id="{F0E356A7-C206-4A69-9F9C-301A77B20EE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1DADE808-EFD1-47F2-894A-5C40470E5557}"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220</a:t>
            </a:fld>
            <a:endParaRPr lang="en-US" altLang="en-US" sz="1400">
              <a:solidFill>
                <a:srgbClr val="000000"/>
              </a:solidFill>
              <a:latin typeface="Times New Roman" panose="02020603050405020304" pitchFamily="18" charset="0"/>
              <a:cs typeface="DejaVu Sans"/>
            </a:endParaRPr>
          </a:p>
        </p:txBody>
      </p:sp>
      <p:sp>
        <p:nvSpPr>
          <p:cNvPr id="54275" name="Rectangle 1">
            <a:extLst>
              <a:ext uri="{FF2B5EF4-FFF2-40B4-BE49-F238E27FC236}">
                <a16:creationId xmlns:a16="http://schemas.microsoft.com/office/drawing/2014/main" id="{9CA9CC3A-E85A-E769-5D75-365BA645AC3B}"/>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Text Box 2">
            <a:extLst>
              <a:ext uri="{FF2B5EF4-FFF2-40B4-BE49-F238E27FC236}">
                <a16:creationId xmlns:a16="http://schemas.microsoft.com/office/drawing/2014/main" id="{858617E3-A402-E637-6D5F-134930B43C6F}"/>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33069240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9">
            <a:extLst>
              <a:ext uri="{FF2B5EF4-FFF2-40B4-BE49-F238E27FC236}">
                <a16:creationId xmlns:a16="http://schemas.microsoft.com/office/drawing/2014/main" id="{B74C43C9-F20F-C174-13B7-86EFACC0501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9E861CE2-705D-4D00-A5B7-91C2936FEF73}"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221</a:t>
            </a:fld>
            <a:endParaRPr lang="en-US" altLang="en-US" sz="1400">
              <a:solidFill>
                <a:srgbClr val="000000"/>
              </a:solidFill>
              <a:latin typeface="Times New Roman" panose="02020603050405020304" pitchFamily="18" charset="0"/>
              <a:cs typeface="DejaVu Sans"/>
            </a:endParaRPr>
          </a:p>
        </p:txBody>
      </p:sp>
      <p:sp>
        <p:nvSpPr>
          <p:cNvPr id="55299" name="Rectangle 1">
            <a:extLst>
              <a:ext uri="{FF2B5EF4-FFF2-40B4-BE49-F238E27FC236}">
                <a16:creationId xmlns:a16="http://schemas.microsoft.com/office/drawing/2014/main" id="{4EBFF046-A4D2-CAE0-B7C0-2F649E5DF196}"/>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Text Box 2">
            <a:extLst>
              <a:ext uri="{FF2B5EF4-FFF2-40B4-BE49-F238E27FC236}">
                <a16:creationId xmlns:a16="http://schemas.microsoft.com/office/drawing/2014/main" id="{68A43F85-EED4-42D3-C94B-C16278EA61E0}"/>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94212287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9">
            <a:extLst>
              <a:ext uri="{FF2B5EF4-FFF2-40B4-BE49-F238E27FC236}">
                <a16:creationId xmlns:a16="http://schemas.microsoft.com/office/drawing/2014/main" id="{84CF0906-4DB9-9348-1636-F8DF90286E6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B2ECBA6E-B232-4E8A-9FA0-3F7FF66FFCEC}"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222</a:t>
            </a:fld>
            <a:endParaRPr lang="en-US" altLang="en-US" sz="1400">
              <a:solidFill>
                <a:srgbClr val="000000"/>
              </a:solidFill>
              <a:latin typeface="Times New Roman" panose="02020603050405020304" pitchFamily="18" charset="0"/>
              <a:cs typeface="DejaVu Sans"/>
            </a:endParaRPr>
          </a:p>
        </p:txBody>
      </p:sp>
      <p:sp>
        <p:nvSpPr>
          <p:cNvPr id="56323" name="Rectangle 1">
            <a:extLst>
              <a:ext uri="{FF2B5EF4-FFF2-40B4-BE49-F238E27FC236}">
                <a16:creationId xmlns:a16="http://schemas.microsoft.com/office/drawing/2014/main" id="{5A329AB1-36EB-D3AD-40C0-0A733FFC9DC7}"/>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Text Box 2">
            <a:extLst>
              <a:ext uri="{FF2B5EF4-FFF2-40B4-BE49-F238E27FC236}">
                <a16:creationId xmlns:a16="http://schemas.microsoft.com/office/drawing/2014/main" id="{29E5C27A-81AC-743E-BDC8-0110EE392413}"/>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29888445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9">
            <a:extLst>
              <a:ext uri="{FF2B5EF4-FFF2-40B4-BE49-F238E27FC236}">
                <a16:creationId xmlns:a16="http://schemas.microsoft.com/office/drawing/2014/main" id="{A11FD821-C4F7-A185-0145-96F68723A7F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713D79D5-2B14-4072-BE5A-A96F5A1B89D3}"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223</a:t>
            </a:fld>
            <a:endParaRPr lang="en-US" altLang="en-US" sz="1400">
              <a:solidFill>
                <a:srgbClr val="000000"/>
              </a:solidFill>
              <a:latin typeface="Times New Roman" panose="02020603050405020304" pitchFamily="18" charset="0"/>
              <a:cs typeface="DejaVu Sans"/>
            </a:endParaRPr>
          </a:p>
        </p:txBody>
      </p:sp>
      <p:sp>
        <p:nvSpPr>
          <p:cNvPr id="57347" name="Rectangle 1">
            <a:extLst>
              <a:ext uri="{FF2B5EF4-FFF2-40B4-BE49-F238E27FC236}">
                <a16:creationId xmlns:a16="http://schemas.microsoft.com/office/drawing/2014/main" id="{725EB0EE-5ACA-1C4E-8305-A6AE3EAF5990}"/>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Text Box 2">
            <a:extLst>
              <a:ext uri="{FF2B5EF4-FFF2-40B4-BE49-F238E27FC236}">
                <a16:creationId xmlns:a16="http://schemas.microsoft.com/office/drawing/2014/main" id="{FB085EB6-C392-28DD-6E97-77DC90F2EDDD}"/>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70473437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9">
            <a:extLst>
              <a:ext uri="{FF2B5EF4-FFF2-40B4-BE49-F238E27FC236}">
                <a16:creationId xmlns:a16="http://schemas.microsoft.com/office/drawing/2014/main" id="{E493C9CE-D204-D237-764F-5BADC41AF60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16812107-585C-4501-A3CF-862E47236CCD}"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224</a:t>
            </a:fld>
            <a:endParaRPr lang="en-US" altLang="en-US" sz="1400">
              <a:solidFill>
                <a:srgbClr val="000000"/>
              </a:solidFill>
              <a:latin typeface="Times New Roman" panose="02020603050405020304" pitchFamily="18" charset="0"/>
              <a:cs typeface="DejaVu Sans"/>
            </a:endParaRPr>
          </a:p>
        </p:txBody>
      </p:sp>
      <p:sp>
        <p:nvSpPr>
          <p:cNvPr id="58371" name="Rectangle 1">
            <a:extLst>
              <a:ext uri="{FF2B5EF4-FFF2-40B4-BE49-F238E27FC236}">
                <a16:creationId xmlns:a16="http://schemas.microsoft.com/office/drawing/2014/main" id="{91F05098-50AC-DB1D-94AD-C3D9743A6AA8}"/>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Text Box 2">
            <a:extLst>
              <a:ext uri="{FF2B5EF4-FFF2-40B4-BE49-F238E27FC236}">
                <a16:creationId xmlns:a16="http://schemas.microsoft.com/office/drawing/2014/main" id="{AEFB885D-E92D-301A-B286-58DE538F780B}"/>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75234347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9">
            <a:extLst>
              <a:ext uri="{FF2B5EF4-FFF2-40B4-BE49-F238E27FC236}">
                <a16:creationId xmlns:a16="http://schemas.microsoft.com/office/drawing/2014/main" id="{36521E2A-187D-26D2-65DA-F442EBF9BE8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D28C587D-892F-4152-A241-F2A3FD16B3EB}"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225</a:t>
            </a:fld>
            <a:endParaRPr lang="en-US" altLang="en-US" sz="1400">
              <a:solidFill>
                <a:srgbClr val="000000"/>
              </a:solidFill>
              <a:latin typeface="Times New Roman" panose="02020603050405020304" pitchFamily="18" charset="0"/>
              <a:cs typeface="DejaVu Sans"/>
            </a:endParaRPr>
          </a:p>
        </p:txBody>
      </p:sp>
      <p:sp>
        <p:nvSpPr>
          <p:cNvPr id="59395" name="Rectangle 1">
            <a:extLst>
              <a:ext uri="{FF2B5EF4-FFF2-40B4-BE49-F238E27FC236}">
                <a16:creationId xmlns:a16="http://schemas.microsoft.com/office/drawing/2014/main" id="{808CD0D5-E60E-8CBD-BA2E-F669639DA759}"/>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Text Box 2">
            <a:extLst>
              <a:ext uri="{FF2B5EF4-FFF2-40B4-BE49-F238E27FC236}">
                <a16:creationId xmlns:a16="http://schemas.microsoft.com/office/drawing/2014/main" id="{6D930C31-5A12-8B20-62A7-EEFDE6BF9276}"/>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37424686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9">
            <a:extLst>
              <a:ext uri="{FF2B5EF4-FFF2-40B4-BE49-F238E27FC236}">
                <a16:creationId xmlns:a16="http://schemas.microsoft.com/office/drawing/2014/main" id="{D565FE6B-55C4-5D79-6612-CE4789F3514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7C7093CA-B8EA-40B0-A0B4-A324A37200CF}"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226</a:t>
            </a:fld>
            <a:endParaRPr lang="en-US" altLang="en-US" sz="1400">
              <a:solidFill>
                <a:srgbClr val="000000"/>
              </a:solidFill>
              <a:latin typeface="Times New Roman" panose="02020603050405020304" pitchFamily="18" charset="0"/>
              <a:cs typeface="DejaVu Sans"/>
            </a:endParaRPr>
          </a:p>
        </p:txBody>
      </p:sp>
      <p:sp>
        <p:nvSpPr>
          <p:cNvPr id="60419" name="Rectangle 1">
            <a:extLst>
              <a:ext uri="{FF2B5EF4-FFF2-40B4-BE49-F238E27FC236}">
                <a16:creationId xmlns:a16="http://schemas.microsoft.com/office/drawing/2014/main" id="{608125F5-5D8B-E173-4467-C64291C4B2C8}"/>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Text Box 2">
            <a:extLst>
              <a:ext uri="{FF2B5EF4-FFF2-40B4-BE49-F238E27FC236}">
                <a16:creationId xmlns:a16="http://schemas.microsoft.com/office/drawing/2014/main" id="{A3824297-E627-66AD-44DF-1805228E76A3}"/>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55486395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9">
            <a:extLst>
              <a:ext uri="{FF2B5EF4-FFF2-40B4-BE49-F238E27FC236}">
                <a16:creationId xmlns:a16="http://schemas.microsoft.com/office/drawing/2014/main" id="{4E3E2774-D760-6199-98CC-F967F641566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B2B76BE7-BA76-4499-8963-B86DDC161BA9}"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227</a:t>
            </a:fld>
            <a:endParaRPr lang="en-US" altLang="en-US" sz="1400">
              <a:solidFill>
                <a:srgbClr val="000000"/>
              </a:solidFill>
              <a:latin typeface="Times New Roman" panose="02020603050405020304" pitchFamily="18" charset="0"/>
              <a:cs typeface="DejaVu Sans"/>
            </a:endParaRPr>
          </a:p>
        </p:txBody>
      </p:sp>
      <p:sp>
        <p:nvSpPr>
          <p:cNvPr id="61443" name="Rectangle 1">
            <a:extLst>
              <a:ext uri="{FF2B5EF4-FFF2-40B4-BE49-F238E27FC236}">
                <a16:creationId xmlns:a16="http://schemas.microsoft.com/office/drawing/2014/main" id="{6EB7EAA4-15C2-BC16-0098-55E11E115981}"/>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Text Box 2">
            <a:extLst>
              <a:ext uri="{FF2B5EF4-FFF2-40B4-BE49-F238E27FC236}">
                <a16:creationId xmlns:a16="http://schemas.microsoft.com/office/drawing/2014/main" id="{DED707EB-539A-2891-D697-B572CE7DFD0E}"/>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00260240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9">
            <a:extLst>
              <a:ext uri="{FF2B5EF4-FFF2-40B4-BE49-F238E27FC236}">
                <a16:creationId xmlns:a16="http://schemas.microsoft.com/office/drawing/2014/main" id="{9A86FD33-6820-08D7-1CDF-7538BAAA7BC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64B74DBE-82D8-4A36-AB08-C6A2D71AAE9A}"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228</a:t>
            </a:fld>
            <a:endParaRPr lang="en-US" altLang="en-US" sz="1400">
              <a:solidFill>
                <a:srgbClr val="000000"/>
              </a:solidFill>
              <a:latin typeface="Times New Roman" panose="02020603050405020304" pitchFamily="18" charset="0"/>
              <a:cs typeface="DejaVu Sans"/>
            </a:endParaRPr>
          </a:p>
        </p:txBody>
      </p:sp>
      <p:sp>
        <p:nvSpPr>
          <p:cNvPr id="62467" name="Rectangle 1">
            <a:extLst>
              <a:ext uri="{FF2B5EF4-FFF2-40B4-BE49-F238E27FC236}">
                <a16:creationId xmlns:a16="http://schemas.microsoft.com/office/drawing/2014/main" id="{0FBA37FB-8AC6-F944-71DD-85CC330A0A82}"/>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Text Box 2">
            <a:extLst>
              <a:ext uri="{FF2B5EF4-FFF2-40B4-BE49-F238E27FC236}">
                <a16:creationId xmlns:a16="http://schemas.microsoft.com/office/drawing/2014/main" id="{FFEEA5E8-F47C-3C77-C522-44C38855669C}"/>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8311284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9">
            <a:extLst>
              <a:ext uri="{FF2B5EF4-FFF2-40B4-BE49-F238E27FC236}">
                <a16:creationId xmlns:a16="http://schemas.microsoft.com/office/drawing/2014/main" id="{CC66131D-D4A1-3631-525F-849ABBEC9A3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0F8E0C81-CE74-44D1-9B24-AD6F0DD0FDD1}"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229</a:t>
            </a:fld>
            <a:endParaRPr lang="en-US" altLang="en-US" sz="1400">
              <a:solidFill>
                <a:srgbClr val="000000"/>
              </a:solidFill>
              <a:latin typeface="Times New Roman" panose="02020603050405020304" pitchFamily="18" charset="0"/>
              <a:cs typeface="DejaVu Sans"/>
            </a:endParaRPr>
          </a:p>
        </p:txBody>
      </p:sp>
      <p:sp>
        <p:nvSpPr>
          <p:cNvPr id="63491" name="Rectangle 1">
            <a:extLst>
              <a:ext uri="{FF2B5EF4-FFF2-40B4-BE49-F238E27FC236}">
                <a16:creationId xmlns:a16="http://schemas.microsoft.com/office/drawing/2014/main" id="{40B64B04-E615-B028-EB9B-6F01FB7D6DCF}"/>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Text Box 2">
            <a:extLst>
              <a:ext uri="{FF2B5EF4-FFF2-40B4-BE49-F238E27FC236}">
                <a16:creationId xmlns:a16="http://schemas.microsoft.com/office/drawing/2014/main" id="{F16FC892-22DA-19AD-EAF4-31ED99F6386E}"/>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10430392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9">
            <a:extLst>
              <a:ext uri="{FF2B5EF4-FFF2-40B4-BE49-F238E27FC236}">
                <a16:creationId xmlns:a16="http://schemas.microsoft.com/office/drawing/2014/main" id="{159A20E3-2A8C-AC15-4923-029C29EF321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C6AFF62A-46AC-4525-905D-E4424C6053E9}"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230</a:t>
            </a:fld>
            <a:endParaRPr lang="en-US" altLang="en-US" sz="1400">
              <a:solidFill>
                <a:srgbClr val="000000"/>
              </a:solidFill>
              <a:latin typeface="Times New Roman" panose="02020603050405020304" pitchFamily="18" charset="0"/>
              <a:cs typeface="DejaVu Sans"/>
            </a:endParaRPr>
          </a:p>
        </p:txBody>
      </p:sp>
      <p:sp>
        <p:nvSpPr>
          <p:cNvPr id="64515" name="Rectangle 1">
            <a:extLst>
              <a:ext uri="{FF2B5EF4-FFF2-40B4-BE49-F238E27FC236}">
                <a16:creationId xmlns:a16="http://schemas.microsoft.com/office/drawing/2014/main" id="{0477BC3C-C4C6-0918-E037-6F927192A296}"/>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6" name="Text Box 2">
            <a:extLst>
              <a:ext uri="{FF2B5EF4-FFF2-40B4-BE49-F238E27FC236}">
                <a16:creationId xmlns:a16="http://schemas.microsoft.com/office/drawing/2014/main" id="{041A996A-62FD-2774-925A-D44C645AA75B}"/>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20709403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9">
            <a:extLst>
              <a:ext uri="{FF2B5EF4-FFF2-40B4-BE49-F238E27FC236}">
                <a16:creationId xmlns:a16="http://schemas.microsoft.com/office/drawing/2014/main" id="{06C3A4BE-4722-5F8A-AFD2-BE486980A30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B8112337-2A8D-4E36-AB2E-371458314B11}"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231</a:t>
            </a:fld>
            <a:endParaRPr lang="en-US" altLang="en-US" sz="1400">
              <a:solidFill>
                <a:srgbClr val="000000"/>
              </a:solidFill>
              <a:latin typeface="Times New Roman" panose="02020603050405020304" pitchFamily="18" charset="0"/>
              <a:cs typeface="DejaVu Sans"/>
            </a:endParaRPr>
          </a:p>
        </p:txBody>
      </p:sp>
      <p:sp>
        <p:nvSpPr>
          <p:cNvPr id="65539" name="Rectangle 1">
            <a:extLst>
              <a:ext uri="{FF2B5EF4-FFF2-40B4-BE49-F238E27FC236}">
                <a16:creationId xmlns:a16="http://schemas.microsoft.com/office/drawing/2014/main" id="{1CB7C7D2-BF22-B930-C490-E6E692235333}"/>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0" name="Text Box 2">
            <a:extLst>
              <a:ext uri="{FF2B5EF4-FFF2-40B4-BE49-F238E27FC236}">
                <a16:creationId xmlns:a16="http://schemas.microsoft.com/office/drawing/2014/main" id="{ECC9334E-78DD-563A-266D-D78C090DE9D2}"/>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96837780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9">
            <a:extLst>
              <a:ext uri="{FF2B5EF4-FFF2-40B4-BE49-F238E27FC236}">
                <a16:creationId xmlns:a16="http://schemas.microsoft.com/office/drawing/2014/main" id="{1AD30867-9333-637A-838D-C660D86C00B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4D614544-86D6-4754-B8F0-1E29F2A6B279}"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232</a:t>
            </a:fld>
            <a:endParaRPr lang="en-US" altLang="en-US" sz="1400">
              <a:solidFill>
                <a:srgbClr val="000000"/>
              </a:solidFill>
              <a:latin typeface="Times New Roman" panose="02020603050405020304" pitchFamily="18" charset="0"/>
              <a:cs typeface="DejaVu Sans"/>
            </a:endParaRPr>
          </a:p>
        </p:txBody>
      </p:sp>
      <p:sp>
        <p:nvSpPr>
          <p:cNvPr id="66563" name="Rectangle 1">
            <a:extLst>
              <a:ext uri="{FF2B5EF4-FFF2-40B4-BE49-F238E27FC236}">
                <a16:creationId xmlns:a16="http://schemas.microsoft.com/office/drawing/2014/main" id="{5878E38F-86F1-4ECD-36EE-081F08E1EE8B}"/>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Text Box 2">
            <a:extLst>
              <a:ext uri="{FF2B5EF4-FFF2-40B4-BE49-F238E27FC236}">
                <a16:creationId xmlns:a16="http://schemas.microsoft.com/office/drawing/2014/main" id="{8AEA222D-F35B-1420-E16E-CE624C11DAC5}"/>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186785205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9">
            <a:extLst>
              <a:ext uri="{FF2B5EF4-FFF2-40B4-BE49-F238E27FC236}">
                <a16:creationId xmlns:a16="http://schemas.microsoft.com/office/drawing/2014/main" id="{FFD2CA9B-1AD0-03FA-4231-19C286C94B2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F087DB61-771F-410F-9A54-7B27497E1F4C}"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233</a:t>
            </a:fld>
            <a:endParaRPr lang="en-US" altLang="en-US" sz="1400">
              <a:solidFill>
                <a:srgbClr val="000000"/>
              </a:solidFill>
              <a:latin typeface="Times New Roman" panose="02020603050405020304" pitchFamily="18" charset="0"/>
              <a:cs typeface="DejaVu Sans"/>
            </a:endParaRPr>
          </a:p>
        </p:txBody>
      </p:sp>
      <p:sp>
        <p:nvSpPr>
          <p:cNvPr id="67587" name="Rectangle 1">
            <a:extLst>
              <a:ext uri="{FF2B5EF4-FFF2-40B4-BE49-F238E27FC236}">
                <a16:creationId xmlns:a16="http://schemas.microsoft.com/office/drawing/2014/main" id="{18AD1DFE-3443-B89F-B9AD-D92923B30D5B}"/>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8" name="Text Box 2">
            <a:extLst>
              <a:ext uri="{FF2B5EF4-FFF2-40B4-BE49-F238E27FC236}">
                <a16:creationId xmlns:a16="http://schemas.microsoft.com/office/drawing/2014/main" id="{9759CF7E-B934-651B-CC1B-870C7F32EF41}"/>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274985689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9">
            <a:extLst>
              <a:ext uri="{FF2B5EF4-FFF2-40B4-BE49-F238E27FC236}">
                <a16:creationId xmlns:a16="http://schemas.microsoft.com/office/drawing/2014/main" id="{FEBDEC26-E91D-6591-4797-DCA1229A37C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408D4532-C440-413D-8273-552ED6965F28}"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234</a:t>
            </a:fld>
            <a:endParaRPr lang="en-US" altLang="en-US" sz="1400">
              <a:solidFill>
                <a:srgbClr val="000000"/>
              </a:solidFill>
              <a:latin typeface="Times New Roman" panose="02020603050405020304" pitchFamily="18" charset="0"/>
              <a:cs typeface="DejaVu Sans"/>
            </a:endParaRPr>
          </a:p>
        </p:txBody>
      </p:sp>
      <p:sp>
        <p:nvSpPr>
          <p:cNvPr id="68611" name="Rectangle 1">
            <a:extLst>
              <a:ext uri="{FF2B5EF4-FFF2-40B4-BE49-F238E27FC236}">
                <a16:creationId xmlns:a16="http://schemas.microsoft.com/office/drawing/2014/main" id="{F135C000-FE51-2040-81C1-CA01B7F21CC8}"/>
              </a:ext>
            </a:extLst>
          </p:cNvPr>
          <p:cNvSpPr>
            <a:spLocks noGrp="1" noRot="1" noChangeAspect="1" noChangeArrowheads="1" noTextEdit="1"/>
          </p:cNvSpPr>
          <p:nvPr>
            <p:ph type="sldImg"/>
          </p:nvPr>
        </p:nvSpPr>
        <p:spPr>
          <a:xfrm>
            <a:off x="261938" y="827088"/>
            <a:ext cx="7245350" cy="40767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Rectangle 2">
            <a:extLst>
              <a:ext uri="{FF2B5EF4-FFF2-40B4-BE49-F238E27FC236}">
                <a16:creationId xmlns:a16="http://schemas.microsoft.com/office/drawing/2014/main" id="{A0D8DA4E-8C78-57C0-417F-F5F5E377FBB0}"/>
              </a:ext>
            </a:extLst>
          </p:cNvPr>
          <p:cNvSpPr>
            <a:spLocks noGrp="1" noChangeArrowheads="1"/>
          </p:cNvSpPr>
          <p:nvPr>
            <p:ph type="body" idx="1"/>
          </p:nvPr>
        </p:nvSpPr>
        <p:spPr>
          <a:xfrm>
            <a:off x="777165" y="5170107"/>
            <a:ext cx="6215689" cy="4893742"/>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83902300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9">
            <a:extLst>
              <a:ext uri="{FF2B5EF4-FFF2-40B4-BE49-F238E27FC236}">
                <a16:creationId xmlns:a16="http://schemas.microsoft.com/office/drawing/2014/main" id="{40FFF34E-BDEC-9668-7E08-A99EC0BA1D6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1pPr>
            <a:lvl2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2pPr>
            <a:lvl3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3pPr>
            <a:lvl4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4pPr>
            <a:lvl5pPr eaLnBrk="0" hangingPunct="0">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5pPr>
            <a:lvl6pPr marL="2571179"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6pPr>
            <a:lvl7pPr marL="3038666"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7pPr>
            <a:lvl8pPr marL="3506153"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8pPr>
            <a:lvl9pPr marL="3973640" indent="-233744" defTabSz="467487" eaLnBrk="0" fontAlgn="base" hangingPunct="0">
              <a:spcBef>
                <a:spcPct val="0"/>
              </a:spcBef>
              <a:spcAft>
                <a:spcPct val="0"/>
              </a:spcAft>
              <a:tabLst>
                <a:tab pos="0" algn="l"/>
                <a:tab pos="467487" algn="l"/>
                <a:tab pos="934974" algn="l"/>
                <a:tab pos="1402461" algn="l"/>
                <a:tab pos="1869948" algn="l"/>
                <a:tab pos="2337435" algn="l"/>
                <a:tab pos="2804922" algn="l"/>
                <a:tab pos="3272409" algn="l"/>
                <a:tab pos="3739896" algn="l"/>
                <a:tab pos="4207383" algn="l"/>
                <a:tab pos="4674870" algn="l"/>
                <a:tab pos="5142357" algn="l"/>
                <a:tab pos="5609844" algn="l"/>
                <a:tab pos="6077331" algn="l"/>
                <a:tab pos="6544818" algn="l"/>
                <a:tab pos="7012305" algn="l"/>
                <a:tab pos="7479792" algn="l"/>
                <a:tab pos="7947279" algn="l"/>
                <a:tab pos="8414766" algn="l"/>
                <a:tab pos="8882253" algn="l"/>
                <a:tab pos="9349740" algn="l"/>
              </a:tabLst>
              <a:defRPr>
                <a:solidFill>
                  <a:schemeClr val="bg1"/>
                </a:solidFill>
                <a:latin typeface="Arial" panose="020B0604020202020204" pitchFamily="34" charset="0"/>
                <a:cs typeface="Droid Sans Fallback" charset="0"/>
              </a:defRPr>
            </a:lvl9pPr>
          </a:lstStyle>
          <a:p>
            <a:pPr defTabSz="467487" eaLnBrk="1" fontAlgn="base">
              <a:lnSpc>
                <a:spcPct val="93000"/>
              </a:lnSpc>
              <a:spcBef>
                <a:spcPct val="0"/>
              </a:spcBef>
              <a:spcAft>
                <a:spcPct val="0"/>
              </a:spcAft>
              <a:buSzPct val="100000"/>
              <a:defRPr/>
            </a:pPr>
            <a:fld id="{51B6F702-91CD-4177-84AF-FEC6F138680D}" type="slidenum">
              <a:rPr lang="en-US" altLang="en-US" sz="1400">
                <a:solidFill>
                  <a:srgbClr val="000000"/>
                </a:solidFill>
                <a:latin typeface="Times New Roman" panose="02020603050405020304" pitchFamily="18" charset="0"/>
                <a:cs typeface="DejaVu Sans"/>
              </a:rPr>
              <a:pPr defTabSz="467487" eaLnBrk="1" fontAlgn="base">
                <a:lnSpc>
                  <a:spcPct val="93000"/>
                </a:lnSpc>
                <a:spcBef>
                  <a:spcPct val="0"/>
                </a:spcBef>
                <a:spcAft>
                  <a:spcPct val="0"/>
                </a:spcAft>
                <a:buSzPct val="100000"/>
                <a:defRPr/>
              </a:pPr>
              <a:t>235</a:t>
            </a:fld>
            <a:endParaRPr lang="en-US" altLang="en-US" sz="1400">
              <a:solidFill>
                <a:srgbClr val="000000"/>
              </a:solidFill>
              <a:latin typeface="Times New Roman" panose="02020603050405020304" pitchFamily="18" charset="0"/>
              <a:cs typeface="DejaVu Sans"/>
            </a:endParaRPr>
          </a:p>
        </p:txBody>
      </p:sp>
      <p:sp>
        <p:nvSpPr>
          <p:cNvPr id="69635" name="Rectangle 1">
            <a:extLst>
              <a:ext uri="{FF2B5EF4-FFF2-40B4-BE49-F238E27FC236}">
                <a16:creationId xmlns:a16="http://schemas.microsoft.com/office/drawing/2014/main" id="{C4439AAD-834B-C723-FFB9-CA44BE03B954}"/>
              </a:ext>
            </a:extLst>
          </p:cNvPr>
          <p:cNvSpPr>
            <a:spLocks noGrp="1" noRot="1" noChangeAspect="1" noChangeArrowheads="1" noTextEdit="1"/>
          </p:cNvSpPr>
          <p:nvPr>
            <p:ph type="sldImg"/>
          </p:nvPr>
        </p:nvSpPr>
        <p:spPr>
          <a:xfrm>
            <a:off x="260350" y="827088"/>
            <a:ext cx="7250113" cy="40782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6" name="Text Box 2">
            <a:extLst>
              <a:ext uri="{FF2B5EF4-FFF2-40B4-BE49-F238E27FC236}">
                <a16:creationId xmlns:a16="http://schemas.microsoft.com/office/drawing/2014/main" id="{CC57FCC1-4DD0-8179-7970-0A1874DF421E}"/>
              </a:ext>
            </a:extLst>
          </p:cNvPr>
          <p:cNvSpPr txBox="1">
            <a:spLocks noChangeArrowheads="1"/>
          </p:cNvSpPr>
          <p:nvPr/>
        </p:nvSpPr>
        <p:spPr bwMode="auto">
          <a:xfrm>
            <a:off x="777165" y="5170107"/>
            <a:ext cx="6217321" cy="4895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hangingPunct="0">
              <a:lnSpc>
                <a:spcPct val="94000"/>
              </a:lnSpc>
              <a:spcBef>
                <a:spcPct val="0"/>
              </a:spcBef>
              <a:spcAft>
                <a:spcPct val="0"/>
              </a:spcAft>
              <a:buClr>
                <a:srgbClr val="000000"/>
              </a:buClr>
              <a:buSzPct val="100000"/>
              <a:defRPr/>
            </a:pPr>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42206963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9B9CA9D8-28BE-FDFB-D5BB-0E65D0BE042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2A9F6BB9-FD55-4931-977A-9BFF316E76AF}" type="slidenum">
              <a:rPr lang="en-US" altLang="en-US">
                <a:solidFill>
                  <a:srgbClr val="000000"/>
                </a:solidFill>
                <a:cs typeface="DejaVu Sans"/>
              </a:rPr>
              <a:pPr defTabSz="467487" eaLnBrk="1" fontAlgn="base" hangingPunct="1">
                <a:spcBef>
                  <a:spcPct val="0"/>
                </a:spcBef>
                <a:spcAft>
                  <a:spcPct val="0"/>
                </a:spcAft>
                <a:buClrTx/>
                <a:defRPr/>
              </a:pPr>
              <a:t>237</a:t>
            </a:fld>
            <a:endParaRPr lang="en-US" altLang="en-US">
              <a:solidFill>
                <a:srgbClr val="000000"/>
              </a:solidFill>
              <a:cs typeface="DejaVu Sans"/>
            </a:endParaRPr>
          </a:p>
        </p:txBody>
      </p:sp>
      <p:sp>
        <p:nvSpPr>
          <p:cNvPr id="30723" name="Rectangle 1">
            <a:extLst>
              <a:ext uri="{FF2B5EF4-FFF2-40B4-BE49-F238E27FC236}">
                <a16:creationId xmlns:a16="http://schemas.microsoft.com/office/drawing/2014/main" id="{DB77E56F-7B7B-1532-68C3-1043A8F48812}"/>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Text Box 2">
            <a:extLst>
              <a:ext uri="{FF2B5EF4-FFF2-40B4-BE49-F238E27FC236}">
                <a16:creationId xmlns:a16="http://schemas.microsoft.com/office/drawing/2014/main" id="{418DAF3D-C20F-645E-BCED-D9FB3DE38DCA}"/>
              </a:ext>
            </a:extLst>
          </p:cNvPr>
          <p:cNvSpPr txBox="1">
            <a:spLocks noChangeArrowheads="1"/>
          </p:cNvSpPr>
          <p:nvPr/>
        </p:nvSpPr>
        <p:spPr bwMode="auto">
          <a:xfrm>
            <a:off x="705327" y="4421823"/>
            <a:ext cx="5642610" cy="418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497" tIns="46749" rIns="93497" bIns="46749" anchor="ctr"/>
          <a:lstStyle/>
          <a:p>
            <a:pPr defTabSz="467487" fontAlgn="base">
              <a:spcBef>
                <a:spcPct val="0"/>
              </a:spcBef>
              <a:spcAft>
                <a:spcPct val="0"/>
              </a:spcAft>
              <a:buClr>
                <a:srgbClr val="000000"/>
              </a:buClr>
              <a:buSzPct val="100000"/>
              <a:defRPr/>
            </a:pPr>
            <a:endParaRPr lang="en-US" altLang="en-US">
              <a:solidFill>
                <a:srgbClr val="FFFFFF"/>
              </a:solidFill>
              <a:latin typeface="Calibri" panose="020F0502020204030204" pitchFamily="34" charset="0"/>
            </a:endParaRPr>
          </a:p>
        </p:txBody>
      </p:sp>
      <p:sp>
        <p:nvSpPr>
          <p:cNvPr id="30725" name="Text Box 3">
            <a:extLst>
              <a:ext uri="{FF2B5EF4-FFF2-40B4-BE49-F238E27FC236}">
                <a16:creationId xmlns:a16="http://schemas.microsoft.com/office/drawing/2014/main" id="{F9F60686-ED71-10A9-DEE7-165CEDDF3054}"/>
              </a:ext>
            </a:extLst>
          </p:cNvPr>
          <p:cNvSpPr txBox="1">
            <a:spLocks noChangeArrowheads="1"/>
          </p:cNvSpPr>
          <p:nvPr/>
        </p:nvSpPr>
        <p:spPr bwMode="auto">
          <a:xfrm>
            <a:off x="3995217" y="8842029"/>
            <a:ext cx="3056414" cy="465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25" tIns="47853" rIns="92025" bIns="47853" anchor="b"/>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r" defTabSz="467487" eaLnBrk="1" fontAlgn="base" hangingPunct="1">
              <a:spcBef>
                <a:spcPct val="0"/>
              </a:spcBef>
              <a:spcAft>
                <a:spcPct val="0"/>
              </a:spcAft>
              <a:buClrTx/>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pPr>
            <a:fld id="{D58D6DCA-F0A9-4478-AC73-2D40927E8F81}" type="slidenum">
              <a:rPr lang="en-US" altLang="en-US" sz="1200">
                <a:solidFill>
                  <a:srgbClr val="000000"/>
                </a:solidFill>
              </a:rPr>
              <a:pPr algn="r" defTabSz="467487" eaLnBrk="1" fontAlgn="base" hangingPunct="1">
                <a:spcBef>
                  <a:spcPct val="0"/>
                </a:spcBef>
                <a:spcAft>
                  <a:spcPct val="0"/>
                </a:spcAft>
                <a:buClrTx/>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pPr>
              <a:t>237</a:t>
            </a:fld>
            <a:endParaRPr lang="en-US" altLang="en-US" sz="1200">
              <a:solidFill>
                <a:srgbClr val="000000"/>
              </a:solidFill>
            </a:endParaRPr>
          </a:p>
        </p:txBody>
      </p:sp>
    </p:spTree>
    <p:extLst>
      <p:ext uri="{BB962C8B-B14F-4D97-AF65-F5344CB8AC3E}">
        <p14:creationId xmlns:p14="http://schemas.microsoft.com/office/powerpoint/2010/main" val="3694063355"/>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B6D87148-3937-9480-CE39-2100859C27A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E67BCD1A-1BFE-43BC-8501-E8207A6AA4B2}" type="slidenum">
              <a:rPr lang="en-US" altLang="en-US">
                <a:solidFill>
                  <a:srgbClr val="000000"/>
                </a:solidFill>
                <a:cs typeface="DejaVu Sans"/>
              </a:rPr>
              <a:pPr defTabSz="467487" eaLnBrk="1" fontAlgn="base" hangingPunct="1">
                <a:spcBef>
                  <a:spcPct val="0"/>
                </a:spcBef>
                <a:spcAft>
                  <a:spcPct val="0"/>
                </a:spcAft>
                <a:buClrTx/>
                <a:defRPr/>
              </a:pPr>
              <a:t>238</a:t>
            </a:fld>
            <a:endParaRPr lang="en-US" altLang="en-US">
              <a:solidFill>
                <a:srgbClr val="000000"/>
              </a:solidFill>
              <a:cs typeface="DejaVu Sans"/>
            </a:endParaRPr>
          </a:p>
        </p:txBody>
      </p:sp>
      <p:sp>
        <p:nvSpPr>
          <p:cNvPr id="31747" name="Rectangle 1">
            <a:extLst>
              <a:ext uri="{FF2B5EF4-FFF2-40B4-BE49-F238E27FC236}">
                <a16:creationId xmlns:a16="http://schemas.microsoft.com/office/drawing/2014/main" id="{B881DFEC-6F4E-5564-9E8D-44BCCEF49C45}"/>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8" name="Rectangle 2">
            <a:extLst>
              <a:ext uri="{FF2B5EF4-FFF2-40B4-BE49-F238E27FC236}">
                <a16:creationId xmlns:a16="http://schemas.microsoft.com/office/drawing/2014/main" id="{6B6A1D41-5072-1836-D5EE-4E0008D99C3B}"/>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5729767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B5E48A02-BBE0-E973-108C-772D6895075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DB45F3A9-2098-45F2-A938-D8D6A90BDE72}" type="slidenum">
              <a:rPr lang="en-US" altLang="en-US">
                <a:solidFill>
                  <a:srgbClr val="000000"/>
                </a:solidFill>
                <a:cs typeface="DejaVu Sans"/>
              </a:rPr>
              <a:pPr defTabSz="467487" eaLnBrk="1" fontAlgn="base" hangingPunct="1">
                <a:spcBef>
                  <a:spcPct val="0"/>
                </a:spcBef>
                <a:spcAft>
                  <a:spcPct val="0"/>
                </a:spcAft>
                <a:buClrTx/>
                <a:defRPr/>
              </a:pPr>
              <a:t>239</a:t>
            </a:fld>
            <a:endParaRPr lang="en-US" altLang="en-US">
              <a:solidFill>
                <a:srgbClr val="000000"/>
              </a:solidFill>
              <a:cs typeface="DejaVu Sans"/>
            </a:endParaRPr>
          </a:p>
        </p:txBody>
      </p:sp>
      <p:sp>
        <p:nvSpPr>
          <p:cNvPr id="32771" name="Rectangle 1">
            <a:extLst>
              <a:ext uri="{FF2B5EF4-FFF2-40B4-BE49-F238E27FC236}">
                <a16:creationId xmlns:a16="http://schemas.microsoft.com/office/drawing/2014/main" id="{9C79BAE9-4EEB-4225-5292-BEE1EE4F7559}"/>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Rectangle 2">
            <a:extLst>
              <a:ext uri="{FF2B5EF4-FFF2-40B4-BE49-F238E27FC236}">
                <a16:creationId xmlns:a16="http://schemas.microsoft.com/office/drawing/2014/main" id="{2CA2E93E-F2FB-EA23-DC6E-F151F778D746}"/>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97893775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FE7BA6C7-C314-7E17-A242-E838E509B73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DB249FAC-2DA7-4BA2-8228-3554B9434B89}" type="slidenum">
              <a:rPr lang="en-US" altLang="en-US">
                <a:solidFill>
                  <a:srgbClr val="000000"/>
                </a:solidFill>
                <a:cs typeface="DejaVu Sans"/>
              </a:rPr>
              <a:pPr defTabSz="467487" eaLnBrk="1" fontAlgn="base" hangingPunct="1">
                <a:spcBef>
                  <a:spcPct val="0"/>
                </a:spcBef>
                <a:spcAft>
                  <a:spcPct val="0"/>
                </a:spcAft>
                <a:buClrTx/>
                <a:defRPr/>
              </a:pPr>
              <a:t>240</a:t>
            </a:fld>
            <a:endParaRPr lang="en-US" altLang="en-US">
              <a:solidFill>
                <a:srgbClr val="000000"/>
              </a:solidFill>
              <a:cs typeface="DejaVu Sans"/>
            </a:endParaRPr>
          </a:p>
        </p:txBody>
      </p:sp>
      <p:sp>
        <p:nvSpPr>
          <p:cNvPr id="33795" name="Rectangle 1">
            <a:extLst>
              <a:ext uri="{FF2B5EF4-FFF2-40B4-BE49-F238E27FC236}">
                <a16:creationId xmlns:a16="http://schemas.microsoft.com/office/drawing/2014/main" id="{6BDCB1D6-C02A-95B2-E894-0195A84C53B1}"/>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6" name="Rectangle 2">
            <a:extLst>
              <a:ext uri="{FF2B5EF4-FFF2-40B4-BE49-F238E27FC236}">
                <a16:creationId xmlns:a16="http://schemas.microsoft.com/office/drawing/2014/main" id="{74880C7E-A5B0-305B-1CB3-2034000F852A}"/>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56244718"/>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A44233CA-8172-0B49-7872-9766BE0E62E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95C080E6-DEDA-40AA-A585-D80BB11C8542}" type="slidenum">
              <a:rPr lang="en-US" altLang="en-US">
                <a:solidFill>
                  <a:srgbClr val="000000"/>
                </a:solidFill>
                <a:cs typeface="DejaVu Sans"/>
              </a:rPr>
              <a:pPr defTabSz="467487" eaLnBrk="1" fontAlgn="base" hangingPunct="1">
                <a:spcBef>
                  <a:spcPct val="0"/>
                </a:spcBef>
                <a:spcAft>
                  <a:spcPct val="0"/>
                </a:spcAft>
                <a:buClrTx/>
                <a:defRPr/>
              </a:pPr>
              <a:t>241</a:t>
            </a:fld>
            <a:endParaRPr lang="en-US" altLang="en-US">
              <a:solidFill>
                <a:srgbClr val="000000"/>
              </a:solidFill>
              <a:cs typeface="DejaVu Sans"/>
            </a:endParaRPr>
          </a:p>
        </p:txBody>
      </p:sp>
      <p:sp>
        <p:nvSpPr>
          <p:cNvPr id="34819" name="Rectangle 1">
            <a:extLst>
              <a:ext uri="{FF2B5EF4-FFF2-40B4-BE49-F238E27FC236}">
                <a16:creationId xmlns:a16="http://schemas.microsoft.com/office/drawing/2014/main" id="{1AAD5A29-87F2-6F65-E757-B292958F9FD6}"/>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a:extLst>
              <a:ext uri="{FF2B5EF4-FFF2-40B4-BE49-F238E27FC236}">
                <a16:creationId xmlns:a16="http://schemas.microsoft.com/office/drawing/2014/main" id="{08B15753-BF2B-0064-50A0-61A667FD7481}"/>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6971428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2D1C98D6-D575-53CD-87A6-107951F7067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41E53C45-2D92-4E4C-B734-C402C491B0F6}" type="slidenum">
              <a:rPr lang="en-US" altLang="en-US">
                <a:solidFill>
                  <a:srgbClr val="000000"/>
                </a:solidFill>
                <a:cs typeface="DejaVu Sans"/>
              </a:rPr>
              <a:pPr defTabSz="467487" eaLnBrk="1" fontAlgn="base" hangingPunct="1">
                <a:spcBef>
                  <a:spcPct val="0"/>
                </a:spcBef>
                <a:spcAft>
                  <a:spcPct val="0"/>
                </a:spcAft>
                <a:buClrTx/>
                <a:defRPr/>
              </a:pPr>
              <a:t>242</a:t>
            </a:fld>
            <a:endParaRPr lang="en-US" altLang="en-US">
              <a:solidFill>
                <a:srgbClr val="000000"/>
              </a:solidFill>
              <a:cs typeface="DejaVu Sans"/>
            </a:endParaRPr>
          </a:p>
        </p:txBody>
      </p:sp>
      <p:sp>
        <p:nvSpPr>
          <p:cNvPr id="35843" name="Rectangle 1">
            <a:extLst>
              <a:ext uri="{FF2B5EF4-FFF2-40B4-BE49-F238E27FC236}">
                <a16:creationId xmlns:a16="http://schemas.microsoft.com/office/drawing/2014/main" id="{415B782B-06C7-C516-9786-BDB84E76A5EE}"/>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4" name="Rectangle 2">
            <a:extLst>
              <a:ext uri="{FF2B5EF4-FFF2-40B4-BE49-F238E27FC236}">
                <a16:creationId xmlns:a16="http://schemas.microsoft.com/office/drawing/2014/main" id="{4531AF07-EE11-6155-20CA-335BBA648488}"/>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8591088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DBA14362-2CB0-F13F-466E-7C2B241F14C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129ABB78-802B-4382-8B70-7B374F9D2BAC}" type="slidenum">
              <a:rPr lang="en-US" altLang="en-US">
                <a:solidFill>
                  <a:srgbClr val="000000"/>
                </a:solidFill>
                <a:cs typeface="DejaVu Sans"/>
              </a:rPr>
              <a:pPr defTabSz="467487" eaLnBrk="1" fontAlgn="base" hangingPunct="1">
                <a:spcBef>
                  <a:spcPct val="0"/>
                </a:spcBef>
                <a:spcAft>
                  <a:spcPct val="0"/>
                </a:spcAft>
                <a:buClrTx/>
                <a:defRPr/>
              </a:pPr>
              <a:t>243</a:t>
            </a:fld>
            <a:endParaRPr lang="en-US" altLang="en-US">
              <a:solidFill>
                <a:srgbClr val="000000"/>
              </a:solidFill>
              <a:cs typeface="DejaVu Sans"/>
            </a:endParaRPr>
          </a:p>
        </p:txBody>
      </p:sp>
      <p:sp>
        <p:nvSpPr>
          <p:cNvPr id="36867" name="Rectangle 1">
            <a:extLst>
              <a:ext uri="{FF2B5EF4-FFF2-40B4-BE49-F238E27FC236}">
                <a16:creationId xmlns:a16="http://schemas.microsoft.com/office/drawing/2014/main" id="{1EDFD117-EF13-4799-6E8C-C07A76052FBD}"/>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a:extLst>
              <a:ext uri="{FF2B5EF4-FFF2-40B4-BE49-F238E27FC236}">
                <a16:creationId xmlns:a16="http://schemas.microsoft.com/office/drawing/2014/main" id="{547A9B0C-B5DB-EC0D-8BBD-0AF54ABB9618}"/>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7068984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89CB7EA6-DACC-B57E-1ED6-AB37FAF895F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9105806D-C6E7-411E-BC5A-E795BEC43C73}" type="slidenum">
              <a:rPr lang="en-US" altLang="en-US">
                <a:solidFill>
                  <a:srgbClr val="000000"/>
                </a:solidFill>
                <a:cs typeface="DejaVu Sans"/>
              </a:rPr>
              <a:pPr defTabSz="467487" eaLnBrk="1" fontAlgn="base" hangingPunct="1">
                <a:spcBef>
                  <a:spcPct val="0"/>
                </a:spcBef>
                <a:spcAft>
                  <a:spcPct val="0"/>
                </a:spcAft>
                <a:buClrTx/>
                <a:defRPr/>
              </a:pPr>
              <a:t>244</a:t>
            </a:fld>
            <a:endParaRPr lang="en-US" altLang="en-US">
              <a:solidFill>
                <a:srgbClr val="000000"/>
              </a:solidFill>
              <a:cs typeface="DejaVu Sans"/>
            </a:endParaRPr>
          </a:p>
        </p:txBody>
      </p:sp>
      <p:sp>
        <p:nvSpPr>
          <p:cNvPr id="37891" name="Rectangle 1">
            <a:extLst>
              <a:ext uri="{FF2B5EF4-FFF2-40B4-BE49-F238E27FC236}">
                <a16:creationId xmlns:a16="http://schemas.microsoft.com/office/drawing/2014/main" id="{A4318270-B4CF-0996-DE47-A0A885F764CB}"/>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Rectangle 2">
            <a:extLst>
              <a:ext uri="{FF2B5EF4-FFF2-40B4-BE49-F238E27FC236}">
                <a16:creationId xmlns:a16="http://schemas.microsoft.com/office/drawing/2014/main" id="{792D0ADC-43DA-9605-5B60-FF26B8B10524}"/>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61484299"/>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B6B0BA67-4D98-6709-2FAD-0628C9DC7BDD}"/>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800690FF-C8C2-4AC0-8F93-D7ABAC3D0F9D}" type="slidenum">
              <a:rPr lang="en-US" altLang="en-US">
                <a:solidFill>
                  <a:srgbClr val="000000"/>
                </a:solidFill>
                <a:cs typeface="DejaVu Sans"/>
              </a:rPr>
              <a:pPr defTabSz="467487" eaLnBrk="1" fontAlgn="base" hangingPunct="1">
                <a:spcBef>
                  <a:spcPct val="0"/>
                </a:spcBef>
                <a:spcAft>
                  <a:spcPct val="0"/>
                </a:spcAft>
                <a:buClrTx/>
                <a:defRPr/>
              </a:pPr>
              <a:t>245</a:t>
            </a:fld>
            <a:endParaRPr lang="en-US" altLang="en-US">
              <a:solidFill>
                <a:srgbClr val="000000"/>
              </a:solidFill>
              <a:cs typeface="DejaVu Sans"/>
            </a:endParaRPr>
          </a:p>
        </p:txBody>
      </p:sp>
      <p:sp>
        <p:nvSpPr>
          <p:cNvPr id="38915" name="Rectangle 1">
            <a:extLst>
              <a:ext uri="{FF2B5EF4-FFF2-40B4-BE49-F238E27FC236}">
                <a16:creationId xmlns:a16="http://schemas.microsoft.com/office/drawing/2014/main" id="{9D346645-7B31-CC8B-D9C0-55FCF50F0A7A}"/>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a:extLst>
              <a:ext uri="{FF2B5EF4-FFF2-40B4-BE49-F238E27FC236}">
                <a16:creationId xmlns:a16="http://schemas.microsoft.com/office/drawing/2014/main" id="{CAA60ECE-ABC8-01A9-0907-ADC999F74EFD}"/>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6167983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D8F01D77-CD8D-7072-A44D-374B1EF1A6B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4A74CD3C-8276-452C-9865-DCFE44BB47E0}" type="slidenum">
              <a:rPr lang="en-US" altLang="en-US">
                <a:solidFill>
                  <a:srgbClr val="000000"/>
                </a:solidFill>
                <a:cs typeface="DejaVu Sans"/>
              </a:rPr>
              <a:pPr defTabSz="467487" eaLnBrk="1" fontAlgn="base" hangingPunct="1">
                <a:spcBef>
                  <a:spcPct val="0"/>
                </a:spcBef>
                <a:spcAft>
                  <a:spcPct val="0"/>
                </a:spcAft>
                <a:buClrTx/>
                <a:defRPr/>
              </a:pPr>
              <a:t>246</a:t>
            </a:fld>
            <a:endParaRPr lang="en-US" altLang="en-US">
              <a:solidFill>
                <a:srgbClr val="000000"/>
              </a:solidFill>
              <a:cs typeface="DejaVu Sans"/>
            </a:endParaRPr>
          </a:p>
        </p:txBody>
      </p:sp>
      <p:sp>
        <p:nvSpPr>
          <p:cNvPr id="39939" name="Rectangle 1">
            <a:extLst>
              <a:ext uri="{FF2B5EF4-FFF2-40B4-BE49-F238E27FC236}">
                <a16:creationId xmlns:a16="http://schemas.microsoft.com/office/drawing/2014/main" id="{EDE9B84B-EA1A-3451-3AD4-760FB642517D}"/>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0" name="Rectangle 2">
            <a:extLst>
              <a:ext uri="{FF2B5EF4-FFF2-40B4-BE49-F238E27FC236}">
                <a16:creationId xmlns:a16="http://schemas.microsoft.com/office/drawing/2014/main" id="{1C78941F-4DEE-F27D-8D37-1038DE64FB7A}"/>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03533356"/>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3624BD6A-02C4-AAD8-07DD-8B4FE57633BD}"/>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2234EFBE-4A88-461A-A7DF-F4C36D95783C}" type="slidenum">
              <a:rPr lang="en-US" altLang="en-US">
                <a:solidFill>
                  <a:srgbClr val="000000"/>
                </a:solidFill>
                <a:cs typeface="DejaVu Sans"/>
              </a:rPr>
              <a:pPr defTabSz="467487" eaLnBrk="1" fontAlgn="base" hangingPunct="1">
                <a:spcBef>
                  <a:spcPct val="0"/>
                </a:spcBef>
                <a:spcAft>
                  <a:spcPct val="0"/>
                </a:spcAft>
                <a:buClrTx/>
                <a:defRPr/>
              </a:pPr>
              <a:t>247</a:t>
            </a:fld>
            <a:endParaRPr lang="en-US" altLang="en-US">
              <a:solidFill>
                <a:srgbClr val="000000"/>
              </a:solidFill>
              <a:cs typeface="DejaVu Sans"/>
            </a:endParaRPr>
          </a:p>
        </p:txBody>
      </p:sp>
      <p:sp>
        <p:nvSpPr>
          <p:cNvPr id="40963" name="Rectangle 1">
            <a:extLst>
              <a:ext uri="{FF2B5EF4-FFF2-40B4-BE49-F238E27FC236}">
                <a16:creationId xmlns:a16="http://schemas.microsoft.com/office/drawing/2014/main" id="{93FA8F35-2C40-4DC4-39D0-63F2FD532355}"/>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a:extLst>
              <a:ext uri="{FF2B5EF4-FFF2-40B4-BE49-F238E27FC236}">
                <a16:creationId xmlns:a16="http://schemas.microsoft.com/office/drawing/2014/main" id="{69F53CDF-55A7-2713-2186-AC422EF1A053}"/>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4131767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B2950760-BB85-E0AA-B57F-97B2ECE0D19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008D9864-2E0A-40E3-BF2F-88DB43799F52}" type="slidenum">
              <a:rPr lang="en-US" altLang="en-US">
                <a:solidFill>
                  <a:srgbClr val="000000"/>
                </a:solidFill>
                <a:cs typeface="DejaVu Sans"/>
              </a:rPr>
              <a:pPr defTabSz="467487" eaLnBrk="1" fontAlgn="base" hangingPunct="1">
                <a:spcBef>
                  <a:spcPct val="0"/>
                </a:spcBef>
                <a:spcAft>
                  <a:spcPct val="0"/>
                </a:spcAft>
                <a:buClrTx/>
                <a:defRPr/>
              </a:pPr>
              <a:t>248</a:t>
            </a:fld>
            <a:endParaRPr lang="en-US" altLang="en-US">
              <a:solidFill>
                <a:srgbClr val="000000"/>
              </a:solidFill>
              <a:cs typeface="DejaVu Sans"/>
            </a:endParaRPr>
          </a:p>
        </p:txBody>
      </p:sp>
      <p:sp>
        <p:nvSpPr>
          <p:cNvPr id="41987" name="Rectangle 1">
            <a:extLst>
              <a:ext uri="{FF2B5EF4-FFF2-40B4-BE49-F238E27FC236}">
                <a16:creationId xmlns:a16="http://schemas.microsoft.com/office/drawing/2014/main" id="{AD4ECFA1-EB93-A0DF-CB41-2BB041788C85}"/>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a:extLst>
              <a:ext uri="{FF2B5EF4-FFF2-40B4-BE49-F238E27FC236}">
                <a16:creationId xmlns:a16="http://schemas.microsoft.com/office/drawing/2014/main" id="{2A416EBD-A309-C894-DD45-81E490FBE235}"/>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06421523"/>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1379346E-0E36-7CB5-195C-791B6730E78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60014EB3-76C4-496E-AD0E-D571E0C23D0B}" type="slidenum">
              <a:rPr lang="en-US" altLang="en-US">
                <a:solidFill>
                  <a:srgbClr val="000000"/>
                </a:solidFill>
                <a:cs typeface="DejaVu Sans"/>
              </a:rPr>
              <a:pPr defTabSz="467487" eaLnBrk="1" fontAlgn="base" hangingPunct="1">
                <a:spcBef>
                  <a:spcPct val="0"/>
                </a:spcBef>
                <a:spcAft>
                  <a:spcPct val="0"/>
                </a:spcAft>
                <a:buClrTx/>
                <a:defRPr/>
              </a:pPr>
              <a:t>249</a:t>
            </a:fld>
            <a:endParaRPr lang="en-US" altLang="en-US">
              <a:solidFill>
                <a:srgbClr val="000000"/>
              </a:solidFill>
              <a:cs typeface="DejaVu Sans"/>
            </a:endParaRPr>
          </a:p>
        </p:txBody>
      </p:sp>
      <p:sp>
        <p:nvSpPr>
          <p:cNvPr id="43011" name="Rectangle 1">
            <a:extLst>
              <a:ext uri="{FF2B5EF4-FFF2-40B4-BE49-F238E27FC236}">
                <a16:creationId xmlns:a16="http://schemas.microsoft.com/office/drawing/2014/main" id="{E91275DF-59DD-EBFD-BCB3-522319BEC21A}"/>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a:extLst>
              <a:ext uri="{FF2B5EF4-FFF2-40B4-BE49-F238E27FC236}">
                <a16:creationId xmlns:a16="http://schemas.microsoft.com/office/drawing/2014/main" id="{3FEE9A52-B22A-3E00-1F34-345621BCC732}"/>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6891056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506D775-9B32-88F3-DA67-4C87D40631B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54DC3ED0-B2B8-4C8E-B680-37F29264DE27}" type="slidenum">
              <a:rPr lang="en-US" altLang="en-US">
                <a:solidFill>
                  <a:srgbClr val="000000"/>
                </a:solidFill>
                <a:cs typeface="DejaVu Sans"/>
              </a:rPr>
              <a:pPr defTabSz="467487" eaLnBrk="1" fontAlgn="base" hangingPunct="1">
                <a:spcBef>
                  <a:spcPct val="0"/>
                </a:spcBef>
                <a:spcAft>
                  <a:spcPct val="0"/>
                </a:spcAft>
                <a:buClrTx/>
                <a:defRPr/>
              </a:pPr>
              <a:t>250</a:t>
            </a:fld>
            <a:endParaRPr lang="en-US" altLang="en-US">
              <a:solidFill>
                <a:srgbClr val="000000"/>
              </a:solidFill>
              <a:cs typeface="DejaVu Sans"/>
            </a:endParaRPr>
          </a:p>
        </p:txBody>
      </p:sp>
      <p:sp>
        <p:nvSpPr>
          <p:cNvPr id="44035" name="Rectangle 1">
            <a:extLst>
              <a:ext uri="{FF2B5EF4-FFF2-40B4-BE49-F238E27FC236}">
                <a16:creationId xmlns:a16="http://schemas.microsoft.com/office/drawing/2014/main" id="{D4A82EAC-9254-8B78-59EB-A877F03DC4DB}"/>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Rectangle 2">
            <a:extLst>
              <a:ext uri="{FF2B5EF4-FFF2-40B4-BE49-F238E27FC236}">
                <a16:creationId xmlns:a16="http://schemas.microsoft.com/office/drawing/2014/main" id="{D4B76478-2B59-E83D-9D04-702DD88CF45F}"/>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0988155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0E9189B6-3781-C609-A0CE-347FFC09F5A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1E7D881F-DA93-466A-8053-03577982841D}" type="slidenum">
              <a:rPr lang="en-US" altLang="en-US">
                <a:solidFill>
                  <a:srgbClr val="000000"/>
                </a:solidFill>
                <a:cs typeface="DejaVu Sans"/>
              </a:rPr>
              <a:pPr defTabSz="467487" eaLnBrk="1" fontAlgn="base" hangingPunct="1">
                <a:spcBef>
                  <a:spcPct val="0"/>
                </a:spcBef>
                <a:spcAft>
                  <a:spcPct val="0"/>
                </a:spcAft>
                <a:buClrTx/>
                <a:defRPr/>
              </a:pPr>
              <a:t>251</a:t>
            </a:fld>
            <a:endParaRPr lang="en-US" altLang="en-US">
              <a:solidFill>
                <a:srgbClr val="000000"/>
              </a:solidFill>
              <a:cs typeface="DejaVu Sans"/>
            </a:endParaRPr>
          </a:p>
        </p:txBody>
      </p:sp>
      <p:sp>
        <p:nvSpPr>
          <p:cNvPr id="45059" name="Rectangle 1">
            <a:extLst>
              <a:ext uri="{FF2B5EF4-FFF2-40B4-BE49-F238E27FC236}">
                <a16:creationId xmlns:a16="http://schemas.microsoft.com/office/drawing/2014/main" id="{73F2B051-8BD5-F5F8-44E8-4B573093DEF5}"/>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a:extLst>
              <a:ext uri="{FF2B5EF4-FFF2-40B4-BE49-F238E27FC236}">
                <a16:creationId xmlns:a16="http://schemas.microsoft.com/office/drawing/2014/main" id="{8452CBE8-4989-95B9-C735-1734B7994DB6}"/>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6657288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7D2E1BDE-1C2B-1984-18B3-C5EA3BDFDF8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690BEF0C-74BE-462F-AB92-C05A67659B07}" type="slidenum">
              <a:rPr lang="en-US" altLang="en-US">
                <a:solidFill>
                  <a:srgbClr val="000000"/>
                </a:solidFill>
                <a:cs typeface="DejaVu Sans"/>
              </a:rPr>
              <a:pPr defTabSz="467487" eaLnBrk="1" fontAlgn="base" hangingPunct="1">
                <a:spcBef>
                  <a:spcPct val="0"/>
                </a:spcBef>
                <a:spcAft>
                  <a:spcPct val="0"/>
                </a:spcAft>
                <a:buClrTx/>
                <a:defRPr/>
              </a:pPr>
              <a:t>252</a:t>
            </a:fld>
            <a:endParaRPr lang="en-US" altLang="en-US">
              <a:solidFill>
                <a:srgbClr val="000000"/>
              </a:solidFill>
              <a:cs typeface="DejaVu Sans"/>
            </a:endParaRPr>
          </a:p>
        </p:txBody>
      </p:sp>
      <p:sp>
        <p:nvSpPr>
          <p:cNvPr id="46083" name="Rectangle 1">
            <a:extLst>
              <a:ext uri="{FF2B5EF4-FFF2-40B4-BE49-F238E27FC236}">
                <a16:creationId xmlns:a16="http://schemas.microsoft.com/office/drawing/2014/main" id="{028B9A47-70B1-8FB9-18C6-B8A454ACFA2C}"/>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Rectangle 2">
            <a:extLst>
              <a:ext uri="{FF2B5EF4-FFF2-40B4-BE49-F238E27FC236}">
                <a16:creationId xmlns:a16="http://schemas.microsoft.com/office/drawing/2014/main" id="{11CEA438-CB08-7D39-931B-9AA5C98B6EC1}"/>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0331351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AADAF50A-ABF3-C5E2-EB1F-45002164E44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58402ABC-C98A-45C3-BA7B-E89219BA8519}" type="slidenum">
              <a:rPr lang="en-US" altLang="en-US">
                <a:solidFill>
                  <a:srgbClr val="000000"/>
                </a:solidFill>
                <a:cs typeface="DejaVu Sans"/>
              </a:rPr>
              <a:pPr defTabSz="467487" eaLnBrk="1" fontAlgn="base" hangingPunct="1">
                <a:spcBef>
                  <a:spcPct val="0"/>
                </a:spcBef>
                <a:spcAft>
                  <a:spcPct val="0"/>
                </a:spcAft>
                <a:buClrTx/>
                <a:defRPr/>
              </a:pPr>
              <a:t>253</a:t>
            </a:fld>
            <a:endParaRPr lang="en-US" altLang="en-US">
              <a:solidFill>
                <a:srgbClr val="000000"/>
              </a:solidFill>
              <a:cs typeface="DejaVu Sans"/>
            </a:endParaRPr>
          </a:p>
        </p:txBody>
      </p:sp>
      <p:sp>
        <p:nvSpPr>
          <p:cNvPr id="47107" name="Rectangle 1">
            <a:extLst>
              <a:ext uri="{FF2B5EF4-FFF2-40B4-BE49-F238E27FC236}">
                <a16:creationId xmlns:a16="http://schemas.microsoft.com/office/drawing/2014/main" id="{458A26D5-7489-07D2-E749-5CD18BD81921}"/>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a:extLst>
              <a:ext uri="{FF2B5EF4-FFF2-40B4-BE49-F238E27FC236}">
                <a16:creationId xmlns:a16="http://schemas.microsoft.com/office/drawing/2014/main" id="{EADED6A3-3C23-6E34-19CF-36232B49C7BD}"/>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2030315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441FC1CD-7EDA-72E2-F3C2-D22222BDAAE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C56C8CD8-071C-4E1A-B81A-322E099C5455}" type="slidenum">
              <a:rPr lang="en-US" altLang="en-US">
                <a:solidFill>
                  <a:srgbClr val="000000"/>
                </a:solidFill>
                <a:cs typeface="DejaVu Sans"/>
              </a:rPr>
              <a:pPr defTabSz="467487" eaLnBrk="1" fontAlgn="base" hangingPunct="1">
                <a:spcBef>
                  <a:spcPct val="0"/>
                </a:spcBef>
                <a:spcAft>
                  <a:spcPct val="0"/>
                </a:spcAft>
                <a:buClrTx/>
                <a:defRPr/>
              </a:pPr>
              <a:t>254</a:t>
            </a:fld>
            <a:endParaRPr lang="en-US" altLang="en-US">
              <a:solidFill>
                <a:srgbClr val="000000"/>
              </a:solidFill>
              <a:cs typeface="DejaVu Sans"/>
            </a:endParaRPr>
          </a:p>
        </p:txBody>
      </p:sp>
      <p:sp>
        <p:nvSpPr>
          <p:cNvPr id="48131" name="Rectangle 1">
            <a:extLst>
              <a:ext uri="{FF2B5EF4-FFF2-40B4-BE49-F238E27FC236}">
                <a16:creationId xmlns:a16="http://schemas.microsoft.com/office/drawing/2014/main" id="{25D0A4EB-F3E9-EA4A-B6C3-15B19D1FD260}"/>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Rectangle 2">
            <a:extLst>
              <a:ext uri="{FF2B5EF4-FFF2-40B4-BE49-F238E27FC236}">
                <a16:creationId xmlns:a16="http://schemas.microsoft.com/office/drawing/2014/main" id="{5F28AD08-549A-524C-A8B5-050FA40D9057}"/>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749194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14EFA90D-27C5-E938-E8CE-024E382DB0C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D542ECB8-3B8D-46EB-ADD0-853BFB26C969}" type="slidenum">
              <a:rPr lang="en-US" altLang="en-US">
                <a:solidFill>
                  <a:srgbClr val="000000"/>
                </a:solidFill>
                <a:cs typeface="DejaVu Sans"/>
              </a:rPr>
              <a:pPr defTabSz="467487" eaLnBrk="1" fontAlgn="base" hangingPunct="1">
                <a:spcBef>
                  <a:spcPct val="0"/>
                </a:spcBef>
                <a:spcAft>
                  <a:spcPct val="0"/>
                </a:spcAft>
                <a:buClrTx/>
                <a:defRPr/>
              </a:pPr>
              <a:t>255</a:t>
            </a:fld>
            <a:endParaRPr lang="en-US" altLang="en-US">
              <a:solidFill>
                <a:srgbClr val="000000"/>
              </a:solidFill>
              <a:cs typeface="DejaVu Sans"/>
            </a:endParaRPr>
          </a:p>
        </p:txBody>
      </p:sp>
      <p:sp>
        <p:nvSpPr>
          <p:cNvPr id="49155" name="Rectangle 1">
            <a:extLst>
              <a:ext uri="{FF2B5EF4-FFF2-40B4-BE49-F238E27FC236}">
                <a16:creationId xmlns:a16="http://schemas.microsoft.com/office/drawing/2014/main" id="{6932B2AA-AD64-6EE1-439C-0DC84B631EEE}"/>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a:extLst>
              <a:ext uri="{FF2B5EF4-FFF2-40B4-BE49-F238E27FC236}">
                <a16:creationId xmlns:a16="http://schemas.microsoft.com/office/drawing/2014/main" id="{372C702E-B068-9E22-C372-386437565232}"/>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6610640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275D03F6-E4BF-9DE9-E291-E27C72DBFC0A}"/>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B3AFC840-6C2C-4B61-937E-99E28EC86129}" type="slidenum">
              <a:rPr lang="en-US" altLang="en-US">
                <a:solidFill>
                  <a:srgbClr val="000000"/>
                </a:solidFill>
                <a:cs typeface="DejaVu Sans"/>
              </a:rPr>
              <a:pPr defTabSz="467487" eaLnBrk="1" fontAlgn="base" hangingPunct="1">
                <a:spcBef>
                  <a:spcPct val="0"/>
                </a:spcBef>
                <a:spcAft>
                  <a:spcPct val="0"/>
                </a:spcAft>
                <a:buClrTx/>
                <a:defRPr/>
              </a:pPr>
              <a:t>256</a:t>
            </a:fld>
            <a:endParaRPr lang="en-US" altLang="en-US">
              <a:solidFill>
                <a:srgbClr val="000000"/>
              </a:solidFill>
              <a:cs typeface="DejaVu Sans"/>
            </a:endParaRPr>
          </a:p>
        </p:txBody>
      </p:sp>
      <p:sp>
        <p:nvSpPr>
          <p:cNvPr id="50179" name="Rectangle 1">
            <a:extLst>
              <a:ext uri="{FF2B5EF4-FFF2-40B4-BE49-F238E27FC236}">
                <a16:creationId xmlns:a16="http://schemas.microsoft.com/office/drawing/2014/main" id="{67E252ED-6050-7914-2A9E-F25BAE001794}"/>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a:extLst>
              <a:ext uri="{FF2B5EF4-FFF2-40B4-BE49-F238E27FC236}">
                <a16:creationId xmlns:a16="http://schemas.microsoft.com/office/drawing/2014/main" id="{6FFC77EE-5BD6-1F97-0ADC-7A53213E1610}"/>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27962107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5DC6C90-82FE-9DC2-FD75-4251F7571D2D}"/>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5F3E695E-13E8-4B14-9475-43DB1592EA20}" type="slidenum">
              <a:rPr lang="en-US" altLang="en-US">
                <a:solidFill>
                  <a:srgbClr val="000000"/>
                </a:solidFill>
                <a:cs typeface="DejaVu Sans"/>
              </a:rPr>
              <a:pPr defTabSz="467487" eaLnBrk="1" fontAlgn="base" hangingPunct="1">
                <a:spcBef>
                  <a:spcPct val="0"/>
                </a:spcBef>
                <a:spcAft>
                  <a:spcPct val="0"/>
                </a:spcAft>
                <a:buClrTx/>
                <a:defRPr/>
              </a:pPr>
              <a:t>257</a:t>
            </a:fld>
            <a:endParaRPr lang="en-US" altLang="en-US">
              <a:solidFill>
                <a:srgbClr val="000000"/>
              </a:solidFill>
              <a:cs typeface="DejaVu Sans"/>
            </a:endParaRPr>
          </a:p>
        </p:txBody>
      </p:sp>
      <p:sp>
        <p:nvSpPr>
          <p:cNvPr id="51203" name="Rectangle 1">
            <a:extLst>
              <a:ext uri="{FF2B5EF4-FFF2-40B4-BE49-F238E27FC236}">
                <a16:creationId xmlns:a16="http://schemas.microsoft.com/office/drawing/2014/main" id="{7E980922-BAE7-D598-2C61-C3F637921AAB}"/>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a:extLst>
              <a:ext uri="{FF2B5EF4-FFF2-40B4-BE49-F238E27FC236}">
                <a16:creationId xmlns:a16="http://schemas.microsoft.com/office/drawing/2014/main" id="{BF42FC25-89EA-E31D-5850-E7F2183146CF}"/>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80148752"/>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24C00F24-FB3B-A3E5-53FE-AA99A2BDE52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7DB617A9-2541-4062-BC46-0DE6A35D8009}" type="slidenum">
              <a:rPr lang="en-US" altLang="en-US">
                <a:solidFill>
                  <a:srgbClr val="000000"/>
                </a:solidFill>
                <a:cs typeface="DejaVu Sans"/>
              </a:rPr>
              <a:pPr defTabSz="467487" eaLnBrk="1" fontAlgn="base" hangingPunct="1">
                <a:spcBef>
                  <a:spcPct val="0"/>
                </a:spcBef>
                <a:spcAft>
                  <a:spcPct val="0"/>
                </a:spcAft>
                <a:buClrTx/>
                <a:defRPr/>
              </a:pPr>
              <a:t>258</a:t>
            </a:fld>
            <a:endParaRPr lang="en-US" altLang="en-US">
              <a:solidFill>
                <a:srgbClr val="000000"/>
              </a:solidFill>
              <a:cs typeface="DejaVu Sans"/>
            </a:endParaRPr>
          </a:p>
        </p:txBody>
      </p:sp>
      <p:sp>
        <p:nvSpPr>
          <p:cNvPr id="52227" name="Rectangle 1">
            <a:extLst>
              <a:ext uri="{FF2B5EF4-FFF2-40B4-BE49-F238E27FC236}">
                <a16:creationId xmlns:a16="http://schemas.microsoft.com/office/drawing/2014/main" id="{C38C587B-927C-2626-AEED-942AA3399811}"/>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Rectangle 2">
            <a:extLst>
              <a:ext uri="{FF2B5EF4-FFF2-40B4-BE49-F238E27FC236}">
                <a16:creationId xmlns:a16="http://schemas.microsoft.com/office/drawing/2014/main" id="{5B22A17F-7008-CE5B-455A-435D7C5CFC0F}"/>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9630788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E65B1ED-4057-6365-4E54-5599A43BEF2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A1FB4F7B-4B7F-472C-B381-E9010D40BB78}" type="slidenum">
              <a:rPr lang="en-US" altLang="en-US">
                <a:solidFill>
                  <a:srgbClr val="000000"/>
                </a:solidFill>
                <a:cs typeface="DejaVu Sans"/>
              </a:rPr>
              <a:pPr defTabSz="467487" eaLnBrk="1" fontAlgn="base" hangingPunct="1">
                <a:spcBef>
                  <a:spcPct val="0"/>
                </a:spcBef>
                <a:spcAft>
                  <a:spcPct val="0"/>
                </a:spcAft>
                <a:buClrTx/>
                <a:defRPr/>
              </a:pPr>
              <a:t>259</a:t>
            </a:fld>
            <a:endParaRPr lang="en-US" altLang="en-US">
              <a:solidFill>
                <a:srgbClr val="000000"/>
              </a:solidFill>
              <a:cs typeface="DejaVu Sans"/>
            </a:endParaRPr>
          </a:p>
        </p:txBody>
      </p:sp>
      <p:sp>
        <p:nvSpPr>
          <p:cNvPr id="53251" name="Rectangle 1">
            <a:extLst>
              <a:ext uri="{FF2B5EF4-FFF2-40B4-BE49-F238E27FC236}">
                <a16:creationId xmlns:a16="http://schemas.microsoft.com/office/drawing/2014/main" id="{5CAA78AD-1281-FA0A-39A8-C8D5FB8B34B9}"/>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a:extLst>
              <a:ext uri="{FF2B5EF4-FFF2-40B4-BE49-F238E27FC236}">
                <a16:creationId xmlns:a16="http://schemas.microsoft.com/office/drawing/2014/main" id="{40A26B7E-9DC7-3A9F-BC6F-444DCC615CFF}"/>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71731586"/>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48DA90C3-FEA0-1168-C98F-BF54D4E9F9E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2B1302E8-73B3-4D91-9E97-FBB968BDA755}" type="slidenum">
              <a:rPr lang="en-US" altLang="en-US">
                <a:solidFill>
                  <a:srgbClr val="000000"/>
                </a:solidFill>
                <a:cs typeface="DejaVu Sans"/>
              </a:rPr>
              <a:pPr defTabSz="467487" eaLnBrk="1" fontAlgn="base" hangingPunct="1">
                <a:spcBef>
                  <a:spcPct val="0"/>
                </a:spcBef>
                <a:spcAft>
                  <a:spcPct val="0"/>
                </a:spcAft>
                <a:buClrTx/>
                <a:defRPr/>
              </a:pPr>
              <a:t>260</a:t>
            </a:fld>
            <a:endParaRPr lang="en-US" altLang="en-US">
              <a:solidFill>
                <a:srgbClr val="000000"/>
              </a:solidFill>
              <a:cs typeface="DejaVu Sans"/>
            </a:endParaRPr>
          </a:p>
        </p:txBody>
      </p:sp>
      <p:sp>
        <p:nvSpPr>
          <p:cNvPr id="54275" name="Rectangle 1">
            <a:extLst>
              <a:ext uri="{FF2B5EF4-FFF2-40B4-BE49-F238E27FC236}">
                <a16:creationId xmlns:a16="http://schemas.microsoft.com/office/drawing/2014/main" id="{C767D0BB-0861-E99B-6ED6-80654D4DF738}"/>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Rectangle 2">
            <a:extLst>
              <a:ext uri="{FF2B5EF4-FFF2-40B4-BE49-F238E27FC236}">
                <a16:creationId xmlns:a16="http://schemas.microsoft.com/office/drawing/2014/main" id="{04EF00A4-D6FD-6AB3-8574-D7E185D44090}"/>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1574051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A61F8025-6BBF-7B5A-FD59-D3005469F2A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F0A99C81-5645-44BD-8A27-3972287F4EDD}" type="slidenum">
              <a:rPr lang="en-US" altLang="en-US">
                <a:solidFill>
                  <a:srgbClr val="000000"/>
                </a:solidFill>
                <a:cs typeface="DejaVu Sans"/>
              </a:rPr>
              <a:pPr defTabSz="467487" eaLnBrk="1" fontAlgn="base" hangingPunct="1">
                <a:spcBef>
                  <a:spcPct val="0"/>
                </a:spcBef>
                <a:spcAft>
                  <a:spcPct val="0"/>
                </a:spcAft>
                <a:buClrTx/>
                <a:defRPr/>
              </a:pPr>
              <a:t>261</a:t>
            </a:fld>
            <a:endParaRPr lang="en-US" altLang="en-US">
              <a:solidFill>
                <a:srgbClr val="000000"/>
              </a:solidFill>
              <a:cs typeface="DejaVu Sans"/>
            </a:endParaRPr>
          </a:p>
        </p:txBody>
      </p:sp>
      <p:sp>
        <p:nvSpPr>
          <p:cNvPr id="55299" name="Rectangle 1">
            <a:extLst>
              <a:ext uri="{FF2B5EF4-FFF2-40B4-BE49-F238E27FC236}">
                <a16:creationId xmlns:a16="http://schemas.microsoft.com/office/drawing/2014/main" id="{1E1DBEE2-7C20-6654-7786-FF9D29E399B0}"/>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a:extLst>
              <a:ext uri="{FF2B5EF4-FFF2-40B4-BE49-F238E27FC236}">
                <a16:creationId xmlns:a16="http://schemas.microsoft.com/office/drawing/2014/main" id="{74DAA96F-C98B-586A-9BA8-8C9E3A76254A}"/>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7862356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78F02354-EE6C-B89C-3F5F-D2F6646590B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CC877F16-7D64-40E7-BF5D-8882479B62E8}" type="slidenum">
              <a:rPr lang="en-US" altLang="en-US">
                <a:solidFill>
                  <a:srgbClr val="000000"/>
                </a:solidFill>
                <a:cs typeface="DejaVu Sans"/>
              </a:rPr>
              <a:pPr defTabSz="467487" eaLnBrk="1" fontAlgn="base" hangingPunct="1">
                <a:spcBef>
                  <a:spcPct val="0"/>
                </a:spcBef>
                <a:spcAft>
                  <a:spcPct val="0"/>
                </a:spcAft>
                <a:buClrTx/>
                <a:defRPr/>
              </a:pPr>
              <a:t>262</a:t>
            </a:fld>
            <a:endParaRPr lang="en-US" altLang="en-US">
              <a:solidFill>
                <a:srgbClr val="000000"/>
              </a:solidFill>
              <a:cs typeface="DejaVu Sans"/>
            </a:endParaRPr>
          </a:p>
        </p:txBody>
      </p:sp>
      <p:sp>
        <p:nvSpPr>
          <p:cNvPr id="56323" name="Rectangle 1">
            <a:extLst>
              <a:ext uri="{FF2B5EF4-FFF2-40B4-BE49-F238E27FC236}">
                <a16:creationId xmlns:a16="http://schemas.microsoft.com/office/drawing/2014/main" id="{1AAA7328-7147-51D1-3E20-576151A799F1}"/>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Rectangle 2">
            <a:extLst>
              <a:ext uri="{FF2B5EF4-FFF2-40B4-BE49-F238E27FC236}">
                <a16:creationId xmlns:a16="http://schemas.microsoft.com/office/drawing/2014/main" id="{AD9CCC22-85D6-5760-B1A3-6B5C7B33A967}"/>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13915823"/>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4ADA4C4D-2438-59FB-2324-94C8E3ADC2C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5pPr>
            <a:lvl6pPr marL="2571179"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6pPr>
            <a:lvl7pPr marL="3038666"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7pPr>
            <a:lvl8pPr marL="3506153"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8pPr>
            <a:lvl9pPr marL="3973640" indent="-233744" defTabSz="467487" eaLnBrk="0" fontAlgn="base" hangingPunct="0">
              <a:spcBef>
                <a:spcPct val="0"/>
              </a:spcBef>
              <a:spcAft>
                <a:spcPct val="0"/>
              </a:spcAft>
              <a:buClr>
                <a:srgbClr val="000000"/>
              </a:buClr>
              <a:buSzPct val="100000"/>
              <a:buFont typeface="Times New Roman" panose="02020603050405020304" pitchFamily="18" charset="0"/>
              <a:tabLst>
                <a:tab pos="0" algn="l"/>
                <a:tab pos="934974" algn="l"/>
                <a:tab pos="1869948" algn="l"/>
                <a:tab pos="2804922" algn="l"/>
                <a:tab pos="3739896" algn="l"/>
                <a:tab pos="4674870" algn="l"/>
                <a:tab pos="5609844" algn="l"/>
                <a:tab pos="6544818" algn="l"/>
                <a:tab pos="7479792" algn="l"/>
                <a:tab pos="8414766" algn="l"/>
                <a:tab pos="9349740" algn="l"/>
                <a:tab pos="10284714" algn="l"/>
              </a:tabLst>
              <a:defRPr>
                <a:solidFill>
                  <a:schemeClr val="bg1"/>
                </a:solidFill>
                <a:latin typeface="Calibri" panose="020F0502020204030204" pitchFamily="34" charset="0"/>
                <a:cs typeface="Noto Sans CJK SC Regular" charset="0"/>
              </a:defRPr>
            </a:lvl9pPr>
          </a:lstStyle>
          <a:p>
            <a:pPr defTabSz="467487" eaLnBrk="1" fontAlgn="base" hangingPunct="1">
              <a:spcBef>
                <a:spcPct val="0"/>
              </a:spcBef>
              <a:spcAft>
                <a:spcPct val="0"/>
              </a:spcAft>
              <a:buClrTx/>
              <a:defRPr/>
            </a:pPr>
            <a:fld id="{AB49D03A-2DFC-44DC-8792-518FE350C4DD}" type="slidenum">
              <a:rPr lang="en-US" altLang="en-US">
                <a:solidFill>
                  <a:srgbClr val="000000"/>
                </a:solidFill>
                <a:cs typeface="DejaVu Sans"/>
              </a:rPr>
              <a:pPr defTabSz="467487" eaLnBrk="1" fontAlgn="base" hangingPunct="1">
                <a:spcBef>
                  <a:spcPct val="0"/>
                </a:spcBef>
                <a:spcAft>
                  <a:spcPct val="0"/>
                </a:spcAft>
                <a:buClrTx/>
                <a:defRPr/>
              </a:pPr>
              <a:t>263</a:t>
            </a:fld>
            <a:endParaRPr lang="en-US" altLang="en-US">
              <a:solidFill>
                <a:srgbClr val="000000"/>
              </a:solidFill>
              <a:cs typeface="DejaVu Sans"/>
            </a:endParaRPr>
          </a:p>
        </p:txBody>
      </p:sp>
      <p:sp>
        <p:nvSpPr>
          <p:cNvPr id="57347" name="Rectangle 1">
            <a:extLst>
              <a:ext uri="{FF2B5EF4-FFF2-40B4-BE49-F238E27FC236}">
                <a16:creationId xmlns:a16="http://schemas.microsoft.com/office/drawing/2014/main" id="{54C9FE7E-403E-A951-AEF7-BE852D697D1A}"/>
              </a:ext>
            </a:extLst>
          </p:cNvPr>
          <p:cNvSpPr txBox="1">
            <a:spLocks noGrp="1" noRot="1" noChangeAspect="1" noChangeArrowheads="1" noTextEdit="1"/>
          </p:cNvSpPr>
          <p:nvPr>
            <p:ph type="sldImg"/>
          </p:nvPr>
        </p:nvSpPr>
        <p:spPr>
          <a:xfrm>
            <a:off x="423863" y="698500"/>
            <a:ext cx="6205537" cy="34909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a:extLst>
              <a:ext uri="{FF2B5EF4-FFF2-40B4-BE49-F238E27FC236}">
                <a16:creationId xmlns:a16="http://schemas.microsoft.com/office/drawing/2014/main" id="{4C0EC96A-8EE8-B648-5ADF-DCA65BCDD9B3}"/>
              </a:ext>
            </a:extLst>
          </p:cNvPr>
          <p:cNvSpPr txBox="1">
            <a:spLocks noGrp="1" noChangeArrowheads="1"/>
          </p:cNvSpPr>
          <p:nvPr>
            <p:ph type="body" idx="1"/>
          </p:nvPr>
        </p:nvSpPr>
        <p:spPr>
          <a:xfrm>
            <a:off x="705327" y="4421823"/>
            <a:ext cx="5642610" cy="418909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04366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519775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822960" fontAlgn="base">
              <a:spcBef>
                <a:spcPct val="0"/>
              </a:spcBef>
              <a:spcAft>
                <a:spcPct val="0"/>
              </a:spcAft>
              <a:defRPr/>
            </a:pPr>
            <a:r>
              <a:rPr lang="en-US">
                <a:solidFill>
                  <a:srgbClr val="000000"/>
                </a:solidFill>
              </a:rPr>
              <a:t>12/04/16</a:t>
            </a:r>
          </a:p>
        </p:txBody>
      </p:sp>
      <p:sp>
        <p:nvSpPr>
          <p:cNvPr id="8" name="Footer Placeholder 7"/>
          <p:cNvSpPr>
            <a:spLocks noGrp="1"/>
          </p:cNvSpPr>
          <p:nvPr>
            <p:ph type="ftr" sz="quarter" idx="11"/>
          </p:nvPr>
        </p:nvSpPr>
        <p:spPr/>
        <p:txBody>
          <a:bodyPr/>
          <a:lstStyle>
            <a:lvl1pPr>
              <a:defRPr sz="1100"/>
            </a:lvl1pPr>
          </a:lstStyle>
          <a:p>
            <a:pPr defTabSz="822960" fontAlgn="base">
              <a:spcBef>
                <a:spcPct val="0"/>
              </a:spcBef>
              <a:spcAft>
                <a:spcPct val="0"/>
              </a:spcAft>
              <a:defRPr/>
            </a:pPr>
            <a:r>
              <a:rPr lang="en-US" dirty="0">
                <a:solidFill>
                  <a:srgbClr val="000000"/>
                </a:solidFill>
              </a:rPr>
              <a:t>Md. Masudur Rahman, Dept. of CSE, UGV</a:t>
            </a:r>
          </a:p>
        </p:txBody>
      </p:sp>
      <p:sp>
        <p:nvSpPr>
          <p:cNvPr id="9" name="Slide Number Placeholder 8"/>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a:t>
            </a:fld>
            <a:endParaRPr lang="en-US" altLang="en-US" dirty="0">
              <a:solidFill>
                <a:srgbClr val="000000"/>
              </a:solidFill>
            </a:endParaRPr>
          </a:p>
        </p:txBody>
      </p:sp>
    </p:spTree>
    <p:extLst>
      <p:ext uri="{BB962C8B-B14F-4D97-AF65-F5344CB8AC3E}">
        <p14:creationId xmlns:p14="http://schemas.microsoft.com/office/powerpoint/2010/main" val="3282473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910991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r>
              <a:rPr lang="en-US"/>
              <a:t>12/04/16</a:t>
            </a:r>
            <a:endParaRPr lang="en-US" dirty="0"/>
          </a:p>
        </p:txBody>
      </p:sp>
      <p:sp>
        <p:nvSpPr>
          <p:cNvPr id="9" name="Footer Placeholder 8"/>
          <p:cNvSpPr>
            <a:spLocks noGrp="1"/>
          </p:cNvSpPr>
          <p:nvPr>
            <p:ph type="ftr" sz="quarter" idx="11"/>
          </p:nvPr>
        </p:nvSpPr>
        <p:spPr/>
        <p:txBody>
          <a:body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88178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06438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12/04/16</a:t>
            </a:r>
            <a:endParaRPr lang="en-US" dirty="0"/>
          </a:p>
        </p:txBody>
      </p:sp>
      <p:sp>
        <p:nvSpPr>
          <p:cNvPr id="4" name="Footer Placeholder 3"/>
          <p:cNvSpPr>
            <a:spLocks noGrp="1"/>
          </p:cNvSpPr>
          <p:nvPr>
            <p:ph type="ftr" sz="quarter" idx="11"/>
          </p:nvPr>
        </p:nvSpPr>
        <p:spPr/>
        <p:txBody>
          <a:bodyPr/>
          <a:lstStyle/>
          <a:p>
            <a:r>
              <a:rPr lang="en-US"/>
              <a:t>Md. Masudur Rahman, Dept. of CSE, UGV</a:t>
            </a:r>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65412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12/04/16</a:t>
            </a:r>
            <a:endParaRPr lang="en-US" dirty="0"/>
          </a:p>
        </p:txBody>
      </p:sp>
      <p:sp>
        <p:nvSpPr>
          <p:cNvPr id="3" name="Footer Placeholder 2"/>
          <p:cNvSpPr>
            <a:spLocks noGrp="1"/>
          </p:cNvSpPr>
          <p:nvPr>
            <p:ph type="ftr" sz="quarter" idx="11"/>
          </p:nvPr>
        </p:nvSpPr>
        <p:spPr/>
        <p:txBody>
          <a:bodyPr/>
          <a:lstStyle/>
          <a:p>
            <a:r>
              <a:rPr lang="en-US"/>
              <a:t>Md. Masudur Rahman, Dept. of CSE, UGV</a:t>
            </a:r>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4194928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r>
              <a:rPr lang="en-US"/>
              <a:t>12/04/16</a:t>
            </a:r>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57678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12/04/16</a:t>
            </a:r>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613887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38065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391126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224220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166040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626524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r>
              <a:rPr lang="en-US"/>
              <a:t>12/04/16</a:t>
            </a:r>
            <a:endParaRPr lang="en-US" dirty="0"/>
          </a:p>
        </p:txBody>
      </p:sp>
      <p:sp>
        <p:nvSpPr>
          <p:cNvPr id="9" name="Footer Placeholder 8"/>
          <p:cNvSpPr>
            <a:spLocks noGrp="1"/>
          </p:cNvSpPr>
          <p:nvPr>
            <p:ph type="ftr" sz="quarter" idx="11"/>
          </p:nvPr>
        </p:nvSpPr>
        <p:spPr/>
        <p:txBody>
          <a:body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998184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967337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12/04/16</a:t>
            </a:r>
            <a:endParaRPr lang="en-US" dirty="0"/>
          </a:p>
        </p:txBody>
      </p:sp>
      <p:sp>
        <p:nvSpPr>
          <p:cNvPr id="4" name="Footer Placeholder 3"/>
          <p:cNvSpPr>
            <a:spLocks noGrp="1"/>
          </p:cNvSpPr>
          <p:nvPr>
            <p:ph type="ftr" sz="quarter" idx="11"/>
          </p:nvPr>
        </p:nvSpPr>
        <p:spPr/>
        <p:txBody>
          <a:bodyPr/>
          <a:lstStyle/>
          <a:p>
            <a:r>
              <a:rPr lang="en-US"/>
              <a:t>Md. Masudur Rahman, Dept. of CSE, UGV</a:t>
            </a:r>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372644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12/04/16</a:t>
            </a:r>
            <a:endParaRPr lang="en-US" dirty="0"/>
          </a:p>
        </p:txBody>
      </p:sp>
      <p:sp>
        <p:nvSpPr>
          <p:cNvPr id="3" name="Footer Placeholder 2"/>
          <p:cNvSpPr>
            <a:spLocks noGrp="1"/>
          </p:cNvSpPr>
          <p:nvPr>
            <p:ph type="ftr" sz="quarter" idx="11"/>
          </p:nvPr>
        </p:nvSpPr>
        <p:spPr/>
        <p:txBody>
          <a:bodyPr/>
          <a:lstStyle/>
          <a:p>
            <a:r>
              <a:rPr lang="en-US"/>
              <a:t>Md. Masudur Rahman, Dept. of CSE, UGV</a:t>
            </a:r>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4275214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r>
              <a:rPr lang="en-US"/>
              <a:t>12/04/16</a:t>
            </a:r>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72434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12/04/16</a:t>
            </a:r>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631800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510706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2880507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2681906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822960" fontAlgn="base">
              <a:spcBef>
                <a:spcPct val="0"/>
              </a:spcBef>
              <a:spcAft>
                <a:spcPct val="0"/>
              </a:spcAft>
              <a:defRPr/>
            </a:pPr>
            <a:r>
              <a:rPr lang="en-US">
                <a:solidFill>
                  <a:srgbClr val="000000"/>
                </a:solidFill>
              </a:rPr>
              <a:t>12/04/16</a:t>
            </a:r>
          </a:p>
        </p:txBody>
      </p:sp>
      <p:sp>
        <p:nvSpPr>
          <p:cNvPr id="8" name="Footer Placeholder 7"/>
          <p:cNvSpPr>
            <a:spLocks noGrp="1"/>
          </p:cNvSpPr>
          <p:nvPr>
            <p:ph type="ftr" sz="quarter" idx="11"/>
          </p:nvPr>
        </p:nvSpPr>
        <p:spPr/>
        <p:txBody>
          <a:bodyPr/>
          <a:lstStyle/>
          <a:p>
            <a:pPr defTabSz="822960" fontAlgn="base">
              <a:spcBef>
                <a:spcPct val="0"/>
              </a:spcBef>
              <a:spcAft>
                <a:spcPct val="0"/>
              </a:spcAft>
              <a:defRPr/>
            </a:pPr>
            <a:r>
              <a:rPr lang="en-US">
                <a:solidFill>
                  <a:srgbClr val="000000"/>
                </a:solidFill>
              </a:rPr>
              <a:t>Md. Masudur Rahman, Dept. of CSE, UGV</a:t>
            </a:r>
            <a:endParaRPr lang="en-US" dirty="0">
              <a:solidFill>
                <a:srgbClr val="000000"/>
              </a:solidFill>
            </a:endParaRPr>
          </a:p>
        </p:txBody>
      </p:sp>
      <p:sp>
        <p:nvSpPr>
          <p:cNvPr id="9" name="Slide Number Placeholder 8"/>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28792243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2571644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r>
              <a:rPr lang="en-US"/>
              <a:t>12/04/16</a:t>
            </a:r>
            <a:endParaRPr lang="en-US" dirty="0"/>
          </a:p>
        </p:txBody>
      </p:sp>
      <p:sp>
        <p:nvSpPr>
          <p:cNvPr id="9" name="Footer Placeholder 8"/>
          <p:cNvSpPr>
            <a:spLocks noGrp="1"/>
          </p:cNvSpPr>
          <p:nvPr>
            <p:ph type="ftr" sz="quarter" idx="11"/>
          </p:nvPr>
        </p:nvSpPr>
        <p:spPr/>
        <p:txBody>
          <a:body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9560177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382229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12/04/16</a:t>
            </a:r>
            <a:endParaRPr lang="en-US" dirty="0"/>
          </a:p>
        </p:txBody>
      </p:sp>
      <p:sp>
        <p:nvSpPr>
          <p:cNvPr id="4" name="Footer Placeholder 3"/>
          <p:cNvSpPr>
            <a:spLocks noGrp="1"/>
          </p:cNvSpPr>
          <p:nvPr>
            <p:ph type="ftr" sz="quarter" idx="11"/>
          </p:nvPr>
        </p:nvSpPr>
        <p:spPr/>
        <p:txBody>
          <a:bodyPr/>
          <a:lstStyle/>
          <a:p>
            <a:r>
              <a:rPr lang="en-US"/>
              <a:t>Md. Masudur Rahman, Dept. of CSE, UGV</a:t>
            </a:r>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6699534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12/04/16</a:t>
            </a:r>
            <a:endParaRPr lang="en-US" dirty="0"/>
          </a:p>
        </p:txBody>
      </p:sp>
      <p:sp>
        <p:nvSpPr>
          <p:cNvPr id="3" name="Footer Placeholder 2"/>
          <p:cNvSpPr>
            <a:spLocks noGrp="1"/>
          </p:cNvSpPr>
          <p:nvPr>
            <p:ph type="ftr" sz="quarter" idx="11"/>
          </p:nvPr>
        </p:nvSpPr>
        <p:spPr/>
        <p:txBody>
          <a:bodyPr/>
          <a:lstStyle/>
          <a:p>
            <a:r>
              <a:rPr lang="en-US"/>
              <a:t>Md. Masudur Rahman, Dept. of CSE, UGV</a:t>
            </a:r>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227239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r>
              <a:rPr lang="en-US"/>
              <a:t>12/04/16</a:t>
            </a:r>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5356697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12/04/16</a:t>
            </a:r>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876880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1885329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0296328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4865947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0205203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5093503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r>
              <a:rPr lang="en-US"/>
              <a:t>12/04/16</a:t>
            </a:r>
            <a:endParaRPr lang="en-US" dirty="0"/>
          </a:p>
        </p:txBody>
      </p:sp>
      <p:sp>
        <p:nvSpPr>
          <p:cNvPr id="9" name="Footer Placeholder 8"/>
          <p:cNvSpPr>
            <a:spLocks noGrp="1"/>
          </p:cNvSpPr>
          <p:nvPr>
            <p:ph type="ftr" sz="quarter" idx="11"/>
          </p:nvPr>
        </p:nvSpPr>
        <p:spPr/>
        <p:txBody>
          <a:body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4995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409793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12/04/16</a:t>
            </a:r>
            <a:endParaRPr lang="en-US" dirty="0"/>
          </a:p>
        </p:txBody>
      </p:sp>
      <p:sp>
        <p:nvSpPr>
          <p:cNvPr id="4" name="Footer Placeholder 3"/>
          <p:cNvSpPr>
            <a:spLocks noGrp="1"/>
          </p:cNvSpPr>
          <p:nvPr>
            <p:ph type="ftr" sz="quarter" idx="11"/>
          </p:nvPr>
        </p:nvSpPr>
        <p:spPr/>
        <p:txBody>
          <a:bodyPr/>
          <a:lstStyle/>
          <a:p>
            <a:r>
              <a:rPr lang="en-US"/>
              <a:t>Md. Masudur Rahman, Dept. of CSE, UGV</a:t>
            </a:r>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816144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12/04/16</a:t>
            </a:r>
            <a:endParaRPr lang="en-US" dirty="0"/>
          </a:p>
        </p:txBody>
      </p:sp>
      <p:sp>
        <p:nvSpPr>
          <p:cNvPr id="3" name="Footer Placeholder 2"/>
          <p:cNvSpPr>
            <a:spLocks noGrp="1"/>
          </p:cNvSpPr>
          <p:nvPr>
            <p:ph type="ftr" sz="quarter" idx="11"/>
          </p:nvPr>
        </p:nvSpPr>
        <p:spPr/>
        <p:txBody>
          <a:bodyPr/>
          <a:lstStyle/>
          <a:p>
            <a:r>
              <a:rPr lang="en-US"/>
              <a:t>Md. Masudur Rahman, Dept. of CSE, UGV</a:t>
            </a:r>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0518533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r>
              <a:rPr lang="en-US"/>
              <a:t>12/04/16</a:t>
            </a:r>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27451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12/04/16</a:t>
            </a:r>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0915465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7330247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8029351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8731373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822960" fontAlgn="base">
              <a:spcBef>
                <a:spcPct val="0"/>
              </a:spcBef>
              <a:spcAft>
                <a:spcPct val="0"/>
              </a:spcAft>
              <a:defRPr/>
            </a:pPr>
            <a:r>
              <a:rPr lang="en-US">
                <a:solidFill>
                  <a:srgbClr val="000000"/>
                </a:solidFill>
              </a:rPr>
              <a:t>12/04/16</a:t>
            </a:r>
          </a:p>
        </p:txBody>
      </p:sp>
      <p:sp>
        <p:nvSpPr>
          <p:cNvPr id="8" name="Footer Placeholder 7"/>
          <p:cNvSpPr>
            <a:spLocks noGrp="1"/>
          </p:cNvSpPr>
          <p:nvPr>
            <p:ph type="ftr" sz="quarter" idx="11"/>
          </p:nvPr>
        </p:nvSpPr>
        <p:spPr/>
        <p:txBody>
          <a:bodyPr/>
          <a:lstStyle/>
          <a:p>
            <a:pPr defTabSz="822960" fontAlgn="base">
              <a:spcBef>
                <a:spcPct val="0"/>
              </a:spcBef>
              <a:spcAft>
                <a:spcPct val="0"/>
              </a:spcAft>
              <a:defRPr/>
            </a:pPr>
            <a:r>
              <a:rPr lang="en-US">
                <a:solidFill>
                  <a:srgbClr val="000000"/>
                </a:solidFill>
              </a:rPr>
              <a:t>Md. Masudur Rahman, Dept. of CSE, UGV</a:t>
            </a:r>
            <a:endParaRPr lang="en-US" dirty="0">
              <a:solidFill>
                <a:srgbClr val="000000"/>
              </a:solidFill>
            </a:endParaRPr>
          </a:p>
        </p:txBody>
      </p:sp>
      <p:sp>
        <p:nvSpPr>
          <p:cNvPr id="9" name="Slide Number Placeholder 8"/>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7602205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8741339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r>
              <a:rPr lang="en-US"/>
              <a:t>12/04/16</a:t>
            </a:r>
            <a:endParaRPr lang="en-US" dirty="0"/>
          </a:p>
        </p:txBody>
      </p:sp>
      <p:sp>
        <p:nvSpPr>
          <p:cNvPr id="9" name="Footer Placeholder 8"/>
          <p:cNvSpPr>
            <a:spLocks noGrp="1"/>
          </p:cNvSpPr>
          <p:nvPr>
            <p:ph type="ftr" sz="quarter" idx="11"/>
          </p:nvPr>
        </p:nvSpPr>
        <p:spPr/>
        <p:txBody>
          <a:body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046319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120650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12/04/16</a:t>
            </a:r>
            <a:endParaRPr lang="en-US" dirty="0"/>
          </a:p>
        </p:txBody>
      </p:sp>
      <p:sp>
        <p:nvSpPr>
          <p:cNvPr id="4" name="Footer Placeholder 3"/>
          <p:cNvSpPr>
            <a:spLocks noGrp="1"/>
          </p:cNvSpPr>
          <p:nvPr>
            <p:ph type="ftr" sz="quarter" idx="11"/>
          </p:nvPr>
        </p:nvSpPr>
        <p:spPr/>
        <p:txBody>
          <a:bodyPr/>
          <a:lstStyle/>
          <a:p>
            <a:r>
              <a:rPr lang="en-US"/>
              <a:t>Md. Masudur Rahman, Dept. of CSE, UGV</a:t>
            </a:r>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9618865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12/04/16</a:t>
            </a:r>
            <a:endParaRPr lang="en-US" dirty="0"/>
          </a:p>
        </p:txBody>
      </p:sp>
      <p:sp>
        <p:nvSpPr>
          <p:cNvPr id="3" name="Footer Placeholder 2"/>
          <p:cNvSpPr>
            <a:spLocks noGrp="1"/>
          </p:cNvSpPr>
          <p:nvPr>
            <p:ph type="ftr" sz="quarter" idx="11"/>
          </p:nvPr>
        </p:nvSpPr>
        <p:spPr/>
        <p:txBody>
          <a:bodyPr/>
          <a:lstStyle/>
          <a:p>
            <a:r>
              <a:rPr lang="en-US"/>
              <a:t>Md. Masudur Rahman, Dept. of CSE, UGV</a:t>
            </a:r>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9297118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r>
              <a:rPr lang="en-US"/>
              <a:t>12/04/16</a:t>
            </a:r>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4304741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12/04/16</a:t>
            </a:r>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2091814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1041177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3201762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pPr>
              <a:defRPr/>
            </a:pPr>
            <a:r>
              <a:rPr lang="en-US"/>
              <a:t>Md. Masudur Rahman, Dept. of CSE, UGV</a:t>
            </a:r>
          </a:p>
        </p:txBody>
      </p:sp>
      <p:sp>
        <p:nvSpPr>
          <p:cNvPr id="9" name="Slide Number Placeholder 8"/>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9150237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414772" fontAlgn="base" hangingPunct="0">
              <a:spcBef>
                <a:spcPct val="0"/>
              </a:spcBef>
              <a:spcAft>
                <a:spcPct val="0"/>
              </a:spcAft>
              <a:defRPr/>
            </a:pPr>
            <a:r>
              <a:rPr lang="en-US" sz="1633"/>
              <a:t>12/04/16</a:t>
            </a:r>
          </a:p>
        </p:txBody>
      </p:sp>
      <p:sp>
        <p:nvSpPr>
          <p:cNvPr id="8" name="Footer Placeholder 7"/>
          <p:cNvSpPr>
            <a:spLocks noGrp="1"/>
          </p:cNvSpPr>
          <p:nvPr>
            <p:ph type="ftr" sz="quarter" idx="11"/>
          </p:nvPr>
        </p:nvSpPr>
        <p:spPr/>
        <p:txBody>
          <a:bodyPr/>
          <a:lstStyle>
            <a:lvl1pPr>
              <a:defRPr sz="1200"/>
            </a:lvl1pPr>
          </a:lstStyle>
          <a:p>
            <a:pPr defTabSz="414772" fontAlgn="base" hangingPunct="0">
              <a:spcBef>
                <a:spcPct val="0"/>
              </a:spcBef>
              <a:spcAft>
                <a:spcPct val="0"/>
              </a:spcAft>
              <a:defRPr/>
            </a:pPr>
            <a:r>
              <a:rPr lang="en-US" dirty="0"/>
              <a:t>Md. Masudur Rahman, Dept. of CSE, UGV</a:t>
            </a:r>
          </a:p>
        </p:txBody>
      </p:sp>
      <p:sp>
        <p:nvSpPr>
          <p:cNvPr id="9" name="Slide Number Placeholder 8"/>
          <p:cNvSpPr>
            <a:spLocks noGrp="1"/>
          </p:cNvSpPr>
          <p:nvPr>
            <p:ph type="sldNum" sz="quarter" idx="12"/>
          </p:nvPr>
        </p:nvSpPr>
        <p:spPr/>
        <p:txBody>
          <a:bodyPr/>
          <a:lstStyle>
            <a:lvl1pPr>
              <a:defRPr sz="1100"/>
            </a:lvl1p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a:t>
            </a:fld>
            <a:endParaRPr lang="en-US" altLang="en-US" sz="1633" dirty="0"/>
          </a:p>
        </p:txBody>
      </p:sp>
    </p:spTree>
    <p:extLst>
      <p:ext uri="{BB962C8B-B14F-4D97-AF65-F5344CB8AC3E}">
        <p14:creationId xmlns:p14="http://schemas.microsoft.com/office/powerpoint/2010/main" val="7243857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pPr>
              <a:defRPr/>
            </a:pPr>
            <a:r>
              <a:rPr lang="en-US"/>
              <a:t>Md. Masudur Rahman, Dept. of CSE, UGV</a:t>
            </a:r>
          </a:p>
        </p:txBody>
      </p:sp>
      <p:sp>
        <p:nvSpPr>
          <p:cNvPr id="9" name="Slide Number Placeholder 8"/>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22157584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a:defRPr/>
            </a:pPr>
            <a:r>
              <a:rPr lang="en-US"/>
              <a:t>12/04/16</a:t>
            </a:r>
          </a:p>
        </p:txBody>
      </p:sp>
      <p:sp>
        <p:nvSpPr>
          <p:cNvPr id="9" name="Footer Placeholder 8"/>
          <p:cNvSpPr>
            <a:spLocks noGrp="1"/>
          </p:cNvSpPr>
          <p:nvPr>
            <p:ph type="ftr" sz="quarter" idx="11"/>
          </p:nvPr>
        </p:nvSpPr>
        <p:spPr/>
        <p:txBody>
          <a:bodyPr/>
          <a:lstStyle/>
          <a:p>
            <a:pPr>
              <a:defRPr/>
            </a:pPr>
            <a:r>
              <a:rPr lang="en-US"/>
              <a:t>Md. Masudur Rahman, Dept. of CSE, UGV</a:t>
            </a:r>
          </a:p>
        </p:txBody>
      </p:sp>
      <p:sp>
        <p:nvSpPr>
          <p:cNvPr id="10" name="Slide Number Placeholder 9"/>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5669966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pPr>
              <a:defRPr/>
            </a:pPr>
            <a:r>
              <a:rPr lang="en-US"/>
              <a:t>Md. Masudur Rahman, Dept. of CSE, UGV</a:t>
            </a:r>
          </a:p>
        </p:txBody>
      </p:sp>
      <p:sp>
        <p:nvSpPr>
          <p:cNvPr id="9" name="Slide Number Placeholder 8"/>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567491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12/04/16</a:t>
            </a:r>
          </a:p>
        </p:txBody>
      </p:sp>
      <p:sp>
        <p:nvSpPr>
          <p:cNvPr id="4" name="Footer Placeholder 3"/>
          <p:cNvSpPr>
            <a:spLocks noGrp="1"/>
          </p:cNvSpPr>
          <p:nvPr>
            <p:ph type="ftr" sz="quarter" idx="11"/>
          </p:nvPr>
        </p:nvSpPr>
        <p:spPr/>
        <p:txBody>
          <a:bodyPr/>
          <a:lstStyle/>
          <a:p>
            <a:pPr>
              <a:defRPr/>
            </a:pPr>
            <a:r>
              <a:rPr lang="en-US"/>
              <a:t>Md. Masudur Rahman, Dept. of CSE, UGV</a:t>
            </a:r>
          </a:p>
        </p:txBody>
      </p:sp>
      <p:sp>
        <p:nvSpPr>
          <p:cNvPr id="5" name="Slide Number Placeholder 4"/>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17204110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12/04/16</a:t>
            </a:r>
          </a:p>
        </p:txBody>
      </p:sp>
      <p:sp>
        <p:nvSpPr>
          <p:cNvPr id="3" name="Footer Placeholder 2"/>
          <p:cNvSpPr>
            <a:spLocks noGrp="1"/>
          </p:cNvSpPr>
          <p:nvPr>
            <p:ph type="ftr" sz="quarter" idx="11"/>
          </p:nvPr>
        </p:nvSpPr>
        <p:spPr/>
        <p:txBody>
          <a:bodyPr/>
          <a:lstStyle/>
          <a:p>
            <a:pPr>
              <a:defRPr/>
            </a:pPr>
            <a:r>
              <a:rPr lang="en-US"/>
              <a:t>Md. Masudur Rahman, Dept. of CSE, UGV</a:t>
            </a:r>
          </a:p>
        </p:txBody>
      </p:sp>
      <p:sp>
        <p:nvSpPr>
          <p:cNvPr id="4" name="Slide Number Placeholder 3"/>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17528205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r>
              <a:rPr lang="en-US"/>
              <a:t>12/04/16</a:t>
            </a: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a:defRPr/>
            </a:pPr>
            <a:r>
              <a:rPr lang="en-US"/>
              <a:t>Md. Masudur Rahman, Dept. of CSE, UGV</a:t>
            </a:r>
          </a:p>
        </p:txBody>
      </p:sp>
      <p:sp>
        <p:nvSpPr>
          <p:cNvPr id="11" name="Slide Number Placeholder 10"/>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17658331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r>
              <a:rPr lang="en-US"/>
              <a:t>12/04/16</a:t>
            </a: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a:defRPr/>
            </a:pPr>
            <a:r>
              <a:rPr lang="en-US"/>
              <a:t>Md. Masudur Rahman, Dept. of CSE, UGV</a:t>
            </a:r>
          </a:p>
        </p:txBody>
      </p:sp>
      <p:sp>
        <p:nvSpPr>
          <p:cNvPr id="10" name="Slide Number Placeholder 9"/>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19208560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12/04/16</a:t>
            </a:r>
          </a:p>
        </p:txBody>
      </p:sp>
      <p:sp>
        <p:nvSpPr>
          <p:cNvPr id="5" name="Footer Placeholder 4"/>
          <p:cNvSpPr>
            <a:spLocks noGrp="1"/>
          </p:cNvSpPr>
          <p:nvPr>
            <p:ph type="ftr" sz="quarter" idx="11"/>
          </p:nvPr>
        </p:nvSpPr>
        <p:spPr/>
        <p:txBody>
          <a:bodyPr/>
          <a:lstStyle/>
          <a:p>
            <a:pPr>
              <a:defRPr/>
            </a:pPr>
            <a:r>
              <a:rPr lang="en-US"/>
              <a:t>Md. Masudur Rahman, Dept. of CSE, UGV</a:t>
            </a:r>
          </a:p>
        </p:txBody>
      </p:sp>
      <p:sp>
        <p:nvSpPr>
          <p:cNvPr id="6" name="Slide Number Placeholder 5"/>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27244556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12/04/16</a:t>
            </a:r>
          </a:p>
        </p:txBody>
      </p:sp>
      <p:sp>
        <p:nvSpPr>
          <p:cNvPr id="5" name="Footer Placeholder 4"/>
          <p:cNvSpPr>
            <a:spLocks noGrp="1"/>
          </p:cNvSpPr>
          <p:nvPr>
            <p:ph type="ftr" sz="quarter" idx="11"/>
          </p:nvPr>
        </p:nvSpPr>
        <p:spPr/>
        <p:txBody>
          <a:bodyPr/>
          <a:lstStyle/>
          <a:p>
            <a:pPr>
              <a:defRPr/>
            </a:pPr>
            <a:r>
              <a:rPr lang="en-US"/>
              <a:t>Md. Masudur Rahman, Dept. of CSE, UGV</a:t>
            </a:r>
          </a:p>
        </p:txBody>
      </p:sp>
      <p:sp>
        <p:nvSpPr>
          <p:cNvPr id="6" name="Slide Number Placeholder 5"/>
          <p:cNvSpPr>
            <a:spLocks noGrp="1"/>
          </p:cNvSpPr>
          <p:nvPr>
            <p:ph type="sldNum" sz="quarter" idx="12"/>
          </p:nvPr>
        </p:nvSpPr>
        <p:spPr/>
        <p:txBody>
          <a:bodyPr/>
          <a:lstStyle/>
          <a:p>
            <a:pPr>
              <a:defRPr/>
            </a:pPr>
            <a:fld id="{F7690994-9DB9-4F28-9943-4C3AB94B8AFF}" type="slidenum">
              <a:rPr lang="en-US" altLang="en-US" smtClean="0"/>
              <a:pPr>
                <a:defRPr/>
              </a:pPr>
              <a:t>‹#›</a:t>
            </a:fld>
            <a:endParaRPr lang="en-US" altLang="en-US"/>
          </a:p>
        </p:txBody>
      </p:sp>
    </p:spTree>
    <p:extLst>
      <p:ext uri="{BB962C8B-B14F-4D97-AF65-F5344CB8AC3E}">
        <p14:creationId xmlns:p14="http://schemas.microsoft.com/office/powerpoint/2010/main" val="8986039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7040" cy="1142040"/>
          </a:xfrm>
        </p:spPr>
        <p:txBody>
          <a:bodyPr/>
          <a:lstStyle/>
          <a:p>
            <a:r>
              <a:rPr lang="en-US"/>
              <a:t>Click to edit Master title style</a:t>
            </a:r>
          </a:p>
        </p:txBody>
      </p:sp>
      <p:sp>
        <p:nvSpPr>
          <p:cNvPr id="3" name="Rectangle 3">
            <a:extLst>
              <a:ext uri="{FF2B5EF4-FFF2-40B4-BE49-F238E27FC236}">
                <a16:creationId xmlns:a16="http://schemas.microsoft.com/office/drawing/2014/main" id="{36C91E58-BBD7-59F9-C0B5-FF812E00728C}"/>
              </a:ext>
            </a:extLst>
          </p:cNvPr>
          <p:cNvSpPr>
            <a:spLocks noGrp="1" noChangeArrowheads="1"/>
          </p:cNvSpPr>
          <p:nvPr>
            <p:ph type="dt" idx="10"/>
          </p:nvPr>
        </p:nvSpPr>
        <p:spPr>
          <a:ln/>
        </p:spPr>
        <p:txBody>
          <a:bodyPr/>
          <a:lstStyle>
            <a:lvl1pPr>
              <a:defRPr/>
            </a:lvl1pPr>
          </a:lstStyle>
          <a:p>
            <a:pPr defTabSz="414772" fontAlgn="base" hangingPunct="0">
              <a:spcBef>
                <a:spcPct val="0"/>
              </a:spcBef>
              <a:spcAft>
                <a:spcPct val="0"/>
              </a:spcAft>
              <a:defRPr/>
            </a:pPr>
            <a:r>
              <a:rPr lang="en-US" sz="1633"/>
              <a:t>12/04/16</a:t>
            </a:r>
          </a:p>
        </p:txBody>
      </p:sp>
      <p:sp>
        <p:nvSpPr>
          <p:cNvPr id="4" name="Rectangle 4">
            <a:extLst>
              <a:ext uri="{FF2B5EF4-FFF2-40B4-BE49-F238E27FC236}">
                <a16:creationId xmlns:a16="http://schemas.microsoft.com/office/drawing/2014/main" id="{5580ED30-14E8-7F79-7911-1594C89D9246}"/>
              </a:ext>
            </a:extLst>
          </p:cNvPr>
          <p:cNvSpPr>
            <a:spLocks noGrp="1" noChangeArrowheads="1"/>
          </p:cNvSpPr>
          <p:nvPr>
            <p:ph type="ftr" idx="11"/>
          </p:nvPr>
        </p:nvSpPr>
        <p:spPr>
          <a:ln/>
        </p:spPr>
        <p:txBody>
          <a:bodyPr/>
          <a:lstStyle>
            <a:lvl1pPr>
              <a:defRPr sz="1100"/>
            </a:lvl1pPr>
          </a:lstStyle>
          <a:p>
            <a:pPr defTabSz="414772" fontAlgn="base" hangingPunct="0">
              <a:spcBef>
                <a:spcPct val="0"/>
              </a:spcBef>
              <a:spcAft>
                <a:spcPct val="0"/>
              </a:spcAft>
              <a:defRPr/>
            </a:pPr>
            <a:r>
              <a:rPr lang="en-US" dirty="0"/>
              <a:t>Md. Masudur Rahman, Dept. of CSE, UGV</a:t>
            </a:r>
          </a:p>
        </p:txBody>
      </p:sp>
      <p:sp>
        <p:nvSpPr>
          <p:cNvPr id="5" name="Rectangle 5">
            <a:extLst>
              <a:ext uri="{FF2B5EF4-FFF2-40B4-BE49-F238E27FC236}">
                <a16:creationId xmlns:a16="http://schemas.microsoft.com/office/drawing/2014/main" id="{442B0E53-3B6B-569A-E1F7-C726851E8058}"/>
              </a:ext>
            </a:extLst>
          </p:cNvPr>
          <p:cNvSpPr>
            <a:spLocks noGrp="1" noChangeArrowheads="1"/>
          </p:cNvSpPr>
          <p:nvPr>
            <p:ph type="sldNum" idx="12"/>
          </p:nvPr>
        </p:nvSpPr>
        <p:spPr>
          <a:ln/>
        </p:spPr>
        <p:txBody>
          <a:bodyPr/>
          <a:lstStyle>
            <a:lvl1pPr>
              <a:defRPr sz="1100"/>
            </a:lvl1pPr>
          </a:lstStyle>
          <a:p>
            <a:pPr defTabSz="414772" fontAlgn="base" hangingPunct="0">
              <a:spcBef>
                <a:spcPct val="0"/>
              </a:spcBef>
              <a:spcAft>
                <a:spcPct val="0"/>
              </a:spcAft>
              <a:defRPr/>
            </a:pPr>
            <a:fld id="{BBD679F1-409B-4636-890C-1D301D03651E}" type="slidenum">
              <a:rPr lang="en-US" altLang="en-US" smtClean="0"/>
              <a:pPr defTabSz="414772" fontAlgn="base" hangingPunct="0">
                <a:spcBef>
                  <a:spcPct val="0"/>
                </a:spcBef>
                <a:spcAft>
                  <a:spcPct val="0"/>
                </a:spcAft>
                <a:defRPr/>
              </a:pPr>
              <a:t>‹#›</a:t>
            </a:fld>
            <a:endParaRPr lang="en-US" altLang="en-US" sz="1633" dirty="0"/>
          </a:p>
        </p:txBody>
      </p:sp>
    </p:spTree>
    <p:extLst>
      <p:ext uri="{BB962C8B-B14F-4D97-AF65-F5344CB8AC3E}">
        <p14:creationId xmlns:p14="http://schemas.microsoft.com/office/powerpoint/2010/main" val="36524618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ltLang="en-US"/>
              <a:t>Md. Masudur Rahman, Dept. of CSE, UGV</a:t>
            </a:r>
          </a:p>
        </p:txBody>
      </p:sp>
      <p:sp>
        <p:nvSpPr>
          <p:cNvPr id="9" name="Slide Number Placeholder 8"/>
          <p:cNvSpPr>
            <a:spLocks noGrp="1"/>
          </p:cNvSpPr>
          <p:nvPr>
            <p:ph type="sldNum" sz="quarter" idx="12"/>
          </p:nvPr>
        </p:nvSpPr>
        <p:spPr/>
        <p:txBody>
          <a:bodyPr/>
          <a:lstStyle/>
          <a:p>
            <a:fld id="{2FDB3254-390D-4D00-AE33-01864784D5FA}" type="slidenum">
              <a:rPr lang="en-US" altLang="en-US" smtClean="0"/>
              <a:pPr/>
              <a:t>‹#›</a:t>
            </a:fld>
            <a:endParaRPr lang="en-US" altLang="en-US"/>
          </a:p>
        </p:txBody>
      </p:sp>
    </p:spTree>
    <p:extLst>
      <p:ext uri="{BB962C8B-B14F-4D97-AF65-F5344CB8AC3E}">
        <p14:creationId xmlns:p14="http://schemas.microsoft.com/office/powerpoint/2010/main" val="598502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414772" fontAlgn="base" hangingPunct="0">
              <a:spcBef>
                <a:spcPct val="0"/>
              </a:spcBef>
              <a:spcAft>
                <a:spcPct val="0"/>
              </a:spcAft>
              <a:defRPr/>
            </a:pPr>
            <a:r>
              <a:rPr lang="en-US" sz="1633"/>
              <a:t>12/04/16</a:t>
            </a:r>
          </a:p>
        </p:txBody>
      </p:sp>
      <p:sp>
        <p:nvSpPr>
          <p:cNvPr id="8" name="Footer Placeholder 7"/>
          <p:cNvSpPr>
            <a:spLocks noGrp="1"/>
          </p:cNvSpPr>
          <p:nvPr>
            <p:ph type="ftr" sz="quarter" idx="11"/>
          </p:nvPr>
        </p:nvSpPr>
        <p:spPr/>
        <p:txBody>
          <a:bodyPr/>
          <a:lstStyle>
            <a:lvl1pPr>
              <a:defRPr sz="1200"/>
            </a:lvl1pPr>
          </a:lstStyle>
          <a:p>
            <a:pPr defTabSz="414772" fontAlgn="base" hangingPunct="0">
              <a:spcBef>
                <a:spcPct val="0"/>
              </a:spcBef>
              <a:spcAft>
                <a:spcPct val="0"/>
              </a:spcAft>
              <a:defRPr/>
            </a:pPr>
            <a:r>
              <a:rPr lang="en-US" dirty="0"/>
              <a:t>Md. Masudur Rahman, Dept. of CSE, UGV</a:t>
            </a:r>
          </a:p>
        </p:txBody>
      </p:sp>
      <p:sp>
        <p:nvSpPr>
          <p:cNvPr id="9" name="Slide Number Placeholder 8"/>
          <p:cNvSpPr>
            <a:spLocks noGrp="1"/>
          </p:cNvSpPr>
          <p:nvPr>
            <p:ph type="sldNum" sz="quarter" idx="12"/>
          </p:nvPr>
        </p:nvSpPr>
        <p:spPr/>
        <p:txBody>
          <a:bodyPr/>
          <a:lstStyle>
            <a:lvl1pPr>
              <a:defRPr sz="1100"/>
            </a:lvl1p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a:t>
            </a:fld>
            <a:endParaRPr lang="en-US" altLang="en-US" dirty="0"/>
          </a:p>
        </p:txBody>
      </p:sp>
    </p:spTree>
    <p:extLst>
      <p:ext uri="{BB962C8B-B14F-4D97-AF65-F5344CB8AC3E}">
        <p14:creationId xmlns:p14="http://schemas.microsoft.com/office/powerpoint/2010/main" val="32793702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ltLang="en-US"/>
              <a:t>Md. Masudur Rahman, Dept. of CSE, UGV</a:t>
            </a:r>
          </a:p>
        </p:txBody>
      </p:sp>
      <p:sp>
        <p:nvSpPr>
          <p:cNvPr id="9" name="Slide Number Placeholder 8"/>
          <p:cNvSpPr>
            <a:spLocks noGrp="1"/>
          </p:cNvSpPr>
          <p:nvPr>
            <p:ph type="sldNum" sz="quarter" idx="12"/>
          </p:nvPr>
        </p:nvSpPr>
        <p:spPr/>
        <p:txBody>
          <a:bodyPr/>
          <a:lstStyle/>
          <a:p>
            <a:fld id="{2FDB3254-390D-4D00-AE33-01864784D5FA}" type="slidenum">
              <a:rPr lang="en-US" altLang="en-US" smtClean="0"/>
              <a:pPr/>
              <a:t>‹#›</a:t>
            </a:fld>
            <a:endParaRPr lang="en-US" altLang="en-US"/>
          </a:p>
        </p:txBody>
      </p:sp>
    </p:spTree>
    <p:extLst>
      <p:ext uri="{BB962C8B-B14F-4D97-AF65-F5344CB8AC3E}">
        <p14:creationId xmlns:p14="http://schemas.microsoft.com/office/powerpoint/2010/main" val="11754159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r>
              <a:rPr lang="en-US"/>
              <a:t>12/04/16</a:t>
            </a:r>
            <a:endParaRPr lang="en-US" dirty="0"/>
          </a:p>
        </p:txBody>
      </p:sp>
      <p:sp>
        <p:nvSpPr>
          <p:cNvPr id="9" name="Footer Placeholder 8"/>
          <p:cNvSpPr>
            <a:spLocks noGrp="1"/>
          </p:cNvSpPr>
          <p:nvPr>
            <p:ph type="ftr" sz="quarter" idx="11"/>
          </p:nvPr>
        </p:nvSpPr>
        <p:spPr/>
        <p:txBody>
          <a:bodyPr/>
          <a:lstStyle/>
          <a:p>
            <a:r>
              <a:rPr lang="en-US" altLang="en-US"/>
              <a:t>Md. Masudur Rahman, Dept. of CSE, UGV</a:t>
            </a:r>
          </a:p>
        </p:txBody>
      </p:sp>
      <p:sp>
        <p:nvSpPr>
          <p:cNvPr id="10" name="Slide Number Placeholder 9"/>
          <p:cNvSpPr>
            <a:spLocks noGrp="1"/>
          </p:cNvSpPr>
          <p:nvPr>
            <p:ph type="sldNum" sz="quarter" idx="12"/>
          </p:nvPr>
        </p:nvSpPr>
        <p:spPr/>
        <p:txBody>
          <a:bodyPr/>
          <a:lstStyle/>
          <a:p>
            <a:fld id="{2FDB3254-390D-4D00-AE33-01864784D5FA}" type="slidenum">
              <a:rPr lang="en-US" altLang="en-US" smtClean="0"/>
              <a:pPr/>
              <a:t>‹#›</a:t>
            </a:fld>
            <a:endParaRPr lang="en-US" altLang="en-US"/>
          </a:p>
        </p:txBody>
      </p:sp>
    </p:spTree>
    <p:extLst>
      <p:ext uri="{BB962C8B-B14F-4D97-AF65-F5344CB8AC3E}">
        <p14:creationId xmlns:p14="http://schemas.microsoft.com/office/powerpoint/2010/main" val="15318150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endParaRPr lang="en-US" dirty="0"/>
          </a:p>
        </p:txBody>
      </p:sp>
      <p:sp>
        <p:nvSpPr>
          <p:cNvPr id="8" name="Footer Placeholder 7"/>
          <p:cNvSpPr>
            <a:spLocks noGrp="1"/>
          </p:cNvSpPr>
          <p:nvPr>
            <p:ph type="ftr" sz="quarter" idx="11"/>
          </p:nvPr>
        </p:nvSpPr>
        <p:spPr/>
        <p:txBody>
          <a:bodyPr/>
          <a:lstStyle/>
          <a:p>
            <a:r>
              <a:rPr lang="en-US" altLang="en-US"/>
              <a:t>Md. Masudur Rahman, Dept. of CSE, UGV</a:t>
            </a:r>
          </a:p>
        </p:txBody>
      </p:sp>
      <p:sp>
        <p:nvSpPr>
          <p:cNvPr id="9" name="Slide Number Placeholder 8"/>
          <p:cNvSpPr>
            <a:spLocks noGrp="1"/>
          </p:cNvSpPr>
          <p:nvPr>
            <p:ph type="sldNum" sz="quarter" idx="12"/>
          </p:nvPr>
        </p:nvSpPr>
        <p:spPr/>
        <p:txBody>
          <a:bodyPr/>
          <a:lstStyle/>
          <a:p>
            <a:fld id="{2FDB3254-390D-4D00-AE33-01864784D5FA}" type="slidenum">
              <a:rPr lang="en-US" altLang="en-US" smtClean="0"/>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808620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12/04/16</a:t>
            </a:r>
            <a:endParaRPr lang="en-US" dirty="0"/>
          </a:p>
        </p:txBody>
      </p:sp>
      <p:sp>
        <p:nvSpPr>
          <p:cNvPr id="4" name="Footer Placeholder 3"/>
          <p:cNvSpPr>
            <a:spLocks noGrp="1"/>
          </p:cNvSpPr>
          <p:nvPr>
            <p:ph type="ftr" sz="quarter" idx="11"/>
          </p:nvPr>
        </p:nvSpPr>
        <p:spPr/>
        <p:txBody>
          <a:bodyPr/>
          <a:lstStyle/>
          <a:p>
            <a:r>
              <a:rPr lang="en-US" altLang="en-US"/>
              <a:t>Md. Masudur Rahman, Dept. of CSE, UGV</a:t>
            </a:r>
          </a:p>
        </p:txBody>
      </p:sp>
      <p:sp>
        <p:nvSpPr>
          <p:cNvPr id="5" name="Slide Number Placeholder 4"/>
          <p:cNvSpPr>
            <a:spLocks noGrp="1"/>
          </p:cNvSpPr>
          <p:nvPr>
            <p:ph type="sldNum" sz="quarter" idx="12"/>
          </p:nvPr>
        </p:nvSpPr>
        <p:spPr/>
        <p:txBody>
          <a:bodyPr/>
          <a:lstStyle/>
          <a:p>
            <a:fld id="{2FDB3254-390D-4D00-AE33-01864784D5FA}" type="slidenum">
              <a:rPr lang="en-US" altLang="en-US" smtClean="0"/>
              <a:pPr/>
              <a:t>‹#›</a:t>
            </a:fld>
            <a:endParaRPr lang="en-US" altLang="en-US"/>
          </a:p>
        </p:txBody>
      </p:sp>
    </p:spTree>
    <p:extLst>
      <p:ext uri="{BB962C8B-B14F-4D97-AF65-F5344CB8AC3E}">
        <p14:creationId xmlns:p14="http://schemas.microsoft.com/office/powerpoint/2010/main" val="42917028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12/04/16</a:t>
            </a:r>
            <a:endParaRPr lang="en-US" dirty="0"/>
          </a:p>
        </p:txBody>
      </p:sp>
      <p:sp>
        <p:nvSpPr>
          <p:cNvPr id="3" name="Footer Placeholder 2"/>
          <p:cNvSpPr>
            <a:spLocks noGrp="1"/>
          </p:cNvSpPr>
          <p:nvPr>
            <p:ph type="ftr" sz="quarter" idx="11"/>
          </p:nvPr>
        </p:nvSpPr>
        <p:spPr/>
        <p:txBody>
          <a:bodyPr/>
          <a:lstStyle>
            <a:lvl1pPr>
              <a:defRPr sz="1600"/>
            </a:lvl1pPr>
          </a:lstStyle>
          <a:p>
            <a:pPr defTabSz="457200" fontAlgn="base">
              <a:spcBef>
                <a:spcPct val="0"/>
              </a:spcBef>
              <a:spcAft>
                <a:spcPct val="0"/>
              </a:spcAft>
              <a:buSzPct val="100000"/>
            </a:pPr>
            <a:r>
              <a:rPr lang="en-US" altLang="en-US" dirty="0">
                <a:latin typeface="Times New Roman" panose="02020603050405020304" pitchFamily="18" charset="0"/>
              </a:rPr>
              <a:t>Md. Masudur Rahman, Dept. of CSE, UGV</a:t>
            </a:r>
          </a:p>
        </p:txBody>
      </p:sp>
      <p:sp>
        <p:nvSpPr>
          <p:cNvPr id="4" name="Slide Number Placeholder 3"/>
          <p:cNvSpPr>
            <a:spLocks noGrp="1"/>
          </p:cNvSpPr>
          <p:nvPr>
            <p:ph type="sldNum" sz="quarter" idx="12"/>
          </p:nvPr>
        </p:nvSpPr>
        <p:spPr/>
        <p:txBody>
          <a:bodyPr/>
          <a:lstStyle>
            <a:lvl1pPr>
              <a:defRPr sz="1100"/>
            </a:lvl1p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39533012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r>
              <a:rPr lang="en-US"/>
              <a:t>12/04/16</a:t>
            </a:r>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ltLang="en-US"/>
              <a:t>Md. Masudur Rahman, Dept. of CSE, UGV</a:t>
            </a:r>
          </a:p>
        </p:txBody>
      </p:sp>
      <p:sp>
        <p:nvSpPr>
          <p:cNvPr id="11" name="Slide Number Placeholder 10"/>
          <p:cNvSpPr>
            <a:spLocks noGrp="1"/>
          </p:cNvSpPr>
          <p:nvPr>
            <p:ph type="sldNum" sz="quarter" idx="12"/>
          </p:nvPr>
        </p:nvSpPr>
        <p:spPr/>
        <p:txBody>
          <a:bodyPr/>
          <a:lstStyle/>
          <a:p>
            <a:fld id="{2FDB3254-390D-4D00-AE33-01864784D5FA}" type="slidenum">
              <a:rPr lang="en-US" altLang="en-US" smtClean="0"/>
              <a:pPr/>
              <a:t>‹#›</a:t>
            </a:fld>
            <a:endParaRPr lang="en-US" altLang="en-US"/>
          </a:p>
        </p:txBody>
      </p:sp>
    </p:spTree>
    <p:extLst>
      <p:ext uri="{BB962C8B-B14F-4D97-AF65-F5344CB8AC3E}">
        <p14:creationId xmlns:p14="http://schemas.microsoft.com/office/powerpoint/2010/main" val="31009392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12/04/16</a:t>
            </a:r>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ltLang="en-US"/>
              <a:t>Md. Masudur Rahman, Dept. of CSE, UGV</a:t>
            </a:r>
          </a:p>
        </p:txBody>
      </p:sp>
      <p:sp>
        <p:nvSpPr>
          <p:cNvPr id="10" name="Slide Number Placeholder 9"/>
          <p:cNvSpPr>
            <a:spLocks noGrp="1"/>
          </p:cNvSpPr>
          <p:nvPr>
            <p:ph type="sldNum" sz="quarter" idx="12"/>
          </p:nvPr>
        </p:nvSpPr>
        <p:spPr/>
        <p:txBody>
          <a:bodyPr/>
          <a:lstStyle/>
          <a:p>
            <a:fld id="{2FDB3254-390D-4D00-AE33-01864784D5FA}" type="slidenum">
              <a:rPr lang="en-US" altLang="en-US" smtClean="0"/>
              <a:pPr/>
              <a:t>‹#›</a:t>
            </a:fld>
            <a:endParaRPr lang="en-US" altLang="en-US"/>
          </a:p>
        </p:txBody>
      </p:sp>
    </p:spTree>
    <p:extLst>
      <p:ext uri="{BB962C8B-B14F-4D97-AF65-F5344CB8AC3E}">
        <p14:creationId xmlns:p14="http://schemas.microsoft.com/office/powerpoint/2010/main" val="32476731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ltLang="en-US"/>
              <a:t>Md. Masudur Rahman, Dept. of CSE, UGV</a:t>
            </a:r>
          </a:p>
        </p:txBody>
      </p:sp>
      <p:sp>
        <p:nvSpPr>
          <p:cNvPr id="6" name="Slide Number Placeholder 5"/>
          <p:cNvSpPr>
            <a:spLocks noGrp="1"/>
          </p:cNvSpPr>
          <p:nvPr>
            <p:ph type="sldNum" sz="quarter" idx="12"/>
          </p:nvPr>
        </p:nvSpPr>
        <p:spPr/>
        <p:txBody>
          <a:bodyPr/>
          <a:lstStyle/>
          <a:p>
            <a:fld id="{2FDB3254-390D-4D00-AE33-01864784D5FA}" type="slidenum">
              <a:rPr lang="en-US" altLang="en-US" smtClean="0"/>
              <a:pPr/>
              <a:t>‹#›</a:t>
            </a:fld>
            <a:endParaRPr lang="en-US" altLang="en-US"/>
          </a:p>
        </p:txBody>
      </p:sp>
    </p:spTree>
    <p:extLst>
      <p:ext uri="{BB962C8B-B14F-4D97-AF65-F5344CB8AC3E}">
        <p14:creationId xmlns:p14="http://schemas.microsoft.com/office/powerpoint/2010/main" val="297219186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endParaRPr lang="en-US" dirty="0"/>
          </a:p>
        </p:txBody>
      </p:sp>
      <p:sp>
        <p:nvSpPr>
          <p:cNvPr id="5" name="Footer Placeholder 4"/>
          <p:cNvSpPr>
            <a:spLocks noGrp="1"/>
          </p:cNvSpPr>
          <p:nvPr>
            <p:ph type="ftr" sz="quarter" idx="11"/>
          </p:nvPr>
        </p:nvSpPr>
        <p:spPr/>
        <p:txBody>
          <a:bodyPr/>
          <a:lstStyle/>
          <a:p>
            <a:r>
              <a:rPr lang="en-US" altLang="en-US"/>
              <a:t>Md. Masudur Rahman, Dept. of CSE, UGV</a:t>
            </a:r>
          </a:p>
        </p:txBody>
      </p:sp>
      <p:sp>
        <p:nvSpPr>
          <p:cNvPr id="6" name="Slide Number Placeholder 5"/>
          <p:cNvSpPr>
            <a:spLocks noGrp="1"/>
          </p:cNvSpPr>
          <p:nvPr>
            <p:ph type="sldNum" sz="quarter" idx="12"/>
          </p:nvPr>
        </p:nvSpPr>
        <p:spPr/>
        <p:txBody>
          <a:bodyPr/>
          <a:lstStyle/>
          <a:p>
            <a:fld id="{2FDB3254-390D-4D00-AE33-01864784D5FA}" type="slidenum">
              <a:rPr lang="en-US" altLang="en-US" smtClean="0"/>
              <a:pPr/>
              <a:t>‹#›</a:t>
            </a:fld>
            <a:endParaRPr lang="en-US" altLang="en-US"/>
          </a:p>
        </p:txBody>
      </p:sp>
    </p:spTree>
    <p:extLst>
      <p:ext uri="{BB962C8B-B14F-4D97-AF65-F5344CB8AC3E}">
        <p14:creationId xmlns:p14="http://schemas.microsoft.com/office/powerpoint/2010/main" val="31616321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4104A-3E79-3153-A4A9-9C1D993D20F1}"/>
              </a:ext>
            </a:extLst>
          </p:cNvPr>
          <p:cNvSpPr>
            <a:spLocks noGrp="1"/>
          </p:cNvSpPr>
          <p:nvPr>
            <p:ph type="title"/>
          </p:nvPr>
        </p:nvSpPr>
        <p:spPr>
          <a:xfrm>
            <a:off x="623358" y="1459685"/>
            <a:ext cx="10945284" cy="893763"/>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6A505176-1CF7-9F43-8943-FB7EEC834584}"/>
              </a:ext>
            </a:extLst>
          </p:cNvPr>
          <p:cNvSpPr>
            <a:spLocks noGrp="1"/>
          </p:cNvSpPr>
          <p:nvPr>
            <p:ph type="ftr" idx="10"/>
          </p:nvPr>
        </p:nvSpPr>
        <p:spPr>
          <a:xfrm>
            <a:off x="4165601" y="6356350"/>
            <a:ext cx="3833284" cy="344488"/>
          </a:xfrm>
        </p:spPr>
        <p:txBody>
          <a:bodyPr/>
          <a:lstStyle>
            <a:lvl1pPr>
              <a:defRPr sz="1400"/>
            </a:lvl1pPr>
          </a:lstStyle>
          <a:p>
            <a:pPr defTabSz="457200" fontAlgn="base">
              <a:spcBef>
                <a:spcPct val="0"/>
              </a:spcBef>
              <a:spcAft>
                <a:spcPct val="0"/>
              </a:spcAft>
              <a:buSzPct val="100000"/>
            </a:pPr>
            <a:r>
              <a:rPr lang="en-US" altLang="en-US" dirty="0">
                <a:latin typeface="Times New Roman" panose="02020603050405020304" pitchFamily="18" charset="0"/>
              </a:rPr>
              <a:t>Md. Masudur Rahman, Dept. of CSE, UGV</a:t>
            </a:r>
          </a:p>
        </p:txBody>
      </p:sp>
      <p:sp>
        <p:nvSpPr>
          <p:cNvPr id="4" name="Slide Number Placeholder 3">
            <a:extLst>
              <a:ext uri="{FF2B5EF4-FFF2-40B4-BE49-F238E27FC236}">
                <a16:creationId xmlns:a16="http://schemas.microsoft.com/office/drawing/2014/main" id="{D228105B-E8B3-A471-38D7-A86EE6216E24}"/>
              </a:ext>
            </a:extLst>
          </p:cNvPr>
          <p:cNvSpPr>
            <a:spLocks noGrp="1"/>
          </p:cNvSpPr>
          <p:nvPr>
            <p:ph type="sldNum" idx="11"/>
          </p:nvPr>
        </p:nvSpPr>
        <p:spPr>
          <a:xfrm>
            <a:off x="11031523" y="6356350"/>
            <a:ext cx="537118" cy="344488"/>
          </a:xfrm>
        </p:spPr>
        <p:txBody>
          <a:bodyPr/>
          <a:lstStyle>
            <a:lvl1pPr>
              <a:defRPr sz="1400"/>
            </a:lvl1pPr>
          </a:lstStyle>
          <a:p>
            <a:pPr defTabSz="457200" fontAlgn="base">
              <a:spcBef>
                <a:spcPct val="0"/>
              </a:spcBef>
              <a:spcAft>
                <a:spcPct val="0"/>
              </a:spcAft>
              <a:buSzPct val="100000"/>
            </a:pPr>
            <a:fld id="{C605C30C-37F1-42A5-A968-8ACA063DAF48}" type="slidenum">
              <a:rPr lang="en-US" altLang="en-US" smtClean="0">
                <a:latin typeface="Times New Roman" panose="02020603050405020304" pitchFamily="18" charset="0"/>
              </a:rPr>
              <a:pPr defTabSz="457200" fontAlgn="base">
                <a:spcBef>
                  <a:spcPct val="0"/>
                </a:spcBef>
                <a:spcAft>
                  <a:spcPct val="0"/>
                </a:spcAft>
                <a:buSzPct val="100000"/>
              </a:pPr>
              <a:t>‹#›</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1038819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r>
              <a:rPr lang="en-US"/>
              <a:t>12/04/16</a:t>
            </a:r>
          </a:p>
        </p:txBody>
      </p:sp>
      <p:sp>
        <p:nvSpPr>
          <p:cNvPr id="8" name="Footer Placeholder 7"/>
          <p:cNvSpPr>
            <a:spLocks noGrp="1"/>
          </p:cNvSpPr>
          <p:nvPr>
            <p:ph type="ftr" sz="quarter" idx="11"/>
          </p:nvPr>
        </p:nvSpPr>
        <p:spPr/>
        <p:txBody>
          <a:bodyPr/>
          <a:lstStyle/>
          <a:p>
            <a:r>
              <a:rPr lang="en-US"/>
              <a:t>Md. Masudur Rahman, Dept. of CSE, UGV</a:t>
            </a:r>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565978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kern="0">
                <a:solidFill>
                  <a:prstClr val="black">
                    <a:tint val="75000"/>
                  </a:prstClr>
                </a:solidFill>
              </a:rPr>
              <a:t>12/04/16</a:t>
            </a:r>
          </a:p>
        </p:txBody>
      </p:sp>
      <p:sp>
        <p:nvSpPr>
          <p:cNvPr id="8" name="Footer Placeholder 7"/>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9" name="Slide Number Placeholder 8"/>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a:t>
            </a:fld>
            <a:endParaRPr lang="en-US" kern="0">
              <a:solidFill>
                <a:prstClr val="black">
                  <a:tint val="75000"/>
                </a:prstClr>
              </a:solidFill>
            </a:endParaRPr>
          </a:p>
        </p:txBody>
      </p:sp>
    </p:spTree>
    <p:extLst>
      <p:ext uri="{BB962C8B-B14F-4D97-AF65-F5344CB8AC3E}">
        <p14:creationId xmlns:p14="http://schemas.microsoft.com/office/powerpoint/2010/main" val="16582191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p>
        </p:txBody>
      </p:sp>
      <p:sp>
        <p:nvSpPr>
          <p:cNvPr id="8" name="Footer Placeholder 7"/>
          <p:cNvSpPr>
            <a:spLocks noGrp="1"/>
          </p:cNvSpPr>
          <p:nvPr>
            <p:ph type="ftr" sz="quarter" idx="11"/>
          </p:nvPr>
        </p:nvSpPr>
        <p:spPr/>
        <p:txBody>
          <a:bodyPr/>
          <a:lstStyle/>
          <a:p>
            <a:r>
              <a:rPr lang="en-US"/>
              <a:t>Md. Masudur Rahman, Dept. of CSE, UGV</a:t>
            </a:r>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1087601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r>
              <a:rPr lang="en-US"/>
              <a:t>12/04/16</a:t>
            </a:r>
          </a:p>
        </p:txBody>
      </p:sp>
      <p:sp>
        <p:nvSpPr>
          <p:cNvPr id="9" name="Footer Placeholder 8"/>
          <p:cNvSpPr>
            <a:spLocks noGrp="1"/>
          </p:cNvSpPr>
          <p:nvPr>
            <p:ph type="ftr" sz="quarter" idx="11"/>
          </p:nvPr>
        </p:nvSpPr>
        <p:spPr/>
        <p:txBody>
          <a:bodyPr/>
          <a:lstStyle/>
          <a:p>
            <a:r>
              <a:rPr lang="en-US"/>
              <a:t>Md. Masudur Rahman, Dept. of CSE, UGV</a:t>
            </a:r>
          </a:p>
        </p:txBody>
      </p:sp>
      <p:sp>
        <p:nvSpPr>
          <p:cNvPr id="10" name="Slide Number Placeholder 9"/>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981667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12/04/16</a:t>
            </a:r>
          </a:p>
        </p:txBody>
      </p:sp>
      <p:sp>
        <p:nvSpPr>
          <p:cNvPr id="8" name="Footer Placeholder 7"/>
          <p:cNvSpPr>
            <a:spLocks noGrp="1"/>
          </p:cNvSpPr>
          <p:nvPr>
            <p:ph type="ftr" sz="quarter" idx="11"/>
          </p:nvPr>
        </p:nvSpPr>
        <p:spPr/>
        <p:txBody>
          <a:bodyPr/>
          <a:lstStyle/>
          <a:p>
            <a:r>
              <a:rPr lang="en-US"/>
              <a:t>Md. Masudur Rahman, Dept. of CSE, UGV</a:t>
            </a:r>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934101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kern="0">
                <a:solidFill>
                  <a:prstClr val="black">
                    <a:tint val="75000"/>
                  </a:prstClr>
                </a:solidFill>
              </a:rPr>
              <a:t>12/04/16</a:t>
            </a:r>
          </a:p>
        </p:txBody>
      </p:sp>
      <p:sp>
        <p:nvSpPr>
          <p:cNvPr id="4" name="Footer Placeholder 3"/>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a:t>
            </a:fld>
            <a:endParaRPr lang="en-US" kern="0">
              <a:solidFill>
                <a:prstClr val="black">
                  <a:tint val="75000"/>
                </a:prstClr>
              </a:solidFill>
            </a:endParaRPr>
          </a:p>
        </p:txBody>
      </p:sp>
    </p:spTree>
    <p:extLst>
      <p:ext uri="{BB962C8B-B14F-4D97-AF65-F5344CB8AC3E}">
        <p14:creationId xmlns:p14="http://schemas.microsoft.com/office/powerpoint/2010/main" val="14781083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kern="0">
                <a:solidFill>
                  <a:prstClr val="black">
                    <a:tint val="75000"/>
                  </a:prstClr>
                </a:solidFill>
              </a:rPr>
              <a:t>12/04/16</a:t>
            </a:r>
          </a:p>
        </p:txBody>
      </p:sp>
      <p:sp>
        <p:nvSpPr>
          <p:cNvPr id="3" name="Footer Placeholder 2"/>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4" name="Slide Number Placeholder 3"/>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a:t>
            </a:fld>
            <a:endParaRPr lang="en-US" kern="0">
              <a:solidFill>
                <a:prstClr val="black">
                  <a:tint val="75000"/>
                </a:prstClr>
              </a:solidFill>
            </a:endParaRPr>
          </a:p>
        </p:txBody>
      </p:sp>
    </p:spTree>
    <p:extLst>
      <p:ext uri="{BB962C8B-B14F-4D97-AF65-F5344CB8AC3E}">
        <p14:creationId xmlns:p14="http://schemas.microsoft.com/office/powerpoint/2010/main" val="126729210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r>
              <a:rPr lang="en-US"/>
              <a:t>12/04/16</a:t>
            </a: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p>
        </p:txBody>
      </p:sp>
      <p:sp>
        <p:nvSpPr>
          <p:cNvPr id="11" name="Slide Number Placeholder 10"/>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9974534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12/04/16</a:t>
            </a: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p>
        </p:txBody>
      </p:sp>
      <p:sp>
        <p:nvSpPr>
          <p:cNvPr id="10" name="Slide Number Placeholder 9"/>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4456502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p>
        </p:txBody>
      </p:sp>
      <p:sp>
        <p:nvSpPr>
          <p:cNvPr id="5" name="Footer Placeholder 4"/>
          <p:cNvSpPr>
            <a:spLocks noGrp="1"/>
          </p:cNvSpPr>
          <p:nvPr>
            <p:ph type="ftr" sz="quarter" idx="11"/>
          </p:nvPr>
        </p:nvSpPr>
        <p:spPr/>
        <p:txBody>
          <a:bodyPr/>
          <a:lstStyle/>
          <a:p>
            <a:r>
              <a:rPr lang="en-US"/>
              <a:t>Md. Masudur Rahman, Dept. of CSE, UGV</a:t>
            </a:r>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6903811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12/04/16</a:t>
            </a:r>
          </a:p>
        </p:txBody>
      </p:sp>
      <p:sp>
        <p:nvSpPr>
          <p:cNvPr id="5" name="Footer Placeholder 4"/>
          <p:cNvSpPr>
            <a:spLocks noGrp="1"/>
          </p:cNvSpPr>
          <p:nvPr>
            <p:ph type="ftr" sz="quarter" idx="11"/>
          </p:nvPr>
        </p:nvSpPr>
        <p:spPr/>
        <p:txBody>
          <a:bodyPr/>
          <a:lstStyle/>
          <a:p>
            <a:r>
              <a:rPr lang="en-US"/>
              <a:t>Md. Masudur Rahman, Dept. of CSE, UGV</a:t>
            </a:r>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792982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pPr>
              <a:defRPr/>
            </a:pPr>
            <a:r>
              <a:rPr lang="en-US"/>
              <a:t>Md. Masudur Rahman, Dept. of CSE, UGV</a:t>
            </a:r>
          </a:p>
        </p:txBody>
      </p:sp>
      <p:sp>
        <p:nvSpPr>
          <p:cNvPr id="9" name="Slide Number Placeholder 8"/>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19389327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FA220C76-8C58-6942-4AB8-F5D006998213}"/>
              </a:ext>
            </a:extLst>
          </p:cNvPr>
          <p:cNvSpPr>
            <a:spLocks noGrp="1"/>
          </p:cNvSpPr>
          <p:nvPr>
            <p:ph type="title"/>
          </p:nvPr>
        </p:nvSpPr>
        <p:spPr/>
        <p:txBody>
          <a:bodyPr/>
          <a:lstStyle/>
          <a:p>
            <a:r>
              <a:rPr lang="en-US"/>
              <a:t>Click to edit Master title style</a:t>
            </a:r>
          </a:p>
        </p:txBody>
      </p:sp>
      <p:sp>
        <p:nvSpPr>
          <p:cNvPr id="11" name="Date Placeholder 10">
            <a:extLst>
              <a:ext uri="{FF2B5EF4-FFF2-40B4-BE49-F238E27FC236}">
                <a16:creationId xmlns:a16="http://schemas.microsoft.com/office/drawing/2014/main" id="{2C5176DF-6561-92DE-97C3-A716E9079E50}"/>
              </a:ext>
            </a:extLst>
          </p:cNvPr>
          <p:cNvSpPr>
            <a:spLocks noGrp="1"/>
          </p:cNvSpPr>
          <p:nvPr>
            <p:ph type="dt" sz="half" idx="10"/>
          </p:nvPr>
        </p:nvSpPr>
        <p:spPr/>
        <p:txBody>
          <a:bodyPr/>
          <a:lstStyle/>
          <a:p>
            <a:pPr>
              <a:defRPr/>
            </a:pPr>
            <a:r>
              <a:rPr lang="en-US"/>
              <a:t>12/04/16</a:t>
            </a:r>
          </a:p>
        </p:txBody>
      </p:sp>
      <p:sp>
        <p:nvSpPr>
          <p:cNvPr id="12" name="Footer Placeholder 11">
            <a:extLst>
              <a:ext uri="{FF2B5EF4-FFF2-40B4-BE49-F238E27FC236}">
                <a16:creationId xmlns:a16="http://schemas.microsoft.com/office/drawing/2014/main" id="{4D0CFA67-8CB4-78F1-ACAF-9BC0D40712FA}"/>
              </a:ext>
            </a:extLst>
          </p:cNvPr>
          <p:cNvSpPr>
            <a:spLocks noGrp="1"/>
          </p:cNvSpPr>
          <p:nvPr>
            <p:ph type="ftr" sz="quarter" idx="11"/>
          </p:nvPr>
        </p:nvSpPr>
        <p:spPr/>
        <p:txBody>
          <a:bodyPr/>
          <a:lstStyle/>
          <a:p>
            <a:pPr>
              <a:defRPr/>
            </a:pPr>
            <a:r>
              <a:rPr lang="en-US"/>
              <a:t>Md. Masudur Rahman, Dept. of CSE, UGV</a:t>
            </a:r>
          </a:p>
        </p:txBody>
      </p:sp>
      <p:sp>
        <p:nvSpPr>
          <p:cNvPr id="13" name="Slide Number Placeholder 12">
            <a:extLst>
              <a:ext uri="{FF2B5EF4-FFF2-40B4-BE49-F238E27FC236}">
                <a16:creationId xmlns:a16="http://schemas.microsoft.com/office/drawing/2014/main" id="{14DCE915-0AF5-EFA3-36A4-E30697CDE60F}"/>
              </a:ext>
            </a:extLst>
          </p:cNvPr>
          <p:cNvSpPr>
            <a:spLocks noGrp="1"/>
          </p:cNvSpPr>
          <p:nvPr>
            <p:ph type="sldNum" sz="quarter" idx="12"/>
          </p:nvPr>
        </p:nvSpPr>
        <p:spPr/>
        <p:txBody>
          <a:bodyPr/>
          <a:lstStyle>
            <a:lvl1pPr>
              <a:defRPr sz="1100"/>
            </a:lvl1pPr>
          </a:lstStyle>
          <a:p>
            <a:fld id="{C18F64DA-C0B7-4F60-A6DC-CE8AA3972C33}" type="slidenum">
              <a:rPr lang="en-US" altLang="en-US" smtClean="0"/>
              <a:pPr/>
              <a:t>‹#›</a:t>
            </a:fld>
            <a:endParaRPr lang="en-US" altLang="en-US" dirty="0"/>
          </a:p>
        </p:txBody>
      </p:sp>
    </p:spTree>
    <p:extLst>
      <p:ext uri="{BB962C8B-B14F-4D97-AF65-F5344CB8AC3E}">
        <p14:creationId xmlns:p14="http://schemas.microsoft.com/office/powerpoint/2010/main" val="8604556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pPr>
              <a:defRPr/>
            </a:pPr>
            <a:r>
              <a:rPr lang="en-US"/>
              <a:t>Md. Masudur Rahman, Dept. of CSE, UGV</a:t>
            </a:r>
          </a:p>
        </p:txBody>
      </p:sp>
      <p:sp>
        <p:nvSpPr>
          <p:cNvPr id="9" name="Slide Number Placeholder 8"/>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9509646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a:defRPr/>
            </a:pPr>
            <a:r>
              <a:rPr lang="en-US"/>
              <a:t>12/04/16</a:t>
            </a:r>
          </a:p>
        </p:txBody>
      </p:sp>
      <p:sp>
        <p:nvSpPr>
          <p:cNvPr id="9" name="Footer Placeholder 8"/>
          <p:cNvSpPr>
            <a:spLocks noGrp="1"/>
          </p:cNvSpPr>
          <p:nvPr>
            <p:ph type="ftr" sz="quarter" idx="11"/>
          </p:nvPr>
        </p:nvSpPr>
        <p:spPr/>
        <p:txBody>
          <a:bodyPr/>
          <a:lstStyle/>
          <a:p>
            <a:pPr>
              <a:defRPr/>
            </a:pPr>
            <a:r>
              <a:rPr lang="en-US"/>
              <a:t>Md. Masudur Rahman, Dept. of CSE, UGV</a:t>
            </a:r>
          </a:p>
        </p:txBody>
      </p:sp>
      <p:sp>
        <p:nvSpPr>
          <p:cNvPr id="10" name="Slide Number Placeholder 9"/>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36431005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pPr>
              <a:defRPr/>
            </a:pPr>
            <a:r>
              <a:rPr lang="en-US"/>
              <a:t>Md. Masudur Rahman, Dept. of CSE, UGV</a:t>
            </a:r>
          </a:p>
        </p:txBody>
      </p:sp>
      <p:sp>
        <p:nvSpPr>
          <p:cNvPr id="9" name="Slide Number Placeholder 8"/>
          <p:cNvSpPr>
            <a:spLocks noGrp="1"/>
          </p:cNvSpPr>
          <p:nvPr>
            <p:ph type="sldNum" sz="quarter" idx="12"/>
          </p:nvPr>
        </p:nvSpPr>
        <p:spPr/>
        <p:txBody>
          <a:bodyPr/>
          <a:lstStyle/>
          <a:p>
            <a:fld id="{C18F64DA-C0B7-4F60-A6DC-CE8AA3972C33}" type="slidenum">
              <a:rPr lang="en-US" altLang="en-US" smtClean="0"/>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544224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12/04/16</a:t>
            </a:r>
          </a:p>
        </p:txBody>
      </p:sp>
      <p:sp>
        <p:nvSpPr>
          <p:cNvPr id="4" name="Footer Placeholder 3"/>
          <p:cNvSpPr>
            <a:spLocks noGrp="1"/>
          </p:cNvSpPr>
          <p:nvPr>
            <p:ph type="ftr" sz="quarter" idx="11"/>
          </p:nvPr>
        </p:nvSpPr>
        <p:spPr/>
        <p:txBody>
          <a:bodyPr/>
          <a:lstStyle/>
          <a:p>
            <a:pPr>
              <a:defRPr/>
            </a:pPr>
            <a:r>
              <a:rPr lang="en-US"/>
              <a:t>Md. Masudur Rahman, Dept. of CSE, UGV</a:t>
            </a:r>
          </a:p>
        </p:txBody>
      </p:sp>
      <p:sp>
        <p:nvSpPr>
          <p:cNvPr id="5" name="Slide Number Placeholder 4"/>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42213053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12/04/16</a:t>
            </a:r>
          </a:p>
        </p:txBody>
      </p:sp>
      <p:sp>
        <p:nvSpPr>
          <p:cNvPr id="3" name="Footer Placeholder 2"/>
          <p:cNvSpPr>
            <a:spLocks noGrp="1"/>
          </p:cNvSpPr>
          <p:nvPr>
            <p:ph type="ftr" sz="quarter" idx="11"/>
          </p:nvPr>
        </p:nvSpPr>
        <p:spPr/>
        <p:txBody>
          <a:bodyPr/>
          <a:lstStyle/>
          <a:p>
            <a:pPr>
              <a:defRPr/>
            </a:pPr>
            <a:r>
              <a:rPr lang="en-US"/>
              <a:t>Md. Masudur Rahman, Dept. of CSE, UGV</a:t>
            </a:r>
          </a:p>
        </p:txBody>
      </p:sp>
      <p:sp>
        <p:nvSpPr>
          <p:cNvPr id="4" name="Slide Number Placeholder 3"/>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191227333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r>
              <a:rPr lang="en-US"/>
              <a:t>12/04/16</a:t>
            </a: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a:defRPr/>
            </a:pPr>
            <a:r>
              <a:rPr lang="en-US"/>
              <a:t>Md. Masudur Rahman, Dept. of CSE, UGV</a:t>
            </a:r>
          </a:p>
        </p:txBody>
      </p:sp>
      <p:sp>
        <p:nvSpPr>
          <p:cNvPr id="11" name="Slide Number Placeholder 10"/>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36816523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r>
              <a:rPr lang="en-US"/>
              <a:t>12/04/16</a:t>
            </a: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a:defRPr/>
            </a:pPr>
            <a:r>
              <a:rPr lang="en-US"/>
              <a:t>Md. Masudur Rahman, Dept. of CSE, UGV</a:t>
            </a:r>
          </a:p>
        </p:txBody>
      </p:sp>
      <p:sp>
        <p:nvSpPr>
          <p:cNvPr id="10" name="Slide Number Placeholder 9"/>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6371071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12/04/16</a:t>
            </a:r>
          </a:p>
        </p:txBody>
      </p:sp>
      <p:sp>
        <p:nvSpPr>
          <p:cNvPr id="5" name="Footer Placeholder 4"/>
          <p:cNvSpPr>
            <a:spLocks noGrp="1"/>
          </p:cNvSpPr>
          <p:nvPr>
            <p:ph type="ftr" sz="quarter" idx="11"/>
          </p:nvPr>
        </p:nvSpPr>
        <p:spPr/>
        <p:txBody>
          <a:bodyPr/>
          <a:lstStyle/>
          <a:p>
            <a:pPr>
              <a:defRPr/>
            </a:pPr>
            <a:r>
              <a:rPr lang="en-US"/>
              <a:t>Md. Masudur Rahman, Dept. of CSE, UGV</a:t>
            </a:r>
          </a:p>
        </p:txBody>
      </p:sp>
      <p:sp>
        <p:nvSpPr>
          <p:cNvPr id="6" name="Slide Number Placeholder 5"/>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68636752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12/04/16</a:t>
            </a:r>
          </a:p>
        </p:txBody>
      </p:sp>
      <p:sp>
        <p:nvSpPr>
          <p:cNvPr id="5" name="Footer Placeholder 4"/>
          <p:cNvSpPr>
            <a:spLocks noGrp="1"/>
          </p:cNvSpPr>
          <p:nvPr>
            <p:ph type="ftr" sz="quarter" idx="11"/>
          </p:nvPr>
        </p:nvSpPr>
        <p:spPr/>
        <p:txBody>
          <a:bodyPr/>
          <a:lstStyle/>
          <a:p>
            <a:pPr>
              <a:defRPr/>
            </a:pPr>
            <a:r>
              <a:rPr lang="en-US"/>
              <a:t>Md. Masudur Rahman, Dept. of CSE, UGV</a:t>
            </a:r>
          </a:p>
        </p:txBody>
      </p:sp>
      <p:sp>
        <p:nvSpPr>
          <p:cNvPr id="6" name="Slide Number Placeholder 5"/>
          <p:cNvSpPr>
            <a:spLocks noGrp="1"/>
          </p:cNvSpPr>
          <p:nvPr>
            <p:ph type="sldNum" sz="quarter" idx="12"/>
          </p:nvPr>
        </p:nvSpPr>
        <p:spPr/>
        <p:txBody>
          <a:bodyPr/>
          <a:lstStyle/>
          <a:p>
            <a:fld id="{C18F64DA-C0B7-4F60-A6DC-CE8AA3972C33}" type="slidenum">
              <a:rPr lang="en-US" altLang="en-US" smtClean="0"/>
              <a:pPr/>
              <a:t>‹#›</a:t>
            </a:fld>
            <a:endParaRPr lang="en-US" altLang="en-US"/>
          </a:p>
        </p:txBody>
      </p:sp>
    </p:spTree>
    <p:extLst>
      <p:ext uri="{BB962C8B-B14F-4D97-AF65-F5344CB8AC3E}">
        <p14:creationId xmlns:p14="http://schemas.microsoft.com/office/powerpoint/2010/main" val="19336352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3200" cy="1139160"/>
          </a:xfrm>
        </p:spPr>
        <p:txBody>
          <a:bodyPr/>
          <a:lstStyle/>
          <a:p>
            <a:r>
              <a:rPr lang="en-US"/>
              <a:t>Click to edit Master title style</a:t>
            </a:r>
          </a:p>
        </p:txBody>
      </p:sp>
      <p:sp>
        <p:nvSpPr>
          <p:cNvPr id="3" name="Rectangle 3">
            <a:extLst>
              <a:ext uri="{FF2B5EF4-FFF2-40B4-BE49-F238E27FC236}">
                <a16:creationId xmlns:a16="http://schemas.microsoft.com/office/drawing/2014/main" id="{AB8F73D8-01CC-B0BB-AB5D-A39C58E48F24}"/>
              </a:ext>
            </a:extLst>
          </p:cNvPr>
          <p:cNvSpPr>
            <a:spLocks noGrp="1" noChangeArrowheads="1"/>
          </p:cNvSpPr>
          <p:nvPr>
            <p:ph type="dt" idx="10"/>
          </p:nvPr>
        </p:nvSpPr>
        <p:spPr>
          <a:ln/>
        </p:spPr>
        <p:txBody>
          <a:bodyPr/>
          <a:lstStyle>
            <a:lvl1pPr>
              <a:defRPr/>
            </a:lvl1pPr>
          </a:lstStyle>
          <a:p>
            <a:pPr defTabSz="414772" fontAlgn="base">
              <a:spcBef>
                <a:spcPct val="0"/>
              </a:spcBef>
              <a:spcAft>
                <a:spcPct val="0"/>
              </a:spcAft>
              <a:defRPr/>
            </a:pPr>
            <a:r>
              <a:rPr lang="en-US" sz="1633"/>
              <a:t>12/04/16</a:t>
            </a:r>
          </a:p>
        </p:txBody>
      </p:sp>
      <p:sp>
        <p:nvSpPr>
          <p:cNvPr id="4" name="Rectangle 4">
            <a:extLst>
              <a:ext uri="{FF2B5EF4-FFF2-40B4-BE49-F238E27FC236}">
                <a16:creationId xmlns:a16="http://schemas.microsoft.com/office/drawing/2014/main" id="{910911AD-9C84-EF2C-84F1-B8243F5BD6DE}"/>
              </a:ext>
            </a:extLst>
          </p:cNvPr>
          <p:cNvSpPr>
            <a:spLocks noGrp="1" noChangeArrowheads="1"/>
          </p:cNvSpPr>
          <p:nvPr>
            <p:ph type="ftr" idx="11"/>
          </p:nvPr>
        </p:nvSpPr>
        <p:spPr>
          <a:ln/>
        </p:spPr>
        <p:txBody>
          <a:bodyPr/>
          <a:lstStyle>
            <a:lvl1pPr>
              <a:defRPr sz="1200"/>
            </a:lvl1pPr>
          </a:lstStyle>
          <a:p>
            <a:pPr defTabSz="414772" fontAlgn="base">
              <a:spcBef>
                <a:spcPct val="0"/>
              </a:spcBef>
              <a:spcAft>
                <a:spcPct val="0"/>
              </a:spcAft>
              <a:defRPr/>
            </a:pPr>
            <a:r>
              <a:rPr lang="en-US" dirty="0"/>
              <a:t>Md. Masudur Rahman, Dept. of CSE, UGV</a:t>
            </a:r>
          </a:p>
        </p:txBody>
      </p:sp>
      <p:sp>
        <p:nvSpPr>
          <p:cNvPr id="5" name="Rectangle 5">
            <a:extLst>
              <a:ext uri="{FF2B5EF4-FFF2-40B4-BE49-F238E27FC236}">
                <a16:creationId xmlns:a16="http://schemas.microsoft.com/office/drawing/2014/main" id="{8F91074B-72EA-B3DD-EB91-897CC45665B9}"/>
              </a:ext>
            </a:extLst>
          </p:cNvPr>
          <p:cNvSpPr>
            <a:spLocks noGrp="1" noChangeArrowheads="1"/>
          </p:cNvSpPr>
          <p:nvPr>
            <p:ph type="sldNum" idx="12"/>
          </p:nvPr>
        </p:nvSpPr>
        <p:spPr>
          <a:ln/>
        </p:spPr>
        <p:txBody>
          <a:bodyPr/>
          <a:lstStyle>
            <a:lvl1pPr>
              <a:defRPr sz="1100"/>
            </a:lvl1pPr>
          </a:lstStyle>
          <a:p>
            <a:pPr defTabSz="414772" fontAlgn="base">
              <a:spcBef>
                <a:spcPct val="0"/>
              </a:spcBef>
              <a:spcAft>
                <a:spcPct val="0"/>
              </a:spcAft>
            </a:pPr>
            <a:fld id="{17AD625D-3766-41B4-A902-24FADBF6683D}" type="slidenum">
              <a:rPr lang="en-US" altLang="en-US" smtClean="0"/>
              <a:pPr defTabSz="414772" fontAlgn="base">
                <a:spcBef>
                  <a:spcPct val="0"/>
                </a:spcBef>
                <a:spcAft>
                  <a:spcPct val="0"/>
                </a:spcAft>
              </a:pPr>
              <a:t>‹#›</a:t>
            </a:fld>
            <a:endParaRPr lang="en-US" altLang="en-US" sz="1633" dirty="0"/>
          </a:p>
        </p:txBody>
      </p:sp>
    </p:spTree>
    <p:extLst>
      <p:ext uri="{BB962C8B-B14F-4D97-AF65-F5344CB8AC3E}">
        <p14:creationId xmlns:p14="http://schemas.microsoft.com/office/powerpoint/2010/main" val="46052483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06374CCB-8AE8-4653-8A62-E455C3B2D190}" type="slidenum">
              <a:rPr lang="en-US" altLang="en-US" smtClean="0"/>
              <a:pPr/>
              <a:t>‹#›</a:t>
            </a:fld>
            <a:endParaRPr lang="en-US" altLang="en-US"/>
          </a:p>
        </p:txBody>
      </p:sp>
    </p:spTree>
    <p:extLst>
      <p:ext uri="{BB962C8B-B14F-4D97-AF65-F5344CB8AC3E}">
        <p14:creationId xmlns:p14="http://schemas.microsoft.com/office/powerpoint/2010/main" val="20182036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06374CCB-8AE8-4653-8A62-E455C3B2D190}" type="slidenum">
              <a:rPr lang="en-US" altLang="en-US" smtClean="0"/>
              <a:pPr/>
              <a:t>‹#›</a:t>
            </a:fld>
            <a:endParaRPr lang="en-US" altLang="en-US"/>
          </a:p>
        </p:txBody>
      </p:sp>
    </p:spTree>
    <p:extLst>
      <p:ext uri="{BB962C8B-B14F-4D97-AF65-F5344CB8AC3E}">
        <p14:creationId xmlns:p14="http://schemas.microsoft.com/office/powerpoint/2010/main" val="159359634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06374CCB-8AE8-4653-8A62-E455C3B2D190}" type="slidenum">
              <a:rPr lang="en-US" altLang="en-US" smtClean="0"/>
              <a:pPr/>
              <a:t>‹#›</a:t>
            </a:fld>
            <a:endParaRPr lang="en-US" altLang="en-US"/>
          </a:p>
        </p:txBody>
      </p:sp>
    </p:spTree>
    <p:extLst>
      <p:ext uri="{BB962C8B-B14F-4D97-AF65-F5344CB8AC3E}">
        <p14:creationId xmlns:p14="http://schemas.microsoft.com/office/powerpoint/2010/main" val="190219204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a:defRPr/>
            </a:pPr>
            <a:r>
              <a:rPr lang="en-US"/>
              <a:t>12/04/16</a:t>
            </a:r>
          </a:p>
        </p:txBody>
      </p:sp>
      <p:sp>
        <p:nvSpPr>
          <p:cNvPr id="9" name="Footer Placeholder 8"/>
          <p:cNvSpPr>
            <a:spLocks noGrp="1"/>
          </p:cNvSpPr>
          <p:nvPr>
            <p:ph type="ftr" sz="quarter" idx="11"/>
          </p:nvPr>
        </p:nvSpPr>
        <p:spPr/>
        <p:txBody>
          <a:body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06374CCB-8AE8-4653-8A62-E455C3B2D190}" type="slidenum">
              <a:rPr lang="en-US" altLang="en-US" smtClean="0"/>
              <a:pPr/>
              <a:t>‹#›</a:t>
            </a:fld>
            <a:endParaRPr lang="en-US" altLang="en-US"/>
          </a:p>
        </p:txBody>
      </p:sp>
    </p:spTree>
    <p:extLst>
      <p:ext uri="{BB962C8B-B14F-4D97-AF65-F5344CB8AC3E}">
        <p14:creationId xmlns:p14="http://schemas.microsoft.com/office/powerpoint/2010/main" val="20083063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r>
              <a:rPr lang="en-US"/>
              <a:t>12/04/16</a:t>
            </a:r>
          </a:p>
        </p:txBody>
      </p:sp>
      <p:sp>
        <p:nvSpPr>
          <p:cNvPr id="8" name="Footer Placeholder 7"/>
          <p:cNvSpPr>
            <a:spLocks noGrp="1"/>
          </p:cNvSpPr>
          <p:nvPr>
            <p:ph type="ftr" sz="quarter" idx="11"/>
          </p:nvPr>
        </p:nvSpPr>
        <p:spPr/>
        <p:txBody>
          <a:bodyPr/>
          <a:lstStyle/>
          <a:p>
            <a:r>
              <a:rPr lang="en-US"/>
              <a:t>Md. Masudur Rahman, Dept. of CSE, UGV</a:t>
            </a:r>
            <a:endParaRPr lang="en-US" dirty="0"/>
          </a:p>
        </p:txBody>
      </p:sp>
      <p:sp>
        <p:nvSpPr>
          <p:cNvPr id="9" name="Slide Number Placeholder 8"/>
          <p:cNvSpPr>
            <a:spLocks noGrp="1"/>
          </p:cNvSpPr>
          <p:nvPr>
            <p:ph type="sldNum" sz="quarter" idx="12"/>
          </p:nvPr>
        </p:nvSpPr>
        <p:spPr/>
        <p:txBody>
          <a:bodyPr/>
          <a:lstStyle/>
          <a:p>
            <a:fld id="{06374CCB-8AE8-4653-8A62-E455C3B2D190}" type="slidenum">
              <a:rPr lang="en-US" altLang="en-US" smtClean="0"/>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822527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12/04/16</a:t>
            </a:r>
          </a:p>
        </p:txBody>
      </p:sp>
      <p:sp>
        <p:nvSpPr>
          <p:cNvPr id="4" name="Footer Placeholder 3"/>
          <p:cNvSpPr>
            <a:spLocks noGrp="1"/>
          </p:cNvSpPr>
          <p:nvPr>
            <p:ph type="ftr" sz="quarter" idx="11"/>
          </p:nvPr>
        </p:nvSpPr>
        <p:spPr/>
        <p:txBody>
          <a:bodyPr/>
          <a:lstStyle/>
          <a:p>
            <a:r>
              <a:rPr lang="en-US"/>
              <a:t>Md. Masudur Rahman, Dept. of CSE, UGV</a:t>
            </a:r>
            <a:endParaRPr lang="en-US" dirty="0"/>
          </a:p>
        </p:txBody>
      </p:sp>
      <p:sp>
        <p:nvSpPr>
          <p:cNvPr id="5" name="Slide Number Placeholder 4"/>
          <p:cNvSpPr>
            <a:spLocks noGrp="1"/>
          </p:cNvSpPr>
          <p:nvPr>
            <p:ph type="sldNum" sz="quarter" idx="12"/>
          </p:nvPr>
        </p:nvSpPr>
        <p:spPr/>
        <p:txBody>
          <a:bodyPr/>
          <a:lstStyle>
            <a:lvl1pPr>
              <a:defRPr sz="1000"/>
            </a:lvl1pPr>
          </a:lstStyle>
          <a:p>
            <a:fld id="{06374CCB-8AE8-4653-8A62-E455C3B2D190}" type="slidenum">
              <a:rPr lang="en-US" altLang="en-US" smtClean="0"/>
              <a:pPr/>
              <a:t>‹#›</a:t>
            </a:fld>
            <a:endParaRPr lang="en-US" altLang="en-US" dirty="0"/>
          </a:p>
        </p:txBody>
      </p:sp>
    </p:spTree>
    <p:extLst>
      <p:ext uri="{BB962C8B-B14F-4D97-AF65-F5344CB8AC3E}">
        <p14:creationId xmlns:p14="http://schemas.microsoft.com/office/powerpoint/2010/main" val="161095995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457200" fontAlgn="base">
              <a:spcBef>
                <a:spcPct val="0"/>
              </a:spcBef>
              <a:spcAft>
                <a:spcPct val="0"/>
              </a:spcAft>
              <a:defRPr/>
            </a:pPr>
            <a:r>
              <a:rPr lang="en-US"/>
              <a:t>12/04/16</a:t>
            </a:r>
          </a:p>
        </p:txBody>
      </p:sp>
      <p:sp>
        <p:nvSpPr>
          <p:cNvPr id="3" name="Footer Placeholder 2"/>
          <p:cNvSpPr>
            <a:spLocks noGrp="1"/>
          </p:cNvSpPr>
          <p:nvPr>
            <p:ph type="ftr" sz="quarter" idx="11"/>
          </p:nvPr>
        </p:nvSpPr>
        <p:spPr/>
        <p:txBody>
          <a:bodyPr/>
          <a:lstStyle/>
          <a:p>
            <a:r>
              <a:rPr lang="en-US"/>
              <a:t>Md. Masudur Rahman, Dept. of CSE, UGV</a:t>
            </a:r>
            <a:endParaRPr lang="en-US" dirty="0"/>
          </a:p>
        </p:txBody>
      </p:sp>
      <p:sp>
        <p:nvSpPr>
          <p:cNvPr id="4" name="Slide Number Placeholder 3"/>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a:t>
            </a:fld>
            <a:endParaRPr lang="en-US" altLang="en-US" dirty="0"/>
          </a:p>
        </p:txBody>
      </p:sp>
    </p:spTree>
    <p:extLst>
      <p:ext uri="{BB962C8B-B14F-4D97-AF65-F5344CB8AC3E}">
        <p14:creationId xmlns:p14="http://schemas.microsoft.com/office/powerpoint/2010/main" val="27729461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r>
              <a:rPr lang="en-US"/>
              <a:t>12/04/16</a:t>
            </a: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1" name="Slide Number Placeholder 10"/>
          <p:cNvSpPr>
            <a:spLocks noGrp="1"/>
          </p:cNvSpPr>
          <p:nvPr>
            <p:ph type="sldNum" sz="quarter" idx="12"/>
          </p:nvPr>
        </p:nvSpPr>
        <p:spPr/>
        <p:txBody>
          <a:bodyPr/>
          <a:lstStyle/>
          <a:p>
            <a:fld id="{06374CCB-8AE8-4653-8A62-E455C3B2D190}" type="slidenum">
              <a:rPr lang="en-US" altLang="en-US" smtClean="0"/>
              <a:pPr/>
              <a:t>‹#›</a:t>
            </a:fld>
            <a:endParaRPr lang="en-US" altLang="en-US"/>
          </a:p>
        </p:txBody>
      </p:sp>
    </p:spTree>
    <p:extLst>
      <p:ext uri="{BB962C8B-B14F-4D97-AF65-F5344CB8AC3E}">
        <p14:creationId xmlns:p14="http://schemas.microsoft.com/office/powerpoint/2010/main" val="325067342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r>
              <a:rPr lang="en-US"/>
              <a:t>12/04/16</a:t>
            </a: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Md. Masudur Rahman, Dept. of CSE, UGV</a:t>
            </a:r>
            <a:endParaRPr lang="en-US" dirty="0"/>
          </a:p>
        </p:txBody>
      </p:sp>
      <p:sp>
        <p:nvSpPr>
          <p:cNvPr id="10" name="Slide Number Placeholder 9"/>
          <p:cNvSpPr>
            <a:spLocks noGrp="1"/>
          </p:cNvSpPr>
          <p:nvPr>
            <p:ph type="sldNum" sz="quarter" idx="12"/>
          </p:nvPr>
        </p:nvSpPr>
        <p:spPr/>
        <p:txBody>
          <a:bodyPr/>
          <a:lstStyle/>
          <a:p>
            <a:fld id="{06374CCB-8AE8-4653-8A62-E455C3B2D190}" type="slidenum">
              <a:rPr lang="en-US" altLang="en-US" smtClean="0"/>
              <a:pPr/>
              <a:t>‹#›</a:t>
            </a:fld>
            <a:endParaRPr lang="en-US" altLang="en-US"/>
          </a:p>
        </p:txBody>
      </p:sp>
    </p:spTree>
    <p:extLst>
      <p:ext uri="{BB962C8B-B14F-4D97-AF65-F5344CB8AC3E}">
        <p14:creationId xmlns:p14="http://schemas.microsoft.com/office/powerpoint/2010/main" val="313869097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12/04/16</a:t>
            </a:r>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06374CCB-8AE8-4653-8A62-E455C3B2D190}" type="slidenum">
              <a:rPr lang="en-US" altLang="en-US" smtClean="0"/>
              <a:pPr/>
              <a:t>‹#›</a:t>
            </a:fld>
            <a:endParaRPr lang="en-US" altLang="en-US"/>
          </a:p>
        </p:txBody>
      </p:sp>
    </p:spTree>
    <p:extLst>
      <p:ext uri="{BB962C8B-B14F-4D97-AF65-F5344CB8AC3E}">
        <p14:creationId xmlns:p14="http://schemas.microsoft.com/office/powerpoint/2010/main" val="14868238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12/04/16</a:t>
            </a:r>
          </a:p>
        </p:txBody>
      </p:sp>
      <p:sp>
        <p:nvSpPr>
          <p:cNvPr id="5" name="Footer Placeholder 4"/>
          <p:cNvSpPr>
            <a:spLocks noGrp="1"/>
          </p:cNvSpPr>
          <p:nvPr>
            <p:ph type="ftr" sz="quarter" idx="11"/>
          </p:nvPr>
        </p:nvSpPr>
        <p:spPr/>
        <p:txBody>
          <a:bodyPr/>
          <a:lstStyle/>
          <a:p>
            <a:r>
              <a:rPr lang="en-US"/>
              <a:t>Md. Masudur Rahman, Dept. of CSE, UGV</a:t>
            </a:r>
            <a:endParaRPr lang="en-US" dirty="0"/>
          </a:p>
        </p:txBody>
      </p:sp>
      <p:sp>
        <p:nvSpPr>
          <p:cNvPr id="6" name="Slide Number Placeholder 5"/>
          <p:cNvSpPr>
            <a:spLocks noGrp="1"/>
          </p:cNvSpPr>
          <p:nvPr>
            <p:ph type="sldNum" sz="quarter" idx="12"/>
          </p:nvPr>
        </p:nvSpPr>
        <p:spPr/>
        <p:txBody>
          <a:bodyPr/>
          <a:lstStyle/>
          <a:p>
            <a:fld id="{06374CCB-8AE8-4653-8A62-E455C3B2D190}" type="slidenum">
              <a:rPr lang="en-US" altLang="en-US" smtClean="0"/>
              <a:pPr/>
              <a:t>‹#›</a:t>
            </a:fld>
            <a:endParaRPr lang="en-US" altLang="en-US"/>
          </a:p>
        </p:txBody>
      </p:sp>
    </p:spTree>
    <p:extLst>
      <p:ext uri="{BB962C8B-B14F-4D97-AF65-F5344CB8AC3E}">
        <p14:creationId xmlns:p14="http://schemas.microsoft.com/office/powerpoint/2010/main" val="2605140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image" Target="../media/image2.png"/><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image" Target="../media/image2.png"/><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n-US"/>
              <a:t>12/04/16</a:t>
            </a:r>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Md. Masudur Rahman, Dept. of CSE, UGV</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pic>
        <p:nvPicPr>
          <p:cNvPr id="8" name="Picture 7">
            <a:extLst>
              <a:ext uri="{FF2B5EF4-FFF2-40B4-BE49-F238E27FC236}">
                <a16:creationId xmlns:a16="http://schemas.microsoft.com/office/drawing/2014/main" id="{BE358097-230E-9BA4-2928-26D956B4CA5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10" name="Picture 9">
            <a:extLst>
              <a:ext uri="{FF2B5EF4-FFF2-40B4-BE49-F238E27FC236}">
                <a16:creationId xmlns:a16="http://schemas.microsoft.com/office/drawing/2014/main" id="{F8F8193A-33E4-0F51-82F8-1474CA9D6F5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386507670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n-US"/>
              <a:t>12/04/16</a:t>
            </a:r>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Md. Masudur Rahman, Dept. of CSE, UGV</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pic>
        <p:nvPicPr>
          <p:cNvPr id="7" name="Picture 6">
            <a:extLst>
              <a:ext uri="{FF2B5EF4-FFF2-40B4-BE49-F238E27FC236}">
                <a16:creationId xmlns:a16="http://schemas.microsoft.com/office/drawing/2014/main" id="{F6751BC3-9572-193C-4619-8E4ECF4D866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13796948-231C-89B8-0821-04809B43696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69285050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n-US"/>
              <a:t>12/04/16</a:t>
            </a:r>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Md. Masudur Rahman, Dept. of CSE, UGV</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pic>
        <p:nvPicPr>
          <p:cNvPr id="7" name="Picture 6">
            <a:extLst>
              <a:ext uri="{FF2B5EF4-FFF2-40B4-BE49-F238E27FC236}">
                <a16:creationId xmlns:a16="http://schemas.microsoft.com/office/drawing/2014/main" id="{B2F64635-1909-DDE0-5682-E238C164614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57AE527E-CDB8-6179-535B-BC23B077D0C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296830533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n-US"/>
              <a:t>12/04/16</a:t>
            </a:r>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Md. Masudur Rahman, Dept. of CSE, UGV</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pic>
        <p:nvPicPr>
          <p:cNvPr id="7" name="Picture 6">
            <a:extLst>
              <a:ext uri="{FF2B5EF4-FFF2-40B4-BE49-F238E27FC236}">
                <a16:creationId xmlns:a16="http://schemas.microsoft.com/office/drawing/2014/main" id="{5B69B605-D89C-6329-8C2D-CBC29738DF6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0CCF3518-592B-C6BD-7CD7-0BB57B6F14B0}"/>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119605529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n-US"/>
              <a:t>12/04/16</a:t>
            </a:r>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Md. Masudur Rahman, Dept. of CSE, UGV</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pic>
        <p:nvPicPr>
          <p:cNvPr id="7" name="Picture 6">
            <a:extLst>
              <a:ext uri="{FF2B5EF4-FFF2-40B4-BE49-F238E27FC236}">
                <a16:creationId xmlns:a16="http://schemas.microsoft.com/office/drawing/2014/main" id="{6138EF50-EE46-3938-E4C1-9C46E39C33C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B1EC0D92-F133-86C2-7BF9-89AE9875B6E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253259257"/>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a:defRPr/>
            </a:pPr>
            <a:r>
              <a:rPr lang="en-US"/>
              <a:t>12/04/16</a:t>
            </a: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a:defRPr/>
            </a:pPr>
            <a:r>
              <a:rPr lang="en-US"/>
              <a:t>Md. Masudur Rahman, Dept. of CSE, UGV</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a:defRPr/>
            </a:pPr>
            <a:fld id="{F7690994-9DB9-4F28-9943-4C3AB94B8AFF}" type="slidenum">
              <a:rPr lang="en-US" altLang="en-US" smtClean="0"/>
              <a:pPr>
                <a:defRPr/>
              </a:pPr>
              <a:t>‹#›</a:t>
            </a:fld>
            <a:endParaRPr lang="en-US" altLang="en-US"/>
          </a:p>
        </p:txBody>
      </p:sp>
      <p:pic>
        <p:nvPicPr>
          <p:cNvPr id="7" name="Picture 6">
            <a:extLst>
              <a:ext uri="{FF2B5EF4-FFF2-40B4-BE49-F238E27FC236}">
                <a16:creationId xmlns:a16="http://schemas.microsoft.com/office/drawing/2014/main" id="{90001DD2-E816-C193-2B76-C98B3955A1B3}"/>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C38F179C-45A9-8179-E13C-9CF0957B0EAD}"/>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114283042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n-US"/>
              <a:t>12/04/16</a:t>
            </a:r>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ltLang="en-US"/>
              <a:t>Md. Masudur Rahman, Dept. of CSE, UGV</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FDB3254-390D-4D00-AE33-01864784D5FA}" type="slidenum">
              <a:rPr lang="en-US" altLang="en-US" smtClean="0"/>
              <a:pPr/>
              <a:t>‹#›</a:t>
            </a:fld>
            <a:endParaRPr lang="en-US" altLang="en-US"/>
          </a:p>
        </p:txBody>
      </p:sp>
      <p:pic>
        <p:nvPicPr>
          <p:cNvPr id="7" name="Picture 6">
            <a:extLst>
              <a:ext uri="{FF2B5EF4-FFF2-40B4-BE49-F238E27FC236}">
                <a16:creationId xmlns:a16="http://schemas.microsoft.com/office/drawing/2014/main" id="{E93406A8-C2EF-155B-C595-E85FDF99A0C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5718144B-5757-7BA5-A124-9DEA78C63CF5}"/>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49032884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n-US"/>
              <a:t>12/04/16</a:t>
            </a: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Md. Masudur Rahman, Dept. of CSE, UGV</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6F15528-21DE-4FAA-801E-634DDDAF4B2B}" type="slidenum">
              <a:rPr lang="en-US" smtClean="0"/>
              <a:t>‹#›</a:t>
            </a:fld>
            <a:endParaRPr lang="en-US"/>
          </a:p>
        </p:txBody>
      </p:sp>
      <p:pic>
        <p:nvPicPr>
          <p:cNvPr id="7" name="Picture 6">
            <a:extLst>
              <a:ext uri="{FF2B5EF4-FFF2-40B4-BE49-F238E27FC236}">
                <a16:creationId xmlns:a16="http://schemas.microsoft.com/office/drawing/2014/main" id="{B94F9EC3-0C32-3AA8-990F-73810DE2D15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BC2F11BE-9688-3DD9-437C-3FE2B1199CFF}"/>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932997463"/>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a:defRPr/>
            </a:pPr>
            <a:r>
              <a:rPr lang="en-US"/>
              <a:t>12/04/16</a:t>
            </a: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a:defRPr/>
            </a:pPr>
            <a:r>
              <a:rPr lang="en-US"/>
              <a:t>Md. Masudur Rahman, Dept. of CSE, UGV</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C18F64DA-C0B7-4F60-A6DC-CE8AA3972C33}" type="slidenum">
              <a:rPr lang="en-US" altLang="en-US" smtClean="0"/>
              <a:pPr/>
              <a:t>‹#›</a:t>
            </a:fld>
            <a:endParaRPr lang="en-US" altLang="en-US"/>
          </a:p>
        </p:txBody>
      </p:sp>
      <p:pic>
        <p:nvPicPr>
          <p:cNvPr id="7" name="Picture 6">
            <a:extLst>
              <a:ext uri="{FF2B5EF4-FFF2-40B4-BE49-F238E27FC236}">
                <a16:creationId xmlns:a16="http://schemas.microsoft.com/office/drawing/2014/main" id="{4FEFA544-A0DF-6A26-19E6-507A85BB397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002BB08B-800A-FEF3-868C-E584CE03C064}"/>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325715536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a:defRPr/>
            </a:pPr>
            <a:r>
              <a:rPr lang="en-US"/>
              <a:t>12/04/16</a:t>
            </a: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Md. Masudur Rahman, Dept. of CSE, UGV</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06374CCB-8AE8-4653-8A62-E455C3B2D190}" type="slidenum">
              <a:rPr lang="en-US" altLang="en-US" smtClean="0"/>
              <a:pPr/>
              <a:t>‹#›</a:t>
            </a:fld>
            <a:endParaRPr lang="en-US" altLang="en-US"/>
          </a:p>
        </p:txBody>
      </p:sp>
      <p:pic>
        <p:nvPicPr>
          <p:cNvPr id="7" name="Picture 6">
            <a:extLst>
              <a:ext uri="{FF2B5EF4-FFF2-40B4-BE49-F238E27FC236}">
                <a16:creationId xmlns:a16="http://schemas.microsoft.com/office/drawing/2014/main" id="{9D16D2E0-85C1-3334-872B-3721947EC1A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431172" cy="1463040"/>
          </a:xfrm>
          <a:prstGeom prst="rect">
            <a:avLst/>
          </a:prstGeom>
        </p:spPr>
      </p:pic>
      <p:pic>
        <p:nvPicPr>
          <p:cNvPr id="8" name="Picture 7">
            <a:extLst>
              <a:ext uri="{FF2B5EF4-FFF2-40B4-BE49-F238E27FC236}">
                <a16:creationId xmlns:a16="http://schemas.microsoft.com/office/drawing/2014/main" id="{86263578-071E-9BF1-63BF-F9CA9D19870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124682" y="0"/>
            <a:ext cx="986100" cy="1463040"/>
          </a:xfrm>
          <a:prstGeom prst="rect">
            <a:avLst/>
          </a:prstGeom>
        </p:spPr>
      </p:pic>
    </p:spTree>
    <p:extLst>
      <p:ext uri="{BB962C8B-B14F-4D97-AF65-F5344CB8AC3E}">
        <p14:creationId xmlns:p14="http://schemas.microsoft.com/office/powerpoint/2010/main" val="1510635930"/>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gif"/><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57.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57.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5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57.xml"/><Relationship Id="rId4" Type="http://schemas.openxmlformats.org/officeDocument/2006/relationships/comments" Target="../comments/commen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4.xml"/><Relationship Id="rId4" Type="http://schemas.openxmlformats.org/officeDocument/2006/relationships/image" Target="../media/image3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4.xml"/></Relationships>
</file>

<file path=ppt/slides/_rels/slide6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5.xml"/><Relationship Id="rId1" Type="http://schemas.openxmlformats.org/officeDocument/2006/relationships/slideLayout" Target="../slideLayouts/slideLayout7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4.xml"/></Relationships>
</file>

<file path=ppt/slides/_rels/slide8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7.xml"/><Relationship Id="rId1" Type="http://schemas.openxmlformats.org/officeDocument/2006/relationships/slideLayout" Target="../slideLayouts/slideLayout7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4.xml"/></Relationships>
</file>

<file path=ppt/slides/_rels/slide9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9.xml"/><Relationship Id="rId1" Type="http://schemas.openxmlformats.org/officeDocument/2006/relationships/slideLayout" Target="../slideLayouts/slideLayout7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4.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4.xml"/></Relationships>
</file>

<file path=ppt/slides/_rels/slide1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9.xml"/><Relationship Id="rId1" Type="http://schemas.openxmlformats.org/officeDocument/2006/relationships/slideLayout" Target="../slideLayouts/slideLayout79.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4.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4.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4.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4.xml"/></Relationships>
</file>

<file path=ppt/slides/_rels/slide1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0.xml"/><Relationship Id="rId1" Type="http://schemas.openxmlformats.org/officeDocument/2006/relationships/slideLayout" Target="../slideLayouts/slideLayout7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31.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26" Type="http://schemas.openxmlformats.org/officeDocument/2006/relationships/image" Target="../media/image65.png"/><Relationship Id="rId3" Type="http://schemas.openxmlformats.org/officeDocument/2006/relationships/image" Target="../media/image42.png"/><Relationship Id="rId21" Type="http://schemas.openxmlformats.org/officeDocument/2006/relationships/image" Target="../media/image60.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5" Type="http://schemas.openxmlformats.org/officeDocument/2006/relationships/image" Target="../media/image64.png"/><Relationship Id="rId2" Type="http://schemas.openxmlformats.org/officeDocument/2006/relationships/image" Target="../media/image41.png"/><Relationship Id="rId16" Type="http://schemas.openxmlformats.org/officeDocument/2006/relationships/image" Target="../media/image55.png"/><Relationship Id="rId20" Type="http://schemas.openxmlformats.org/officeDocument/2006/relationships/image" Target="../media/image59.png"/><Relationship Id="rId29" Type="http://schemas.openxmlformats.org/officeDocument/2006/relationships/image" Target="../media/image68.png"/><Relationship Id="rId1" Type="http://schemas.openxmlformats.org/officeDocument/2006/relationships/slideLayout" Target="../slideLayouts/slideLayout81.xml"/><Relationship Id="rId6" Type="http://schemas.openxmlformats.org/officeDocument/2006/relationships/image" Target="../media/image45.png"/><Relationship Id="rId11" Type="http://schemas.openxmlformats.org/officeDocument/2006/relationships/image" Target="../media/image50.png"/><Relationship Id="rId24" Type="http://schemas.openxmlformats.org/officeDocument/2006/relationships/image" Target="../media/image63.png"/><Relationship Id="rId32" Type="http://schemas.openxmlformats.org/officeDocument/2006/relationships/image" Target="../media/image71.png"/><Relationship Id="rId5" Type="http://schemas.openxmlformats.org/officeDocument/2006/relationships/image" Target="../media/image44.png"/><Relationship Id="rId15" Type="http://schemas.openxmlformats.org/officeDocument/2006/relationships/image" Target="../media/image54.png"/><Relationship Id="rId23" Type="http://schemas.openxmlformats.org/officeDocument/2006/relationships/image" Target="../media/image62.png"/><Relationship Id="rId28" Type="http://schemas.openxmlformats.org/officeDocument/2006/relationships/image" Target="../media/image67.png"/><Relationship Id="rId10" Type="http://schemas.openxmlformats.org/officeDocument/2006/relationships/image" Target="../media/image49.png"/><Relationship Id="rId19" Type="http://schemas.openxmlformats.org/officeDocument/2006/relationships/image" Target="../media/image58.png"/><Relationship Id="rId31" Type="http://schemas.openxmlformats.org/officeDocument/2006/relationships/image" Target="../media/image70.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 Id="rId22" Type="http://schemas.openxmlformats.org/officeDocument/2006/relationships/image" Target="../media/image61.png"/><Relationship Id="rId27" Type="http://schemas.openxmlformats.org/officeDocument/2006/relationships/image" Target="../media/image66.png"/><Relationship Id="rId30" Type="http://schemas.openxmlformats.org/officeDocument/2006/relationships/image" Target="../media/image69.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3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81.xml"/></Relationships>
</file>

<file path=ppt/slides/_rels/slide1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81.xml"/><Relationship Id="rId5" Type="http://schemas.openxmlformats.org/officeDocument/2006/relationships/image" Target="../media/image76.png"/><Relationship Id="rId4" Type="http://schemas.openxmlformats.org/officeDocument/2006/relationships/image" Target="../media/image75.png"/></Relationships>
</file>

<file path=ppt/slides/_rels/slide1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8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9.png"/><Relationship Id="rId1" Type="http://schemas.openxmlformats.org/officeDocument/2006/relationships/slideLayout" Target="../slideLayouts/slideLayout81.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8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4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8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4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8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4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8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8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8.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18" Type="http://schemas.openxmlformats.org/officeDocument/2006/relationships/image" Target="../media/image109.png"/><Relationship Id="rId3" Type="http://schemas.openxmlformats.org/officeDocument/2006/relationships/image" Target="../media/image94.png"/><Relationship Id="rId21" Type="http://schemas.openxmlformats.org/officeDocument/2006/relationships/image" Target="../media/image112.png"/><Relationship Id="rId7" Type="http://schemas.openxmlformats.org/officeDocument/2006/relationships/image" Target="../media/image98.png"/><Relationship Id="rId12" Type="http://schemas.openxmlformats.org/officeDocument/2006/relationships/image" Target="../media/image103.png"/><Relationship Id="rId17" Type="http://schemas.openxmlformats.org/officeDocument/2006/relationships/image" Target="../media/image108.png"/><Relationship Id="rId25" Type="http://schemas.openxmlformats.org/officeDocument/2006/relationships/image" Target="../media/image116.png"/><Relationship Id="rId2" Type="http://schemas.openxmlformats.org/officeDocument/2006/relationships/image" Target="../media/image93.png"/><Relationship Id="rId16" Type="http://schemas.openxmlformats.org/officeDocument/2006/relationships/image" Target="../media/image107.png"/><Relationship Id="rId20" Type="http://schemas.openxmlformats.org/officeDocument/2006/relationships/image" Target="../media/image111.png"/><Relationship Id="rId1" Type="http://schemas.openxmlformats.org/officeDocument/2006/relationships/slideLayout" Target="../slideLayouts/slideLayout81.xml"/><Relationship Id="rId6" Type="http://schemas.openxmlformats.org/officeDocument/2006/relationships/image" Target="../media/image97.png"/><Relationship Id="rId11" Type="http://schemas.openxmlformats.org/officeDocument/2006/relationships/image" Target="../media/image102.png"/><Relationship Id="rId24" Type="http://schemas.openxmlformats.org/officeDocument/2006/relationships/image" Target="../media/image115.png"/><Relationship Id="rId5" Type="http://schemas.openxmlformats.org/officeDocument/2006/relationships/image" Target="../media/image96.png"/><Relationship Id="rId15" Type="http://schemas.openxmlformats.org/officeDocument/2006/relationships/image" Target="../media/image106.png"/><Relationship Id="rId23" Type="http://schemas.openxmlformats.org/officeDocument/2006/relationships/image" Target="../media/image114.png"/><Relationship Id="rId10" Type="http://schemas.openxmlformats.org/officeDocument/2006/relationships/image" Target="../media/image101.png"/><Relationship Id="rId19" Type="http://schemas.openxmlformats.org/officeDocument/2006/relationships/image" Target="../media/image110.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 Id="rId22" Type="http://schemas.openxmlformats.org/officeDocument/2006/relationships/image" Target="../media/image113.png"/></Relationships>
</file>

<file path=ppt/slides/_rels/slide15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8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62.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image" Target="../media/image122.png"/><Relationship Id="rId1" Type="http://schemas.openxmlformats.org/officeDocument/2006/relationships/slideLayout" Target="../slideLayouts/slideLayout81.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67.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29.png"/><Relationship Id="rId1" Type="http://schemas.openxmlformats.org/officeDocument/2006/relationships/slideLayout" Target="../slideLayouts/slideLayout81.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86.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86.xml"/></Relationships>
</file>

<file path=ppt/slides/_rels/slide17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06.xml"/><Relationship Id="rId1" Type="http://schemas.openxmlformats.org/officeDocument/2006/relationships/slideLayout" Target="../slideLayouts/slideLayout86.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86.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86.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86.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86.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86.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8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86.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86.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86.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86.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86.xml"/></Relationships>
</file>

<file path=ppt/slides/_rels/slide19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8.xml"/><Relationship Id="rId1" Type="http://schemas.openxmlformats.org/officeDocument/2006/relationships/slideLayout" Target="../slideLayouts/slideLayout86.xml"/></Relationships>
</file>

<file path=ppt/slides/_rels/slide19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19.xml"/><Relationship Id="rId1" Type="http://schemas.openxmlformats.org/officeDocument/2006/relationships/slideLayout" Target="../slideLayouts/slideLayout86.xml"/></Relationships>
</file>

<file path=ppt/slides/_rels/slide19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20.xml"/><Relationship Id="rId1" Type="http://schemas.openxmlformats.org/officeDocument/2006/relationships/slideLayout" Target="../slideLayouts/slideLayout86.xml"/></Relationships>
</file>

<file path=ppt/slides/_rels/slide19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21.xml"/><Relationship Id="rId1" Type="http://schemas.openxmlformats.org/officeDocument/2006/relationships/slideLayout" Target="../slideLayouts/slideLayout86.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86.xml"/></Relationships>
</file>

<file path=ppt/slides/_rels/slide19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23.xml"/><Relationship Id="rId1" Type="http://schemas.openxmlformats.org/officeDocument/2006/relationships/slideLayout" Target="../slideLayouts/slideLayout86.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86.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86.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86.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86.xml"/></Relationships>
</file>

<file path=ppt/slides/_rels/slide200.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28.xml"/><Relationship Id="rId1" Type="http://schemas.openxmlformats.org/officeDocument/2006/relationships/slideLayout" Target="../slideLayouts/slideLayout8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9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9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9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92.xml"/></Relationships>
</file>

<file path=ppt/slides/_rels/slide20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4.xml"/><Relationship Id="rId1" Type="http://schemas.openxmlformats.org/officeDocument/2006/relationships/slideLayout" Target="../slideLayouts/slideLayout92.xml"/></Relationships>
</file>

<file path=ppt/slides/_rels/slide20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35.xml"/><Relationship Id="rId1" Type="http://schemas.openxmlformats.org/officeDocument/2006/relationships/slideLayout" Target="../slideLayouts/slideLayout9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9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9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9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92.xml"/></Relationships>
</file>

<file path=ppt/slides/_rels/slide21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40.xml"/><Relationship Id="rId1" Type="http://schemas.openxmlformats.org/officeDocument/2006/relationships/slideLayout" Target="../slideLayouts/slideLayout92.xml"/></Relationships>
</file>

<file path=ppt/slides/_rels/slide214.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1.xml"/><Relationship Id="rId1" Type="http://schemas.openxmlformats.org/officeDocument/2006/relationships/slideLayout" Target="../slideLayouts/slideLayout92.xml"/></Relationships>
</file>

<file path=ppt/slides/_rels/slide21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42.xml"/><Relationship Id="rId1" Type="http://schemas.openxmlformats.org/officeDocument/2006/relationships/slideLayout" Target="../slideLayouts/slideLayout9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92.xml"/></Relationships>
</file>

<file path=ppt/slides/_rels/slide21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44.xml"/><Relationship Id="rId1" Type="http://schemas.openxmlformats.org/officeDocument/2006/relationships/slideLayout" Target="../slideLayouts/slideLayout9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9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92.xml"/></Relationships>
</file>

<file path=ppt/slides/_rels/slide221.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47.xml"/><Relationship Id="rId1" Type="http://schemas.openxmlformats.org/officeDocument/2006/relationships/slideLayout" Target="../slideLayouts/slideLayout9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9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92.xml"/></Relationships>
</file>

<file path=ppt/slides/_rels/slide22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50.xml"/><Relationship Id="rId1" Type="http://schemas.openxmlformats.org/officeDocument/2006/relationships/slideLayout" Target="../slideLayouts/slideLayout92.xml"/><Relationship Id="rId4" Type="http://schemas.openxmlformats.org/officeDocument/2006/relationships/image" Target="../media/image151.jpeg"/></Relationships>
</file>

<file path=ppt/slides/_rels/slide22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51.xml"/><Relationship Id="rId1" Type="http://schemas.openxmlformats.org/officeDocument/2006/relationships/slideLayout" Target="../slideLayouts/slideLayout92.xml"/><Relationship Id="rId4" Type="http://schemas.openxmlformats.org/officeDocument/2006/relationships/image" Target="../media/image153.png"/></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92.xml"/></Relationships>
</file>

<file path=ppt/slides/_rels/slide22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53.xml"/><Relationship Id="rId1" Type="http://schemas.openxmlformats.org/officeDocument/2006/relationships/slideLayout" Target="../slideLayouts/slideLayout92.xml"/><Relationship Id="rId4" Type="http://schemas.openxmlformats.org/officeDocument/2006/relationships/image" Target="../media/image154.png"/></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9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9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9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9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9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92.xml"/></Relationships>
</file>

<file path=ppt/slides/_rels/slide23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60.xml"/><Relationship Id="rId1" Type="http://schemas.openxmlformats.org/officeDocument/2006/relationships/slideLayout" Target="../slideLayouts/slideLayout92.xml"/></Relationships>
</file>

<file path=ppt/slides/_rels/slide235.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61.xml"/><Relationship Id="rId1" Type="http://schemas.openxmlformats.org/officeDocument/2006/relationships/slideLayout" Target="../slideLayouts/slideLayout9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109.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09.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109.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09.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09.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09.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09.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09.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09.xml"/></Relationships>
</file>

<file path=ppt/slides/_rels/slide24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71.xml"/><Relationship Id="rId1" Type="http://schemas.openxmlformats.org/officeDocument/2006/relationships/slideLayout" Target="../slideLayouts/slideLayout109.xml"/></Relationships>
</file>

<file path=ppt/slides/_rels/slide247.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72.xml"/><Relationship Id="rId1" Type="http://schemas.openxmlformats.org/officeDocument/2006/relationships/slideLayout" Target="../slideLayouts/slideLayout109.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09.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09.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09.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09.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09.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09.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09.xml"/></Relationships>
</file>

<file path=ppt/slides/_rels/slide25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80.xml"/><Relationship Id="rId1" Type="http://schemas.openxmlformats.org/officeDocument/2006/relationships/slideLayout" Target="../slideLayouts/slideLayout109.xml"/></Relationships>
</file>

<file path=ppt/slides/_rels/slide256.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81.xml"/><Relationship Id="rId1" Type="http://schemas.openxmlformats.org/officeDocument/2006/relationships/slideLayout" Target="../slideLayouts/slideLayout109.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09.xml"/></Relationships>
</file>

<file path=ppt/slides/_rels/slide25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83.xml"/><Relationship Id="rId1" Type="http://schemas.openxmlformats.org/officeDocument/2006/relationships/slideLayout" Target="../slideLayouts/slideLayout109.xml"/></Relationships>
</file>

<file path=ppt/slides/_rels/slide259.xml.rels><?xml version="1.0" encoding="UTF-8" standalone="yes"?>
<Relationships xmlns="http://schemas.openxmlformats.org/package/2006/relationships"><Relationship Id="rId3" Type="http://schemas.openxmlformats.org/officeDocument/2006/relationships/image" Target="../media/image162.wmf"/><Relationship Id="rId2" Type="http://schemas.openxmlformats.org/officeDocument/2006/relationships/notesSlide" Target="../notesSlides/notesSlide184.xml"/><Relationship Id="rId1" Type="http://schemas.openxmlformats.org/officeDocument/2006/relationships/slideLayout" Target="../slideLayouts/slideLayout109.xml"/></Relationships>
</file>

<file path=ppt/slides/_rels/slide26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85.xml"/><Relationship Id="rId1" Type="http://schemas.openxmlformats.org/officeDocument/2006/relationships/slideLayout" Target="../slideLayouts/slideLayout109.xml"/></Relationships>
</file>

<file path=ppt/slides/_rels/slide26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86.xml"/><Relationship Id="rId1" Type="http://schemas.openxmlformats.org/officeDocument/2006/relationships/slideLayout" Target="../slideLayouts/slideLayout109.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09.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807F9B-C0FE-B79C-FC20-8812B498BB08}"/>
              </a:ext>
            </a:extLst>
          </p:cNvPr>
          <p:cNvSpPr>
            <a:spLocks noGrp="1"/>
          </p:cNvSpPr>
          <p:nvPr>
            <p:ph type="title"/>
          </p:nvPr>
        </p:nvSpPr>
        <p:spPr>
          <a:xfrm>
            <a:off x="611716" y="2858293"/>
            <a:ext cx="10968567" cy="1141413"/>
          </a:xfrm>
        </p:spPr>
        <p:txBody>
          <a:bodyPr/>
          <a:lstStyle/>
          <a:p>
            <a:r>
              <a:rPr lang="en-US" dirty="0"/>
              <a:t>Parallel &amp; Distributed Processing </a:t>
            </a:r>
            <a:br>
              <a:rPr lang="en-US" dirty="0"/>
            </a:br>
            <a:r>
              <a:rPr lang="en-US" sz="2800" dirty="0"/>
              <a:t>CSE-313</a:t>
            </a:r>
            <a:endParaRPr lang="en-US" dirty="0"/>
          </a:p>
        </p:txBody>
      </p:sp>
      <p:sp>
        <p:nvSpPr>
          <p:cNvPr id="5" name="Footer Placeholder 4">
            <a:extLst>
              <a:ext uri="{FF2B5EF4-FFF2-40B4-BE49-F238E27FC236}">
                <a16:creationId xmlns:a16="http://schemas.microsoft.com/office/drawing/2014/main" id="{DF017490-659A-E6ED-36DF-825FEFBF18FC}"/>
              </a:ext>
            </a:extLst>
          </p:cNvPr>
          <p:cNvSpPr>
            <a:spLocks noGrp="1"/>
          </p:cNvSpPr>
          <p:nvPr>
            <p:ph type="ftr" sz="quarter" idx="11"/>
          </p:nvPr>
        </p:nvSpPr>
        <p:spPr/>
        <p:txBody>
          <a:bodyPr/>
          <a:lstStyle/>
          <a:p>
            <a:pPr defTabSz="822960" fontAlgn="base">
              <a:spcBef>
                <a:spcPct val="0"/>
              </a:spcBef>
              <a:spcAft>
                <a:spcPct val="0"/>
              </a:spcAft>
              <a:defRPr/>
            </a:pPr>
            <a:r>
              <a:rPr lang="en-US">
                <a:solidFill>
                  <a:srgbClr val="000000"/>
                </a:solidFill>
              </a:rPr>
              <a:t>Md. Masudur Rahman, Dept. of CSE, UGV</a:t>
            </a:r>
            <a:endParaRPr lang="en-US" dirty="0">
              <a:solidFill>
                <a:srgbClr val="000000"/>
              </a:solidFill>
            </a:endParaRPr>
          </a:p>
        </p:txBody>
      </p:sp>
      <p:sp>
        <p:nvSpPr>
          <p:cNvPr id="6" name="Slide Number Placeholder 5">
            <a:extLst>
              <a:ext uri="{FF2B5EF4-FFF2-40B4-BE49-F238E27FC236}">
                <a16:creationId xmlns:a16="http://schemas.microsoft.com/office/drawing/2014/main" id="{CA5561AA-3CEF-CD00-4FCB-17239B882D14}"/>
              </a:ext>
            </a:extLst>
          </p:cNvPr>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1</a:t>
            </a:fld>
            <a:endParaRPr lang="en-US" altLang="en-US" dirty="0">
              <a:solidFill>
                <a:srgbClr val="000000"/>
              </a:solidFill>
            </a:endParaRPr>
          </a:p>
        </p:txBody>
      </p:sp>
    </p:spTree>
    <p:extLst>
      <p:ext uri="{BB962C8B-B14F-4D97-AF65-F5344CB8AC3E}">
        <p14:creationId xmlns:p14="http://schemas.microsoft.com/office/powerpoint/2010/main" val="405529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9">
            <a:extLst>
              <a:ext uri="{FF2B5EF4-FFF2-40B4-BE49-F238E27FC236}">
                <a16:creationId xmlns:a16="http://schemas.microsoft.com/office/drawing/2014/main" id="{C6160473-AC9F-B6AF-988F-77C4831DE7C8}"/>
              </a:ext>
            </a:extLst>
          </p:cNvPr>
          <p:cNvSpPr>
            <a:spLocks noGrp="1" noChangeArrowheads="1"/>
          </p:cNvSpPr>
          <p:nvPr>
            <p:ph type="title"/>
          </p:nvPr>
        </p:nvSpPr>
        <p:spPr>
          <a:xfrm>
            <a:off x="2229019" y="32489"/>
            <a:ext cx="7729728" cy="1188720"/>
          </a:xfrm>
        </p:spPr>
        <p:txBody>
          <a:bodyPr>
            <a:normAutofit fontScale="90000"/>
          </a:bodyPr>
          <a:lstStyle/>
          <a:p>
            <a:pPr eaLnBrk="1"/>
            <a:r>
              <a:rPr lang="en-US" sz="4400" dirty="0">
                <a:latin typeface="Times New Roman" panose="02020603050405020304" pitchFamily="18" charset="0"/>
                <a:cs typeface="Times New Roman" panose="02020603050405020304" pitchFamily="18" charset="0"/>
              </a:rPr>
              <a:t>Parallel &amp; Distributed Processing</a:t>
            </a:r>
            <a:endParaRPr lang="en-US" altLang="en-US" dirty="0">
              <a:latin typeface="Times New Roman" panose="02020603050405020304" pitchFamily="18" charset="0"/>
              <a:cs typeface="Times New Roman" panose="02020603050405020304" pitchFamily="18" charset="0"/>
            </a:endParaRPr>
          </a:p>
        </p:txBody>
      </p:sp>
      <p:graphicFrame>
        <p:nvGraphicFramePr>
          <p:cNvPr id="18" name="Content Placeholder 17">
            <a:extLst>
              <a:ext uri="{FF2B5EF4-FFF2-40B4-BE49-F238E27FC236}">
                <a16:creationId xmlns:a16="http://schemas.microsoft.com/office/drawing/2014/main" id="{BD15D8F9-EF38-73BE-1374-F7CA8B80FD3B}"/>
              </a:ext>
            </a:extLst>
          </p:cNvPr>
          <p:cNvGraphicFramePr>
            <a:graphicFrameLocks noGrp="1"/>
          </p:cNvGraphicFramePr>
          <p:nvPr>
            <p:ph idx="1"/>
            <p:extLst>
              <p:ext uri="{D42A27DB-BD31-4B8C-83A1-F6EECF244321}">
                <p14:modId xmlns:p14="http://schemas.microsoft.com/office/powerpoint/2010/main" val="302509537"/>
              </p:ext>
            </p:extLst>
          </p:nvPr>
        </p:nvGraphicFramePr>
        <p:xfrm>
          <a:off x="2372784" y="1270797"/>
          <a:ext cx="7442200" cy="785811"/>
        </p:xfrm>
        <a:graphic>
          <a:graphicData uri="http://schemas.openxmlformats.org/drawingml/2006/table">
            <a:tbl>
              <a:tblPr bandRow="1">
                <a:tableStyleId>{5C22544A-7EE6-4342-B048-85BDC9FD1C3A}</a:tableStyleId>
              </a:tblPr>
              <a:tblGrid>
                <a:gridCol w="1443101">
                  <a:extLst>
                    <a:ext uri="{9D8B030D-6E8A-4147-A177-3AD203B41FA5}">
                      <a16:colId xmlns:a16="http://schemas.microsoft.com/office/drawing/2014/main" val="20000"/>
                    </a:ext>
                  </a:extLst>
                </a:gridCol>
                <a:gridCol w="3086272">
                  <a:extLst>
                    <a:ext uri="{9D8B030D-6E8A-4147-A177-3AD203B41FA5}">
                      <a16:colId xmlns:a16="http://schemas.microsoft.com/office/drawing/2014/main" val="20001"/>
                    </a:ext>
                  </a:extLst>
                </a:gridCol>
                <a:gridCol w="1185975">
                  <a:extLst>
                    <a:ext uri="{9D8B030D-6E8A-4147-A177-3AD203B41FA5}">
                      <a16:colId xmlns:a16="http://schemas.microsoft.com/office/drawing/2014/main" val="20002"/>
                    </a:ext>
                  </a:extLst>
                </a:gridCol>
                <a:gridCol w="1726852">
                  <a:extLst>
                    <a:ext uri="{9D8B030D-6E8A-4147-A177-3AD203B41FA5}">
                      <a16:colId xmlns:a16="http://schemas.microsoft.com/office/drawing/2014/main" val="20003"/>
                    </a:ext>
                  </a:extLst>
                </a:gridCol>
              </a:tblGrid>
              <a:tr h="261937">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Course Code: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600" dirty="0">
                          <a:latin typeface="Times New Roman" panose="02020603050405020304" pitchFamily="18" charset="0"/>
                          <a:cs typeface="Times New Roman" panose="02020603050405020304" pitchFamily="18" charset="0"/>
                        </a:rPr>
                        <a:t>CSE-313</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Credits: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a:effectLst/>
                          <a:latin typeface="Times New Roman" panose="02020603050405020304" pitchFamily="18" charset="0"/>
                          <a:cs typeface="Times New Roman" panose="02020603050405020304" pitchFamily="18" charset="0"/>
                        </a:rPr>
                        <a:t>03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61937">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CIE Marks: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90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61937">
                <a:tc>
                  <a:txBody>
                    <a:bodyPr/>
                    <a:lstStyle/>
                    <a:p>
                      <a:pPr marL="0" marR="0">
                        <a:lnSpc>
                          <a:spcPct val="107000"/>
                        </a:lnSpc>
                        <a:spcAft>
                          <a:spcPts val="800"/>
                        </a:spcAft>
                      </a:pPr>
                      <a:r>
                        <a:rPr lang="en-GB" sz="1600">
                          <a:effectLst/>
                          <a:latin typeface="Times New Roman" panose="02020603050405020304" pitchFamily="18" charset="0"/>
                          <a:cs typeface="Times New Roman" panose="02020603050405020304" pitchFamily="18" charset="0"/>
                        </a:rPr>
                        <a:t>Exam Hours: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03</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SEE Marks: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GB" sz="1600" dirty="0">
                          <a:effectLst/>
                          <a:latin typeface="Times New Roman" panose="02020603050405020304" pitchFamily="18" charset="0"/>
                          <a:cs typeface="Times New Roman" panose="02020603050405020304" pitchFamily="18" charset="0"/>
                        </a:rPr>
                        <a:t>60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sp>
        <p:nvSpPr>
          <p:cNvPr id="5165" name="TextBox 23">
            <a:extLst>
              <a:ext uri="{FF2B5EF4-FFF2-40B4-BE49-F238E27FC236}">
                <a16:creationId xmlns:a16="http://schemas.microsoft.com/office/drawing/2014/main" id="{81161905-E53F-2BA4-6645-F487AF7C923E}"/>
              </a:ext>
            </a:extLst>
          </p:cNvPr>
          <p:cNvSpPr txBox="1">
            <a:spLocks noChangeArrowheads="1"/>
          </p:cNvSpPr>
          <p:nvPr/>
        </p:nvSpPr>
        <p:spPr bwMode="auto">
          <a:xfrm>
            <a:off x="2372784" y="2056608"/>
            <a:ext cx="7442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1600" dirty="0">
                <a:latin typeface="Times New Roman" panose="02020603050405020304" pitchFamily="18" charset="0"/>
                <a:cs typeface="Times New Roman" panose="02020603050405020304" pitchFamily="18" charset="0"/>
              </a:rPr>
              <a:t>Course Learning Outcome (CLOs): After Completing this course successfully, the student will be able to…</a:t>
            </a:r>
          </a:p>
        </p:txBody>
      </p:sp>
      <p:graphicFrame>
        <p:nvGraphicFramePr>
          <p:cNvPr id="2" name="Table 1">
            <a:extLst>
              <a:ext uri="{FF2B5EF4-FFF2-40B4-BE49-F238E27FC236}">
                <a16:creationId xmlns:a16="http://schemas.microsoft.com/office/drawing/2014/main" id="{A99FFDFD-7E0E-0D38-7BD5-1394C5E38ED5}"/>
              </a:ext>
            </a:extLst>
          </p:cNvPr>
          <p:cNvGraphicFramePr>
            <a:graphicFrameLocks noGrp="1"/>
          </p:cNvGraphicFramePr>
          <p:nvPr>
            <p:extLst>
              <p:ext uri="{D42A27DB-BD31-4B8C-83A1-F6EECF244321}">
                <p14:modId xmlns:p14="http://schemas.microsoft.com/office/powerpoint/2010/main" val="560723782"/>
              </p:ext>
            </p:extLst>
          </p:nvPr>
        </p:nvGraphicFramePr>
        <p:xfrm>
          <a:off x="1021821" y="2549622"/>
          <a:ext cx="10144125" cy="4308378"/>
        </p:xfrm>
        <a:graphic>
          <a:graphicData uri="http://schemas.openxmlformats.org/drawingml/2006/table">
            <a:tbl>
              <a:tblPr firstRow="1" firstCol="1" bandRow="1">
                <a:tableStyleId>{5C22544A-7EE6-4342-B048-85BDC9FD1C3A}</a:tableStyleId>
              </a:tblPr>
              <a:tblGrid>
                <a:gridCol w="892281">
                  <a:extLst>
                    <a:ext uri="{9D8B030D-6E8A-4147-A177-3AD203B41FA5}">
                      <a16:colId xmlns:a16="http://schemas.microsoft.com/office/drawing/2014/main" val="2184196930"/>
                    </a:ext>
                  </a:extLst>
                </a:gridCol>
                <a:gridCol w="9251844">
                  <a:extLst>
                    <a:ext uri="{9D8B030D-6E8A-4147-A177-3AD203B41FA5}">
                      <a16:colId xmlns:a16="http://schemas.microsoft.com/office/drawing/2014/main" val="2071491207"/>
                    </a:ext>
                  </a:extLst>
                </a:gridCol>
              </a:tblGrid>
              <a:tr h="244728">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Description</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32288929"/>
                  </a:ext>
                </a:extLst>
              </a:tr>
              <a:tr h="476492">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CLO 1</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Demonstrate an understanding of parallel and distributed computing concepts, including their necessity, advantages, and architectural design.</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32648719"/>
                  </a:ext>
                </a:extLst>
              </a:tr>
              <a:tr h="47649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2</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Apply knowledge of Flynn’s taxonomy to classify parallel and distributed systems and their applications.</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07083848"/>
                  </a:ext>
                </a:extLst>
              </a:tr>
              <a:tr h="47649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3</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Analyze and solve computational problems using parallel computing techniques to improve performance and efficiency.</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03117338"/>
                  </a:ext>
                </a:extLst>
              </a:tr>
              <a:tr h="476492">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CLO 4</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Develop programs using distributed computing models such as MapReduce for handling large-scale data processing.</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47239560"/>
                  </a:ext>
                </a:extLst>
              </a:tr>
              <a:tr h="47649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5</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Design and evaluate distributed databases with a focus on fragmentation, replication, and allocation strategies.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7677898"/>
                  </a:ext>
                </a:extLst>
              </a:tr>
              <a:tr h="47649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6</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Assess the performance, fault tolerance, and scalability of distributed systems and suggest optimizations.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83898535"/>
                  </a:ext>
                </a:extLst>
              </a:tr>
              <a:tr h="47649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7</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Implement synchronization techniques to manage shared resources and ensure consistency in distributed environments.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95837783"/>
                  </a:ext>
                </a:extLst>
              </a:tr>
              <a:tr h="47649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8</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Explore the role of pipelining and instruction-level parallelism in improving the performance of parallel processors.</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6521223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FE4AD66A-EB19-0F87-7F13-E63EAD812BF9}"/>
              </a:ext>
            </a:extLst>
          </p:cNvPr>
          <p:cNvSpPr>
            <a:spLocks noGrp="1" noChangeArrowheads="1"/>
          </p:cNvSpPr>
          <p:nvPr>
            <p:ph type="title"/>
          </p:nvPr>
        </p:nvSpPr>
        <p:spPr>
          <a:xfrm>
            <a:off x="2229019" y="54294"/>
            <a:ext cx="7729728" cy="1188720"/>
          </a:xfrm>
        </p:spPr>
        <p:txBody>
          <a:bodyPr/>
          <a:lstStyle/>
          <a:p>
            <a:pPr eaLnBrk="1"/>
            <a:r>
              <a:rPr lang="en-US" altLang="en-US" dirty="0">
                <a:latin typeface="Times New Roman" panose="02020603050405020304" pitchFamily="18" charset="0"/>
                <a:cs typeface="Times New Roman" panose="02020603050405020304" pitchFamily="18" charset="0"/>
              </a:rPr>
              <a:t>Summary of Course Content</a:t>
            </a:r>
          </a:p>
        </p:txBody>
      </p:sp>
      <p:sp>
        <p:nvSpPr>
          <p:cNvPr id="5" name="Content Placeholder 12">
            <a:extLst>
              <a:ext uri="{FF2B5EF4-FFF2-40B4-BE49-F238E27FC236}">
                <a16:creationId xmlns:a16="http://schemas.microsoft.com/office/drawing/2014/main" id="{754F1BEA-97EB-A662-2348-A731460086ED}"/>
              </a:ext>
            </a:extLst>
          </p:cNvPr>
          <p:cNvSpPr>
            <a:spLocks noGrp="1"/>
          </p:cNvSpPr>
          <p:nvPr>
            <p:ph idx="1"/>
          </p:nvPr>
        </p:nvSpPr>
        <p:spPr>
          <a:xfrm>
            <a:off x="1001930" y="5345752"/>
            <a:ext cx="10363200" cy="967385"/>
          </a:xfrm>
        </p:spPr>
        <p:txBody>
          <a:bodyPr>
            <a:normAutofit fontScale="62500" lnSpcReduction="20000"/>
          </a:bodyPr>
          <a:lstStyle/>
          <a:p>
            <a:pPr marL="0" indent="0"/>
            <a:r>
              <a:rPr lang="en-US" sz="1600" b="1" dirty="0">
                <a:latin typeface="Times New Roman" panose="02020603050405020304" pitchFamily="18" charset="0"/>
                <a:cs typeface="Times New Roman" panose="02020603050405020304" pitchFamily="18" charset="0"/>
              </a:rPr>
              <a:t>Recommended Books:</a:t>
            </a:r>
          </a:p>
          <a:p>
            <a:pPr>
              <a:buFont typeface="+mj-lt"/>
              <a:buAutoNum type="arabicPeriod"/>
            </a:pPr>
            <a:r>
              <a:rPr lang="en-US" sz="1600" dirty="0">
                <a:latin typeface="Times New Roman" panose="02020603050405020304" pitchFamily="18" charset="0"/>
                <a:cs typeface="Times New Roman" panose="02020603050405020304" pitchFamily="18" charset="0"/>
              </a:rPr>
              <a:t>Parallel Programming: Techniques and Applications Using Networked Workstations and GPUs by Michael J. Quinn.</a:t>
            </a:r>
          </a:p>
          <a:p>
            <a:pPr>
              <a:buFont typeface="+mj-lt"/>
              <a:buAutoNum type="arabicPeriod"/>
            </a:pPr>
            <a:r>
              <a:rPr lang="en-US" sz="1600" dirty="0">
                <a:latin typeface="Times New Roman" panose="02020603050405020304" pitchFamily="18" charset="0"/>
                <a:cs typeface="Times New Roman" panose="02020603050405020304" pitchFamily="18" charset="0"/>
              </a:rPr>
              <a:t>Distributed Systems: Principles and Paradigms by Andrew S. Tanenbaum and Maarten Van Steen.</a:t>
            </a:r>
          </a:p>
          <a:p>
            <a:pPr>
              <a:buFont typeface="+mj-lt"/>
              <a:buAutoNum type="arabicPeriod"/>
            </a:pPr>
            <a:r>
              <a:rPr lang="en-US" sz="1600" dirty="0">
                <a:latin typeface="Times New Roman" panose="02020603050405020304" pitchFamily="18" charset="0"/>
                <a:cs typeface="Times New Roman" panose="02020603050405020304" pitchFamily="18" charset="0"/>
              </a:rPr>
              <a:t>Introduction to Parallel Computing by Ananth Grama, Anshul Gupta, George </a:t>
            </a:r>
            <a:r>
              <a:rPr lang="en-US" sz="1600" dirty="0" err="1">
                <a:latin typeface="Times New Roman" panose="02020603050405020304" pitchFamily="18" charset="0"/>
                <a:cs typeface="Times New Roman" panose="02020603050405020304" pitchFamily="18" charset="0"/>
              </a:rPr>
              <a:t>Karypis</a:t>
            </a:r>
            <a:r>
              <a:rPr lang="en-US" sz="1600" dirty="0">
                <a:latin typeface="Times New Roman" panose="02020603050405020304" pitchFamily="18" charset="0"/>
                <a:cs typeface="Times New Roman" panose="02020603050405020304" pitchFamily="18" charset="0"/>
              </a:rPr>
              <a:t>, and Vipin Kumar</a:t>
            </a:r>
          </a:p>
        </p:txBody>
      </p:sp>
      <p:graphicFrame>
        <p:nvGraphicFramePr>
          <p:cNvPr id="3" name="Table 2">
            <a:extLst>
              <a:ext uri="{FF2B5EF4-FFF2-40B4-BE49-F238E27FC236}">
                <a16:creationId xmlns:a16="http://schemas.microsoft.com/office/drawing/2014/main" id="{28BC09A3-9CA8-4B62-0B28-B271F7851434}"/>
              </a:ext>
            </a:extLst>
          </p:cNvPr>
          <p:cNvGraphicFramePr>
            <a:graphicFrameLocks noGrp="1"/>
          </p:cNvGraphicFramePr>
          <p:nvPr>
            <p:extLst>
              <p:ext uri="{D42A27DB-BD31-4B8C-83A1-F6EECF244321}">
                <p14:modId xmlns:p14="http://schemas.microsoft.com/office/powerpoint/2010/main" val="1811614842"/>
              </p:ext>
            </p:extLst>
          </p:nvPr>
        </p:nvGraphicFramePr>
        <p:xfrm>
          <a:off x="2229019" y="1336302"/>
          <a:ext cx="7751087" cy="3916162"/>
        </p:xfrm>
        <a:graphic>
          <a:graphicData uri="http://schemas.openxmlformats.org/drawingml/2006/table">
            <a:tbl>
              <a:tblPr firstRow="1" firstCol="1" bandRow="1">
                <a:tableStyleId>{5C22544A-7EE6-4342-B048-85BDC9FD1C3A}</a:tableStyleId>
              </a:tblPr>
              <a:tblGrid>
                <a:gridCol w="255972">
                  <a:extLst>
                    <a:ext uri="{9D8B030D-6E8A-4147-A177-3AD203B41FA5}">
                      <a16:colId xmlns:a16="http://schemas.microsoft.com/office/drawing/2014/main" val="61557993"/>
                    </a:ext>
                  </a:extLst>
                </a:gridCol>
                <a:gridCol w="5372257">
                  <a:extLst>
                    <a:ext uri="{9D8B030D-6E8A-4147-A177-3AD203B41FA5}">
                      <a16:colId xmlns:a16="http://schemas.microsoft.com/office/drawing/2014/main" val="1373979813"/>
                    </a:ext>
                  </a:extLst>
                </a:gridCol>
                <a:gridCol w="443691">
                  <a:extLst>
                    <a:ext uri="{9D8B030D-6E8A-4147-A177-3AD203B41FA5}">
                      <a16:colId xmlns:a16="http://schemas.microsoft.com/office/drawing/2014/main" val="3117196496"/>
                    </a:ext>
                  </a:extLst>
                </a:gridCol>
                <a:gridCol w="1679167">
                  <a:extLst>
                    <a:ext uri="{9D8B030D-6E8A-4147-A177-3AD203B41FA5}">
                      <a16:colId xmlns:a16="http://schemas.microsoft.com/office/drawing/2014/main" val="1863130417"/>
                    </a:ext>
                  </a:extLst>
                </a:gridCol>
              </a:tblGrid>
              <a:tr h="24685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Sl.</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Course Content</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HRs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28936757"/>
                  </a:ext>
                </a:extLst>
              </a:tr>
              <a:tr h="431754">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1</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Introduction to Parallel and Distributed Computing</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4</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CLO 1, CLO 2</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9572614"/>
                  </a:ext>
                </a:extLst>
              </a:tr>
              <a:tr h="24685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2</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Flynn’s Taxonomy and Parallel Architectures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3</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2, CLO 3</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81501541"/>
                  </a:ext>
                </a:extLst>
              </a:tr>
              <a:tr h="24685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3</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Parallel Programming Models and Techniques</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6</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3, CLO 4</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36454834"/>
                  </a:ext>
                </a:extLst>
              </a:tr>
              <a:tr h="431754">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4</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Distributed Systems: Concepts and Architectures</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5</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1, CLO 5</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05169390"/>
                  </a:ext>
                </a:extLst>
              </a:tr>
              <a:tr h="24685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5</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Synchronization and Resource Management</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4</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6, CLO 7</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77693138"/>
                  </a:ext>
                </a:extLst>
              </a:tr>
              <a:tr h="24685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6</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Pipelining and Instruction-Level Parallelism</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3</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8</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30666738"/>
                  </a:ext>
                </a:extLst>
              </a:tr>
              <a:tr h="246852">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7</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MapReduce and Big Data Processing</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4</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4, CLO 6</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05768769"/>
                  </a:ext>
                </a:extLst>
              </a:tr>
              <a:tr h="431754">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8</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Distributed Databases: Fragmentation, Replication, and Allocation</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5</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CLO 5, CLO 6</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7649168"/>
                  </a:ext>
                </a:extLst>
              </a:tr>
              <a:tr h="431754">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9</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Fault Tolerance and Scalability in Distributed Systems</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4</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CLO 6</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131923"/>
                  </a:ext>
                </a:extLst>
              </a:tr>
              <a:tr h="492331">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10</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Practical Applications and Case Studies</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a:effectLst/>
                          <a:latin typeface="Times New Roman" panose="02020603050405020304" pitchFamily="18" charset="0"/>
                          <a:cs typeface="Times New Roman" panose="02020603050405020304" pitchFamily="18" charset="0"/>
                        </a:rPr>
                        <a:t>2</a:t>
                      </a:r>
                      <a:endParaRPr lang="en-US"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CLO 4, CLO 6, CLO 7</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80682078"/>
                  </a:ext>
                </a:extLst>
              </a:tr>
            </a:tbl>
          </a:graphicData>
        </a:graphic>
      </p:graphicFrame>
      <p:sp>
        <p:nvSpPr>
          <p:cNvPr id="6" name="Footer Placeholder 5">
            <a:extLst>
              <a:ext uri="{FF2B5EF4-FFF2-40B4-BE49-F238E27FC236}">
                <a16:creationId xmlns:a16="http://schemas.microsoft.com/office/drawing/2014/main" id="{749AAC80-7F71-63AF-0B06-EBAEFCAA949F}"/>
              </a:ext>
            </a:extLst>
          </p:cNvPr>
          <p:cNvSpPr>
            <a:spLocks noGrp="1"/>
          </p:cNvSpPr>
          <p:nvPr>
            <p:ph type="ftr" sz="quarter" idx="11"/>
          </p:nvPr>
        </p:nvSpPr>
        <p:spPr/>
        <p:txBody>
          <a:bodyPr/>
          <a:lstStyle/>
          <a:p>
            <a:pPr defTabSz="822960" fontAlgn="base">
              <a:spcBef>
                <a:spcPct val="0"/>
              </a:spcBef>
              <a:spcAft>
                <a:spcPct val="0"/>
              </a:spcAft>
              <a:defRPr/>
            </a:pPr>
            <a:r>
              <a:rPr lang="en-US">
                <a:solidFill>
                  <a:srgbClr val="000000"/>
                </a:solidFill>
              </a:rPr>
              <a:t>Md. Masudur Rahman, Dept. of CSE, UGV</a:t>
            </a:r>
            <a:endParaRPr lang="en-US" dirty="0">
              <a:solidFill>
                <a:srgbClr val="000000"/>
              </a:solidFill>
            </a:endParaRPr>
          </a:p>
        </p:txBody>
      </p:sp>
      <p:sp>
        <p:nvSpPr>
          <p:cNvPr id="7" name="Slide Number Placeholder 6">
            <a:extLst>
              <a:ext uri="{FF2B5EF4-FFF2-40B4-BE49-F238E27FC236}">
                <a16:creationId xmlns:a16="http://schemas.microsoft.com/office/drawing/2014/main" id="{420FCD35-9F53-71FD-88FF-C69BBD8B555F}"/>
              </a:ext>
            </a:extLst>
          </p:cNvPr>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3</a:t>
            </a:fld>
            <a:endParaRPr lang="en-US" altLang="en-US" dirty="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CFF52EFA-234C-83A3-8F67-6DA0EF5005EA}"/>
              </a:ext>
            </a:extLst>
          </p:cNvPr>
          <p:cNvSpPr>
            <a:spLocks noGrp="1" noChangeArrowheads="1"/>
          </p:cNvSpPr>
          <p:nvPr>
            <p:ph type="title"/>
          </p:nvPr>
        </p:nvSpPr>
        <p:spPr>
          <a:xfrm>
            <a:off x="2229549" y="262892"/>
            <a:ext cx="7729728" cy="1188720"/>
          </a:xfrm>
        </p:spPr>
        <p:txBody>
          <a:bodyPr/>
          <a:lstStyle/>
          <a:p>
            <a:pPr eaLnBrk="1"/>
            <a:r>
              <a:rPr lang="en-US" altLang="en-US">
                <a:latin typeface="Times New Roman" panose="02020603050405020304" pitchFamily="18" charset="0"/>
                <a:cs typeface="Times New Roman" panose="02020603050405020304" pitchFamily="18" charset="0"/>
              </a:rPr>
              <a:t>Assessment Pattern</a:t>
            </a:r>
          </a:p>
        </p:txBody>
      </p:sp>
      <p:graphicFrame>
        <p:nvGraphicFramePr>
          <p:cNvPr id="4" name="Content Placeholder 3">
            <a:extLst>
              <a:ext uri="{FF2B5EF4-FFF2-40B4-BE49-F238E27FC236}">
                <a16:creationId xmlns:a16="http://schemas.microsoft.com/office/drawing/2014/main" id="{263066FA-7BF5-36A3-A8AD-D10B53D936F2}"/>
              </a:ext>
            </a:extLst>
          </p:cNvPr>
          <p:cNvGraphicFramePr>
            <a:graphicFrameLocks noGrp="1"/>
          </p:cNvGraphicFramePr>
          <p:nvPr>
            <p:ph idx="1"/>
          </p:nvPr>
        </p:nvGraphicFramePr>
        <p:xfrm>
          <a:off x="1981201" y="2093914"/>
          <a:ext cx="8226425" cy="2104390"/>
        </p:xfrm>
        <a:graphic>
          <a:graphicData uri="http://schemas.openxmlformats.org/drawingml/2006/table">
            <a:tbl>
              <a:tblPr/>
              <a:tblGrid>
                <a:gridCol w="1755775">
                  <a:extLst>
                    <a:ext uri="{9D8B030D-6E8A-4147-A177-3AD203B41FA5}">
                      <a16:colId xmlns:a16="http://schemas.microsoft.com/office/drawing/2014/main" val="2775819510"/>
                    </a:ext>
                  </a:extLst>
                </a:gridCol>
                <a:gridCol w="1350963">
                  <a:extLst>
                    <a:ext uri="{9D8B030D-6E8A-4147-A177-3AD203B41FA5}">
                      <a16:colId xmlns:a16="http://schemas.microsoft.com/office/drawing/2014/main" val="2123241003"/>
                    </a:ext>
                  </a:extLst>
                </a:gridCol>
                <a:gridCol w="1630362">
                  <a:extLst>
                    <a:ext uri="{9D8B030D-6E8A-4147-A177-3AD203B41FA5}">
                      <a16:colId xmlns:a16="http://schemas.microsoft.com/office/drawing/2014/main" val="2611429707"/>
                    </a:ext>
                  </a:extLst>
                </a:gridCol>
                <a:gridCol w="1519238">
                  <a:extLst>
                    <a:ext uri="{9D8B030D-6E8A-4147-A177-3AD203B41FA5}">
                      <a16:colId xmlns:a16="http://schemas.microsoft.com/office/drawing/2014/main" val="3254598436"/>
                    </a:ext>
                  </a:extLst>
                </a:gridCol>
                <a:gridCol w="1970087">
                  <a:extLst>
                    <a:ext uri="{9D8B030D-6E8A-4147-A177-3AD203B41FA5}">
                      <a16:colId xmlns:a16="http://schemas.microsoft.com/office/drawing/2014/main" val="3210745157"/>
                    </a:ext>
                  </a:extLst>
                </a:gridCol>
              </a:tblGrid>
              <a:tr h="64135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Bloom's Category</a:t>
                      </a:r>
                    </a:p>
                    <a:p>
                      <a:pPr marL="69850" marR="0" lvl="0" indent="0" algn="l"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Marks (out of 90)</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444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244475" marR="0" lvl="0" indent="0" algn="ctr"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Tests</a:t>
                      </a:r>
                    </a:p>
                    <a:p>
                      <a:pPr marL="244475" marR="0" lvl="0" indent="0" algn="ctr"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(45)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Assignments</a:t>
                      </a:r>
                    </a:p>
                    <a:p>
                      <a:pPr marL="84138" marR="0" lvl="0" indent="0" algn="ctr"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3970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139700" marR="0" lvl="0" indent="0" algn="ctr"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Quizzes</a:t>
                      </a:r>
                    </a:p>
                    <a:p>
                      <a:pPr marL="139700" marR="0" lvl="0" indent="0" algn="ctr"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6651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65163" marR="0" lvl="0" indent="0" algn="ctr" defTabSz="914400" rtl="0" eaLnBrk="1" fontAlgn="base" latinLnBrk="0" hangingPunct="1">
                        <a:lnSpc>
                          <a:spcPts val="133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Attendance</a:t>
                      </a:r>
                    </a:p>
                    <a:p>
                      <a:pPr marL="665163" marR="0" lvl="0" indent="0" algn="ctr" defTabSz="914400" rtl="0" eaLnBrk="1" fontAlgn="base" latinLnBrk="0" hangingPunct="1">
                        <a:lnSpc>
                          <a:spcPts val="132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85440164"/>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Remember</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1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3175"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03</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3251303"/>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Understand</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1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3175"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04</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57259909"/>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Apply</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4288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24288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7176409"/>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8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Analyze</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4288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242888" marR="0" lvl="0" indent="0" algn="ctr" defTabSz="914400" rtl="0" eaLnBrk="1" fontAlgn="base" latinLnBrk="0" hangingPunct="1">
                        <a:lnSpc>
                          <a:spcPts val="128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10</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31226175"/>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Evaluate</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1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3175"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4138">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84138"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03</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05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87031364"/>
                  </a:ext>
                </a:extLst>
              </a:tr>
              <a:tr h="22383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Create</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175">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3175"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a:txBody>
                  <a:tcPr marL="67522" marR="6752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15195858"/>
                  </a:ext>
                </a:extLst>
              </a:tr>
            </a:tbl>
          </a:graphicData>
        </a:graphic>
      </p:graphicFrame>
      <p:graphicFrame>
        <p:nvGraphicFramePr>
          <p:cNvPr id="5" name="Table 4">
            <a:extLst>
              <a:ext uri="{FF2B5EF4-FFF2-40B4-BE49-F238E27FC236}">
                <a16:creationId xmlns:a16="http://schemas.microsoft.com/office/drawing/2014/main" id="{9F348A60-4B9F-6BC4-B215-585CD29509F7}"/>
              </a:ext>
            </a:extLst>
          </p:cNvPr>
          <p:cNvGraphicFramePr>
            <a:graphicFrameLocks noGrp="1"/>
          </p:cNvGraphicFramePr>
          <p:nvPr/>
        </p:nvGraphicFramePr>
        <p:xfrm>
          <a:off x="3170239" y="4876801"/>
          <a:ext cx="5851525" cy="1690688"/>
        </p:xfrm>
        <a:graphic>
          <a:graphicData uri="http://schemas.openxmlformats.org/drawingml/2006/table">
            <a:tbl>
              <a:tblPr/>
              <a:tblGrid>
                <a:gridCol w="2730500">
                  <a:extLst>
                    <a:ext uri="{9D8B030D-6E8A-4147-A177-3AD203B41FA5}">
                      <a16:colId xmlns:a16="http://schemas.microsoft.com/office/drawing/2014/main" val="4081718411"/>
                    </a:ext>
                  </a:extLst>
                </a:gridCol>
                <a:gridCol w="3121025">
                  <a:extLst>
                    <a:ext uri="{9D8B030D-6E8A-4147-A177-3AD203B41FA5}">
                      <a16:colId xmlns:a16="http://schemas.microsoft.com/office/drawing/2014/main" val="349548253"/>
                    </a:ext>
                  </a:extLst>
                </a:gridCol>
              </a:tblGrid>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Bloom's Category</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9969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996950"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Test</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9637227"/>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Remember</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47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4763"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7</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13307910"/>
                  </a:ext>
                </a:extLst>
              </a:tr>
              <a:tr h="242888">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8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Understand</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47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4763" marR="0" lvl="0" indent="0" algn="ctr" defTabSz="914400" rtl="0" eaLnBrk="1" fontAlgn="base" latinLnBrk="0" hangingPunct="1">
                        <a:lnSpc>
                          <a:spcPts val="1288"/>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7</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3846433"/>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Apply</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9969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996950"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20</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02913357"/>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Analyze</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9969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996950"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15</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14374649"/>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Evaluate</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47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4763"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6</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11831121"/>
                  </a:ext>
                </a:extLst>
              </a:tr>
              <a:tr h="241300">
                <a:tc>
                  <a:txBody>
                    <a:bodyPr/>
                    <a:lstStyle>
                      <a:lvl1pPr marL="69850">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69850" marR="0" lvl="0" indent="0" algn="l"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Create</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4763">
                        <a:lnSpc>
                          <a:spcPct val="93000"/>
                        </a:lnSpc>
                        <a:spcBef>
                          <a:spcPts val="1425"/>
                        </a:spcBef>
                        <a:buClr>
                          <a:srgbClr val="000000"/>
                        </a:buClr>
                        <a:buSzPct val="100000"/>
                        <a:buFont typeface="Times New Roman" panose="02020603050405020304" pitchFamily="18" charset="0"/>
                        <a:defRPr sz="2800">
                          <a:solidFill>
                            <a:srgbClr val="000000"/>
                          </a:solidFill>
                          <a:latin typeface="Arial" panose="020B0604020202020204" pitchFamily="34" charset="0"/>
                          <a:cs typeface="Noto Sans CJK SC Regular" charset="0"/>
                        </a:defRPr>
                      </a:lvl1pPr>
                      <a:lvl2pPr marL="457200">
                        <a:lnSpc>
                          <a:spcPct val="93000"/>
                        </a:lnSpc>
                        <a:spcBef>
                          <a:spcPts val="1138"/>
                        </a:spcBef>
                        <a:buClr>
                          <a:srgbClr val="000000"/>
                        </a:buClr>
                        <a:buSzPct val="100000"/>
                        <a:buFont typeface="Times New Roman" panose="02020603050405020304" pitchFamily="18" charset="0"/>
                        <a:defRPr sz="2400">
                          <a:solidFill>
                            <a:srgbClr val="000000"/>
                          </a:solidFill>
                          <a:latin typeface="Arial" panose="020B0604020202020204" pitchFamily="34" charset="0"/>
                          <a:cs typeface="Noto Sans CJK SC Regular" charset="0"/>
                        </a:defRPr>
                      </a:lvl2pPr>
                      <a:lvl3pPr marL="914400">
                        <a:lnSpc>
                          <a:spcPct val="93000"/>
                        </a:lnSpc>
                        <a:spcBef>
                          <a:spcPts val="850"/>
                        </a:spcBef>
                        <a:buClr>
                          <a:srgbClr val="000000"/>
                        </a:buClr>
                        <a:buSzPct val="100000"/>
                        <a:buFont typeface="Times New Roman" panose="02020603050405020304" pitchFamily="18" charset="0"/>
                        <a:defRPr sz="2000">
                          <a:solidFill>
                            <a:srgbClr val="000000"/>
                          </a:solidFill>
                          <a:latin typeface="Arial" panose="020B0604020202020204" pitchFamily="34" charset="0"/>
                          <a:cs typeface="Noto Sans CJK SC Regular" charset="0"/>
                        </a:defRPr>
                      </a:lvl3pPr>
                      <a:lvl4pPr marL="1371600">
                        <a:lnSpc>
                          <a:spcPct val="93000"/>
                        </a:lnSpc>
                        <a:spcBef>
                          <a:spcPts val="575"/>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4pPr>
                      <a:lvl5pPr marL="1828800">
                        <a:lnSpc>
                          <a:spcPct val="93000"/>
                        </a:lnSpc>
                        <a:spcBef>
                          <a:spcPts val="288"/>
                        </a:spcBef>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5pPr>
                      <a:lvl6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6pPr>
                      <a:lvl7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7pPr>
                      <a:lvl8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8pPr>
                      <a:lvl9pPr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a:solidFill>
                            <a:srgbClr val="000000"/>
                          </a:solidFill>
                          <a:latin typeface="Arial" panose="020B0604020202020204" pitchFamily="34" charset="0"/>
                          <a:cs typeface="Noto Sans CJK SC Regular" charset="0"/>
                        </a:defRPr>
                      </a:lvl9pPr>
                    </a:lstStyle>
                    <a:p>
                      <a:pPr marL="4763" marR="0" lvl="0" indent="0" algn="ctr" defTabSz="914400" rtl="0" eaLnBrk="1" fontAlgn="base" latinLnBrk="0" hangingPunct="1">
                        <a:lnSpc>
                          <a:spcPts val="1275"/>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5</a:t>
                      </a: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21660474"/>
                  </a:ext>
                </a:extLst>
              </a:tr>
            </a:tbl>
          </a:graphicData>
        </a:graphic>
      </p:graphicFrame>
      <p:sp>
        <p:nvSpPr>
          <p:cNvPr id="7" name="TextBox 6">
            <a:extLst>
              <a:ext uri="{FF2B5EF4-FFF2-40B4-BE49-F238E27FC236}">
                <a16:creationId xmlns:a16="http://schemas.microsoft.com/office/drawing/2014/main" id="{A12FADA8-4850-93DE-89AC-30B86BB7B03C}"/>
              </a:ext>
            </a:extLst>
          </p:cNvPr>
          <p:cNvSpPr txBox="1"/>
          <p:nvPr/>
        </p:nvSpPr>
        <p:spPr>
          <a:xfrm>
            <a:off x="3522663" y="1524000"/>
            <a:ext cx="5143500" cy="350838"/>
          </a:xfrm>
          <a:prstGeom prst="rect">
            <a:avLst/>
          </a:prstGeom>
          <a:noFill/>
        </p:spPr>
        <p:txBody>
          <a:bodyPr>
            <a:spAutoFit/>
          </a:bodyPr>
          <a:lstStyle/>
          <a:p>
            <a:pPr>
              <a:lnSpc>
                <a:spcPct val="93000"/>
              </a:lnSpc>
              <a:spcBef>
                <a:spcPts val="1155"/>
              </a:spcBef>
              <a:buClr>
                <a:srgbClr val="000000"/>
              </a:buClr>
              <a:buSzPct val="100000"/>
              <a:tabLst>
                <a:tab pos="3038475" algn="l"/>
              </a:tabLst>
              <a:defRPr/>
            </a:pPr>
            <a:r>
              <a:rPr lang="en-US" b="1" dirty="0">
                <a:latin typeface="Times New Roman" panose="02020603050405020304" pitchFamily="18" charset="0"/>
                <a:ea typeface="Times New Roman" panose="02020603050405020304" pitchFamily="18" charset="0"/>
                <a:cs typeface="Times New Roman" panose="02020603050405020304" pitchFamily="18" charset="0"/>
              </a:rPr>
              <a:t>CIE-</a:t>
            </a:r>
            <a:r>
              <a:rPr lang="en-US" b="1" spc="-15"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Continuous</a:t>
            </a:r>
            <a:r>
              <a:rPr lang="en-US" b="1" spc="5"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Internal</a:t>
            </a:r>
            <a:r>
              <a:rPr lang="en-US" b="1" spc="-5"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Evaluation</a:t>
            </a:r>
            <a:r>
              <a:rPr lang="en-US" b="1" spc="-10"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(90</a:t>
            </a:r>
            <a:r>
              <a:rPr lang="en-US" b="1" spc="-5"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Marks)</a:t>
            </a:r>
            <a:endParaRPr lang="en-US" sz="1600" dirty="0">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67347C9A-7F3F-4428-6D05-3F8BE53C36CC}"/>
              </a:ext>
            </a:extLst>
          </p:cNvPr>
          <p:cNvSpPr txBox="1"/>
          <p:nvPr/>
        </p:nvSpPr>
        <p:spPr>
          <a:xfrm>
            <a:off x="3733800" y="4294188"/>
            <a:ext cx="8001000" cy="349250"/>
          </a:xfrm>
          <a:prstGeom prst="rect">
            <a:avLst/>
          </a:prstGeom>
          <a:noFill/>
        </p:spPr>
        <p:txBody>
          <a:bodyPr>
            <a:spAutoFit/>
          </a:bodyPr>
          <a:lstStyle/>
          <a:p>
            <a:pPr eaLnBrk="1">
              <a:lnSpc>
                <a:spcPct val="93000"/>
              </a:lnSpc>
              <a:buClr>
                <a:srgbClr val="000000"/>
              </a:buClr>
              <a:buSzPct val="100000"/>
              <a:buFont typeface="Times New Roman" panose="02020603050405020304" pitchFamily="18" charset="0"/>
              <a:buNone/>
            </a:pPr>
            <a:r>
              <a:rPr lang="en-US" altLang="en-US" b="1">
                <a:latin typeface="Times New Roman" panose="02020603050405020304" pitchFamily="18" charset="0"/>
                <a:cs typeface="Times New Roman" panose="02020603050405020304" pitchFamily="18" charset="0"/>
              </a:rPr>
              <a:t>SEE- Semester End Examination (60 Marks)</a:t>
            </a:r>
            <a:endParaRPr lang="en-US" altLang="en-US">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3FFC7A09-FFA9-5EC2-70B6-5082C91EC7AF}"/>
              </a:ext>
            </a:extLst>
          </p:cNvPr>
          <p:cNvSpPr>
            <a:spLocks noGrp="1"/>
          </p:cNvSpPr>
          <p:nvPr>
            <p:ph type="ftr" sz="quarter" idx="11"/>
          </p:nvPr>
        </p:nvSpPr>
        <p:spPr>
          <a:xfrm>
            <a:off x="434788" y="6275068"/>
            <a:ext cx="5901189" cy="320040"/>
          </a:xfrm>
        </p:spPr>
        <p:txBody>
          <a:bodyPr/>
          <a:lstStyle/>
          <a:p>
            <a:pPr defTabSz="822960" fontAlgn="base">
              <a:spcBef>
                <a:spcPct val="0"/>
              </a:spcBef>
              <a:spcAft>
                <a:spcPct val="0"/>
              </a:spcAft>
              <a:defRPr/>
            </a:pPr>
            <a:r>
              <a:rPr lang="en-US" dirty="0">
                <a:solidFill>
                  <a:srgbClr val="000000"/>
                </a:solidFill>
              </a:rPr>
              <a:t>Md. Masudur Rahman, Dept. of CSE, UGV</a:t>
            </a:r>
          </a:p>
        </p:txBody>
      </p:sp>
      <p:sp>
        <p:nvSpPr>
          <p:cNvPr id="8" name="Slide Number Placeholder 7">
            <a:extLst>
              <a:ext uri="{FF2B5EF4-FFF2-40B4-BE49-F238E27FC236}">
                <a16:creationId xmlns:a16="http://schemas.microsoft.com/office/drawing/2014/main" id="{2F0F5F42-E27F-DDA6-79BA-8342E15B622A}"/>
              </a:ext>
            </a:extLst>
          </p:cNvPr>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4</a:t>
            </a:fld>
            <a:endParaRPr lang="en-US" altLang="en-US" dirty="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6" name="Title 7">
            <a:extLst>
              <a:ext uri="{FF2B5EF4-FFF2-40B4-BE49-F238E27FC236}">
                <a16:creationId xmlns:a16="http://schemas.microsoft.com/office/drawing/2014/main" id="{33CCF40D-DA6E-DD12-7817-4D2A82A1BDA4}"/>
              </a:ext>
            </a:extLst>
          </p:cNvPr>
          <p:cNvSpPr>
            <a:spLocks noGrp="1" noChangeArrowheads="1"/>
          </p:cNvSpPr>
          <p:nvPr>
            <p:ph type="title"/>
          </p:nvPr>
        </p:nvSpPr>
        <p:spPr>
          <a:xfrm>
            <a:off x="1982787" y="98238"/>
            <a:ext cx="8226425" cy="641350"/>
          </a:xfrm>
        </p:spPr>
        <p:txBody>
          <a:bodyPr>
            <a:normAutofit fontScale="90000"/>
          </a:bodyPr>
          <a:lstStyle/>
          <a:p>
            <a:pPr eaLnBrk="1"/>
            <a:r>
              <a:rPr lang="en-US" altLang="en-US" dirty="0">
                <a:latin typeface="Times New Roman" panose="02020603050405020304" pitchFamily="18" charset="0"/>
                <a:cs typeface="Times New Roman" panose="02020603050405020304" pitchFamily="18" charset="0"/>
              </a:rPr>
              <a:t>Course Plan</a:t>
            </a:r>
          </a:p>
        </p:txBody>
      </p:sp>
      <p:graphicFrame>
        <p:nvGraphicFramePr>
          <p:cNvPr id="3" name="Table 2">
            <a:extLst>
              <a:ext uri="{FF2B5EF4-FFF2-40B4-BE49-F238E27FC236}">
                <a16:creationId xmlns:a16="http://schemas.microsoft.com/office/drawing/2014/main" id="{B501B746-9B1B-FA44-B4EB-D240666862AF}"/>
              </a:ext>
            </a:extLst>
          </p:cNvPr>
          <p:cNvGraphicFramePr>
            <a:graphicFrameLocks noGrp="1"/>
          </p:cNvGraphicFramePr>
          <p:nvPr>
            <p:extLst>
              <p:ext uri="{D42A27DB-BD31-4B8C-83A1-F6EECF244321}">
                <p14:modId xmlns:p14="http://schemas.microsoft.com/office/powerpoint/2010/main" val="1067706460"/>
              </p:ext>
            </p:extLst>
          </p:nvPr>
        </p:nvGraphicFramePr>
        <p:xfrm>
          <a:off x="166688" y="1465906"/>
          <a:ext cx="11858624" cy="5392094"/>
        </p:xfrm>
        <a:graphic>
          <a:graphicData uri="http://schemas.openxmlformats.org/drawingml/2006/table">
            <a:tbl>
              <a:tblPr firstRow="1" firstCol="1" bandRow="1">
                <a:tableStyleId>{5C22544A-7EE6-4342-B048-85BDC9FD1C3A}</a:tableStyleId>
              </a:tblPr>
              <a:tblGrid>
                <a:gridCol w="614362">
                  <a:extLst>
                    <a:ext uri="{9D8B030D-6E8A-4147-A177-3AD203B41FA5}">
                      <a16:colId xmlns:a16="http://schemas.microsoft.com/office/drawing/2014/main" val="3332585120"/>
                    </a:ext>
                  </a:extLst>
                </a:gridCol>
                <a:gridCol w="4006104">
                  <a:extLst>
                    <a:ext uri="{9D8B030D-6E8A-4147-A177-3AD203B41FA5}">
                      <a16:colId xmlns:a16="http://schemas.microsoft.com/office/drawing/2014/main" val="2602491399"/>
                    </a:ext>
                  </a:extLst>
                </a:gridCol>
                <a:gridCol w="2841229">
                  <a:extLst>
                    <a:ext uri="{9D8B030D-6E8A-4147-A177-3AD203B41FA5}">
                      <a16:colId xmlns:a16="http://schemas.microsoft.com/office/drawing/2014/main" val="3653361744"/>
                    </a:ext>
                  </a:extLst>
                </a:gridCol>
                <a:gridCol w="2703335">
                  <a:extLst>
                    <a:ext uri="{9D8B030D-6E8A-4147-A177-3AD203B41FA5}">
                      <a16:colId xmlns:a16="http://schemas.microsoft.com/office/drawing/2014/main" val="3026304088"/>
                    </a:ext>
                  </a:extLst>
                </a:gridCol>
                <a:gridCol w="1693594">
                  <a:extLst>
                    <a:ext uri="{9D8B030D-6E8A-4147-A177-3AD203B41FA5}">
                      <a16:colId xmlns:a16="http://schemas.microsoft.com/office/drawing/2014/main" val="3978572217"/>
                    </a:ext>
                  </a:extLst>
                </a:gridCol>
              </a:tblGrid>
              <a:tr h="460955">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Week No</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Topics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Teaching Learning Strategy(s)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Assessment Strategy(s)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Alignment to CLO</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720289993"/>
                  </a:ext>
                </a:extLst>
              </a:tr>
              <a:tr h="242418">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Introduction to Parallel and Distributed Computing</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Lectures, Class Discussions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Quiz, Participation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751862269"/>
                  </a:ext>
                </a:extLst>
              </a:tr>
              <a:tr h="242418">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Flynn’s Taxonomy and Parallel Architectures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Lectures, Visual Diagrams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Assignment on Classification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037426319"/>
                  </a:ext>
                </a:extLst>
              </a:tr>
              <a:tr h="46095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Parallel Programming Concepts and Models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Interactive Coding Sessions, Demonstrations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Lab Exercises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787114498"/>
                  </a:ext>
                </a:extLst>
              </a:tr>
              <a:tr h="22959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Distributed System Architectures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Case Studies, Group Discussions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Midterm Quiz</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1, CLO 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46492197"/>
                  </a:ext>
                </a:extLst>
              </a:tr>
              <a:tr h="46095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Synchronization Techniques in Parallel Systems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Hands-On Labs, Collaborative Problem Solving</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Lab Assessment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008763028"/>
                  </a:ext>
                </a:extLst>
              </a:tr>
              <a:tr h="242418">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Pipelining and Instruction-Level Parallelism</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Lectures, Simulations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Problem-Solving Assignment</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8</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575329204"/>
                  </a:ext>
                </a:extLst>
              </a:tr>
              <a:tr h="22959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MapReduce Framework Basics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Tutorials, Hands-On Exercises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Programming Assignment</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1193101875"/>
                  </a:ext>
                </a:extLst>
              </a:tr>
              <a:tr h="242418">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8</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Big Data and Distributed Processing Applications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Case Studies, Practical Labs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Lab Exercise</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4, CLO 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791761138"/>
                  </a:ext>
                </a:extLst>
              </a:tr>
              <a:tr h="242418">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9</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Distributed Databases: Fragmentation and Allocation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Lectures, Class Exercises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Quiz on Fragmentation Concepts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369871684"/>
                  </a:ext>
                </a:extLst>
              </a:tr>
              <a:tr h="22959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Data Replication and Fault Tolerance</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Group Activities, Problem Solving</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Case Study Report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1173809884"/>
                  </a:ext>
                </a:extLst>
              </a:tr>
              <a:tr h="46095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Performance Optimization in Parallel Systems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Interactive Problem Solving, Discussions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Midterm Exam</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6, CLO 8</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333603541"/>
                  </a:ext>
                </a:extLst>
              </a:tr>
              <a:tr h="22959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Distributed Programming Techniques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Tutorials, Hands-On Practice</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Programming Lab</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4, CLO 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555128590"/>
                  </a:ext>
                </a:extLst>
              </a:tr>
              <a:tr h="242418">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13</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Resource Management in Distributed Systems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Lectures, Interactive Discussions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Quiz</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CLO 6, CLO 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130404493"/>
                  </a:ext>
                </a:extLst>
              </a:tr>
              <a:tr h="242418">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14</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Scalability and Load Balancing in Distributed Systems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Case Studies, Simulations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Assignment on Scalability Strategies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CLO 6</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1984038177"/>
                  </a:ext>
                </a:extLst>
              </a:tr>
              <a:tr h="46095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15</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Advanced MapReduce and Fault Tolerance Mechanisms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Lab Sessions, Research Presentations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Project Report</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CLO 4, CLO 6</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735168084"/>
                  </a:ext>
                </a:extLst>
              </a:tr>
              <a:tr h="242418">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16</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Applications of Parallel and Distributed Systems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Practical Applications, Guest Lectures</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Final Project Presentation</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CLO 4, CLO 6, CLO 7</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199793214"/>
                  </a:ext>
                </a:extLst>
              </a:tr>
              <a:tr h="229595">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17</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a:effectLst/>
                          <a:latin typeface="Times New Roman" panose="02020603050405020304" pitchFamily="18" charset="0"/>
                          <a:cs typeface="Times New Roman" panose="02020603050405020304" pitchFamily="18" charset="0"/>
                        </a:rPr>
                        <a:t>Course Review and Final Exam</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Q&amp;A, Practice Tests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Final Exam</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tc>
                  <a:txBody>
                    <a:bodyPr/>
                    <a:lstStyle/>
                    <a:p>
                      <a:pPr marL="0" marR="0">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All CLOs</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81" marR="6781" marT="6781" marB="6781" anchor="ctr"/>
                </a:tc>
                <a:extLst>
                  <a:ext uri="{0D108BD9-81ED-4DB2-BD59-A6C34878D82A}">
                    <a16:rowId xmlns:a16="http://schemas.microsoft.com/office/drawing/2014/main" val="326608315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807F9B-C0FE-B79C-FC20-8812B498BB08}"/>
              </a:ext>
            </a:extLst>
          </p:cNvPr>
          <p:cNvSpPr>
            <a:spLocks noGrp="1"/>
          </p:cNvSpPr>
          <p:nvPr>
            <p:ph type="title"/>
          </p:nvPr>
        </p:nvSpPr>
        <p:spPr>
          <a:xfrm>
            <a:off x="611716" y="2858293"/>
            <a:ext cx="10968567" cy="1141413"/>
          </a:xfrm>
        </p:spPr>
        <p:txBody>
          <a:bodyPr/>
          <a:lstStyle/>
          <a:p>
            <a:r>
              <a:rPr lang="en-US" dirty="0"/>
              <a:t>Week 1</a:t>
            </a:r>
            <a:br>
              <a:rPr lang="en-US" dirty="0"/>
            </a:br>
            <a:r>
              <a:rPr lang="en-US" sz="2800" dirty="0"/>
              <a:t>Slides 6-25</a:t>
            </a:r>
            <a:endParaRPr lang="en-US" dirty="0"/>
          </a:p>
        </p:txBody>
      </p:sp>
      <p:sp>
        <p:nvSpPr>
          <p:cNvPr id="5" name="Footer Placeholder 4">
            <a:extLst>
              <a:ext uri="{FF2B5EF4-FFF2-40B4-BE49-F238E27FC236}">
                <a16:creationId xmlns:a16="http://schemas.microsoft.com/office/drawing/2014/main" id="{D9345C85-168E-E936-7D21-9F166AA9BE38}"/>
              </a:ext>
            </a:extLst>
          </p:cNvPr>
          <p:cNvSpPr>
            <a:spLocks noGrp="1"/>
          </p:cNvSpPr>
          <p:nvPr>
            <p:ph type="ftr" sz="quarter" idx="11"/>
          </p:nvPr>
        </p:nvSpPr>
        <p:spPr/>
        <p:txBody>
          <a:bodyPr/>
          <a:lstStyle/>
          <a:p>
            <a:pPr defTabSz="822960" fontAlgn="base">
              <a:spcBef>
                <a:spcPct val="0"/>
              </a:spcBef>
              <a:spcAft>
                <a:spcPct val="0"/>
              </a:spcAft>
              <a:defRPr/>
            </a:pPr>
            <a:r>
              <a:rPr lang="en-US">
                <a:solidFill>
                  <a:srgbClr val="000000"/>
                </a:solidFill>
              </a:rPr>
              <a:t>Md. Masudur Rahman, Dept. of CSE, UGV</a:t>
            </a:r>
            <a:endParaRPr lang="en-US" dirty="0">
              <a:solidFill>
                <a:srgbClr val="000000"/>
              </a:solidFill>
            </a:endParaRPr>
          </a:p>
        </p:txBody>
      </p:sp>
      <p:sp>
        <p:nvSpPr>
          <p:cNvPr id="6" name="Slide Number Placeholder 5">
            <a:extLst>
              <a:ext uri="{FF2B5EF4-FFF2-40B4-BE49-F238E27FC236}">
                <a16:creationId xmlns:a16="http://schemas.microsoft.com/office/drawing/2014/main" id="{3B00DC84-88DB-8F4F-1858-DB060CD0259E}"/>
              </a:ext>
            </a:extLst>
          </p:cNvPr>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6</a:t>
            </a:fld>
            <a:endParaRPr lang="en-US" altLang="en-US" dirty="0">
              <a:solidFill>
                <a:srgbClr val="000000"/>
              </a:solidFill>
            </a:endParaRPr>
          </a:p>
        </p:txBody>
      </p:sp>
    </p:spTree>
    <p:extLst>
      <p:ext uri="{BB962C8B-B14F-4D97-AF65-F5344CB8AC3E}">
        <p14:creationId xmlns:p14="http://schemas.microsoft.com/office/powerpoint/2010/main" val="1271463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CE58-C30A-6BD6-370D-2545418FE210}"/>
              </a:ext>
            </a:extLst>
          </p:cNvPr>
          <p:cNvSpPr>
            <a:spLocks noGrp="1"/>
          </p:cNvSpPr>
          <p:nvPr>
            <p:ph type="ctrTitle"/>
          </p:nvPr>
        </p:nvSpPr>
        <p:spPr>
          <a:xfrm>
            <a:off x="1600200" y="2001262"/>
            <a:ext cx="8991600" cy="1645920"/>
          </a:xfrm>
        </p:spPr>
        <p:txBody>
          <a:bodyPr/>
          <a:lstStyle/>
          <a:p>
            <a:r>
              <a:rPr lang="en-US" altLang="en-US" sz="3600" b="1" dirty="0">
                <a:latin typeface="Times New Roman" panose="02020603050405020304" pitchFamily="18" charset="0"/>
                <a:cs typeface="DejaVu Sans" charset="0"/>
              </a:rPr>
              <a:t>Parallel Processing </a:t>
            </a:r>
            <a:endParaRPr lang="en-US" dirty="0"/>
          </a:p>
        </p:txBody>
      </p:sp>
      <p:sp>
        <p:nvSpPr>
          <p:cNvPr id="3" name="Subtitle 2">
            <a:extLst>
              <a:ext uri="{FF2B5EF4-FFF2-40B4-BE49-F238E27FC236}">
                <a16:creationId xmlns:a16="http://schemas.microsoft.com/office/drawing/2014/main" id="{822B0ADE-42C1-82B4-FF1F-9B6A2C11B6F8}"/>
              </a:ext>
            </a:extLst>
          </p:cNvPr>
          <p:cNvSpPr>
            <a:spLocks noGrp="1"/>
          </p:cNvSpPr>
          <p:nvPr>
            <p:ph type="subTitle" idx="1"/>
          </p:nvPr>
        </p:nvSpPr>
        <p:spPr/>
        <p:txBody>
          <a:bodyPr/>
          <a:lstStyle/>
          <a:p>
            <a:endParaRPr lang="en-US"/>
          </a:p>
        </p:txBody>
      </p:sp>
      <p:sp>
        <p:nvSpPr>
          <p:cNvPr id="6" name="Footer Placeholder 5">
            <a:extLst>
              <a:ext uri="{FF2B5EF4-FFF2-40B4-BE49-F238E27FC236}">
                <a16:creationId xmlns:a16="http://schemas.microsoft.com/office/drawing/2014/main" id="{39E3346E-9923-BFC8-9F51-7A2EDCA2CC79}"/>
              </a:ext>
            </a:extLst>
          </p:cNvPr>
          <p:cNvSpPr>
            <a:spLocks noGrp="1"/>
          </p:cNvSpPr>
          <p:nvPr>
            <p:ph type="ftr" sz="quarter" idx="11"/>
          </p:nvPr>
        </p:nvSpPr>
        <p:spPr/>
        <p:txBody>
          <a:bodyPr/>
          <a:lstStyle/>
          <a:p>
            <a:r>
              <a:rPr lang="en-US"/>
              <a:t>Md. Masudur Rahman, Dept. of CSE, UGV</a:t>
            </a:r>
            <a:endParaRPr lang="en-US" dirty="0"/>
          </a:p>
        </p:txBody>
      </p:sp>
      <p:sp>
        <p:nvSpPr>
          <p:cNvPr id="7" name="Slide Number Placeholder 6">
            <a:extLst>
              <a:ext uri="{FF2B5EF4-FFF2-40B4-BE49-F238E27FC236}">
                <a16:creationId xmlns:a16="http://schemas.microsoft.com/office/drawing/2014/main" id="{FDECA655-5499-662E-7296-519B4707A13D}"/>
              </a:ext>
            </a:extLst>
          </p:cNvPr>
          <p:cNvSpPr>
            <a:spLocks noGrp="1"/>
          </p:cNvSpPr>
          <p:nvPr>
            <p:ph type="sldNum" sz="quarter" idx="12"/>
          </p:nvPr>
        </p:nvSpPr>
        <p:spPr/>
        <p:txBody>
          <a:bodyPr/>
          <a:lstStyle/>
          <a:p>
            <a:fld id="{8A7A6979-0714-4377-B894-6BE4C2D6E202}" type="slidenum">
              <a:rPr lang="en-US" smtClean="0"/>
              <a:pPr/>
              <a:t>7</a:t>
            </a:fld>
            <a:endParaRPr lang="en-US" dirty="0"/>
          </a:p>
        </p:txBody>
      </p:sp>
    </p:spTree>
    <p:extLst>
      <p:ext uri="{BB962C8B-B14F-4D97-AF65-F5344CB8AC3E}">
        <p14:creationId xmlns:p14="http://schemas.microsoft.com/office/powerpoint/2010/main" val="176716873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590386ED-C438-ED82-CEE5-E04DD4F03312}"/>
              </a:ext>
            </a:extLst>
          </p:cNvPr>
          <p:cNvSpPr>
            <a:spLocks noChangeArrowheads="1"/>
          </p:cNvSpPr>
          <p:nvPr/>
        </p:nvSpPr>
        <p:spPr bwMode="auto">
          <a:xfrm>
            <a:off x="1981201" y="304801"/>
            <a:ext cx="8228013" cy="866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sz="4400" b="1" dirty="0">
                <a:latin typeface="Times New Roman" panose="02020603050405020304" pitchFamily="18" charset="0"/>
                <a:cs typeface="DejaVu Sans" charset="0"/>
              </a:rPr>
              <a:t>What is Serial Computing?</a:t>
            </a:r>
          </a:p>
        </p:txBody>
      </p:sp>
      <p:sp>
        <p:nvSpPr>
          <p:cNvPr id="2" name="Rectangle 2">
            <a:extLst>
              <a:ext uri="{FF2B5EF4-FFF2-40B4-BE49-F238E27FC236}">
                <a16:creationId xmlns:a16="http://schemas.microsoft.com/office/drawing/2014/main" id="{E276A528-64A1-0CA9-A9CE-F356BA022B30}"/>
              </a:ext>
            </a:extLst>
          </p:cNvPr>
          <p:cNvSpPr>
            <a:spLocks noChangeArrowheads="1"/>
          </p:cNvSpPr>
          <p:nvPr/>
        </p:nvSpPr>
        <p:spPr bwMode="auto">
          <a:xfrm>
            <a:off x="1981201" y="1600201"/>
            <a:ext cx="8304213" cy="4524375"/>
          </a:xfrm>
          <a:prstGeom prst="rect">
            <a:avLst/>
          </a:prstGeom>
          <a:noFill/>
          <a:ln>
            <a:noFill/>
          </a:ln>
          <a:effectLst/>
        </p:spPr>
        <p:txBody>
          <a:bodyPr lIns="90000" tIns="45000" rIns="90000" bIns="45000"/>
          <a:lstStyle>
            <a:lvl1pPr marL="215900" indent="-212725">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1pPr>
            <a:lvl2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2pPr>
            <a:lvl3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3pPr>
            <a:lvl4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4pPr>
            <a:lvl5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9pPr>
          </a:lstStyle>
          <a:p>
            <a:pPr defTabSz="457200" fontAlgn="base" hangingPunct="0">
              <a:spcBef>
                <a:spcPct val="0"/>
              </a:spcBef>
              <a:spcAft>
                <a:spcPct val="0"/>
              </a:spcAft>
              <a:buSzPct val="100000"/>
              <a:defRPr/>
            </a:pPr>
            <a:r>
              <a:rPr lang="en-US" altLang="en-US" sz="2400" dirty="0">
                <a:latin typeface="Times New Roman" panose="02020603050405020304" pitchFamily="18" charset="0"/>
                <a:cs typeface="DejaVu Sans" charset="0"/>
              </a:rPr>
              <a:t>Traditionally, software has been written for </a:t>
            </a:r>
            <a:r>
              <a:rPr lang="en-US" altLang="en-US" sz="2400" b="1" i="1" dirty="0">
                <a:latin typeface="Times New Roman" panose="02020603050405020304" pitchFamily="18" charset="0"/>
                <a:cs typeface="DejaVu Sans" charset="0"/>
              </a:rPr>
              <a:t>serial</a:t>
            </a:r>
            <a:r>
              <a:rPr lang="en-US" altLang="en-US" sz="2400" dirty="0">
                <a:latin typeface="Times New Roman" panose="02020603050405020304" pitchFamily="18" charset="0"/>
                <a:cs typeface="DejaVu Sans" charset="0"/>
              </a:rPr>
              <a:t> computation:</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dirty="0">
                <a:latin typeface="Times New Roman" panose="02020603050405020304" pitchFamily="18" charset="0"/>
                <a:cs typeface="DejaVu Sans" charset="0"/>
              </a:rPr>
              <a:t>A problem is broken into a discrete series of instructions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dirty="0">
                <a:latin typeface="Times New Roman" panose="02020603050405020304" pitchFamily="18" charset="0"/>
                <a:cs typeface="DejaVu Sans" charset="0"/>
              </a:rPr>
              <a:t>Instructions are executed sequentially one after another</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dirty="0">
                <a:latin typeface="Times New Roman" panose="02020603050405020304" pitchFamily="18" charset="0"/>
                <a:cs typeface="DejaVu Sans" charset="0"/>
              </a:rPr>
              <a:t>Executed on a single processor</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dirty="0">
                <a:latin typeface="Times New Roman" panose="02020603050405020304" pitchFamily="18" charset="0"/>
                <a:cs typeface="DejaVu Sans" charset="0"/>
              </a:rPr>
              <a:t>Only one instruction may execute at any moment in time</a:t>
            </a:r>
          </a:p>
          <a:p>
            <a:pPr defTabSz="457200" fontAlgn="base" hangingPunct="0">
              <a:spcBef>
                <a:spcPct val="0"/>
              </a:spcBef>
              <a:spcAft>
                <a:spcPct val="0"/>
              </a:spcAft>
              <a:buSzPct val="100000"/>
              <a:defRPr/>
            </a:pPr>
            <a:endParaRPr lang="en-US" altLang="en-US" sz="2400" dirty="0">
              <a:latin typeface="Times New Roman" panose="02020603050405020304" pitchFamily="18" charset="0"/>
              <a:cs typeface="DejaVu Sans" charset="0"/>
            </a:endParaRPr>
          </a:p>
        </p:txBody>
      </p:sp>
      <p:pic>
        <p:nvPicPr>
          <p:cNvPr id="7172" name="Picture 3">
            <a:extLst>
              <a:ext uri="{FF2B5EF4-FFF2-40B4-BE49-F238E27FC236}">
                <a16:creationId xmlns:a16="http://schemas.microsoft.com/office/drawing/2014/main" id="{07960867-23BB-27AF-1718-F55F499E8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1" y="3962401"/>
            <a:ext cx="6399213" cy="2379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F4D69DB9-AC0D-FC17-C265-598902F94615}"/>
              </a:ext>
            </a:extLst>
          </p:cNvPr>
          <p:cNvSpPr>
            <a:spLocks noGrp="1"/>
          </p:cNvSpPr>
          <p:nvPr>
            <p:ph type="ftr" sz="quarter" idx="11"/>
          </p:nvPr>
        </p:nvSpPr>
        <p:spPr/>
        <p:txBody>
          <a:bodyPr/>
          <a:lstStyle/>
          <a:p>
            <a:r>
              <a:rPr lang="en-US"/>
              <a:t>Md. Masudur Rahman, Dept. of CSE, UGV</a:t>
            </a:r>
            <a:endParaRPr lang="en-US" dirty="0"/>
          </a:p>
        </p:txBody>
      </p:sp>
      <p:sp>
        <p:nvSpPr>
          <p:cNvPr id="6" name="Slide Number Placeholder 5">
            <a:extLst>
              <a:ext uri="{FF2B5EF4-FFF2-40B4-BE49-F238E27FC236}">
                <a16:creationId xmlns:a16="http://schemas.microsoft.com/office/drawing/2014/main" id="{FB269C9E-1BCB-BD27-38D4-1C8A613DCA26}"/>
              </a:ext>
            </a:extLst>
          </p:cNvPr>
          <p:cNvSpPr>
            <a:spLocks noGrp="1"/>
          </p:cNvSpPr>
          <p:nvPr>
            <p:ph type="sldNum" sz="quarter" idx="12"/>
          </p:nvPr>
        </p:nvSpPr>
        <p:spPr/>
        <p:txBody>
          <a:bodyPr/>
          <a:lstStyle/>
          <a:p>
            <a:fld id="{8A7A6979-0714-4377-B894-6BE4C2D6E202}" type="slidenum">
              <a:rPr lang="en-US" smtClean="0"/>
              <a:t>8</a:t>
            </a:fld>
            <a:endParaRPr lang="en-US" dirty="0"/>
          </a:p>
        </p:txBody>
      </p:sp>
    </p:spTree>
    <p:extLst>
      <p:ext uri="{BB962C8B-B14F-4D97-AF65-F5344CB8AC3E}">
        <p14:creationId xmlns:p14="http://schemas.microsoft.com/office/powerpoint/2010/main" val="50069879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id="{4059DB6C-2C42-6E75-8C23-DC5E6DD66831}"/>
              </a:ext>
            </a:extLst>
          </p:cNvPr>
          <p:cNvSpPr>
            <a:spLocks noChangeArrowheads="1"/>
          </p:cNvSpPr>
          <p:nvPr/>
        </p:nvSpPr>
        <p:spPr bwMode="auto">
          <a:xfrm>
            <a:off x="1981201"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b="1">
                <a:latin typeface="Calibri" panose="020F0502020204030204" pitchFamily="34" charset="0"/>
                <a:cs typeface="DejaVu Sans" charset="0"/>
              </a:rPr>
              <a:t>Example of Serial Computing</a:t>
            </a:r>
          </a:p>
        </p:txBody>
      </p:sp>
      <p:pic>
        <p:nvPicPr>
          <p:cNvPr id="9219" name="Picture 2">
            <a:extLst>
              <a:ext uri="{FF2B5EF4-FFF2-40B4-BE49-F238E27FC236}">
                <a16:creationId xmlns:a16="http://schemas.microsoft.com/office/drawing/2014/main" id="{A6104255-B2A1-8961-6BC6-C1FB315FBA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1" y="1905001"/>
            <a:ext cx="6932613" cy="37322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91D02714-B5A6-8E7E-F4C5-BDE72F50AE0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09D67D47-0FED-52BE-D8CC-B9F193DE726B}"/>
              </a:ext>
            </a:extLst>
          </p:cNvPr>
          <p:cNvSpPr>
            <a:spLocks noGrp="1"/>
          </p:cNvSpPr>
          <p:nvPr>
            <p:ph type="sldNum" sz="quarter" idx="12"/>
          </p:nvPr>
        </p:nvSpPr>
        <p:spPr/>
        <p:txBody>
          <a:bodyPr/>
          <a:lstStyle/>
          <a:p>
            <a:fld id="{8A7A6979-0714-4377-B894-6BE4C2D6E202}" type="slidenum">
              <a:rPr lang="en-US" smtClean="0"/>
              <a:t>9</a:t>
            </a:fld>
            <a:endParaRPr lang="en-US" dirty="0"/>
          </a:p>
        </p:txBody>
      </p:sp>
    </p:spTree>
    <p:extLst>
      <p:ext uri="{BB962C8B-B14F-4D97-AF65-F5344CB8AC3E}">
        <p14:creationId xmlns:p14="http://schemas.microsoft.com/office/powerpoint/2010/main" val="27155450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a:extLst>
              <a:ext uri="{FF2B5EF4-FFF2-40B4-BE49-F238E27FC236}">
                <a16:creationId xmlns:a16="http://schemas.microsoft.com/office/drawing/2014/main" id="{56FA6ADB-D52B-C003-1864-CABBD7A70B2A}"/>
              </a:ext>
            </a:extLst>
          </p:cNvPr>
          <p:cNvSpPr>
            <a:spLocks noChangeArrowheads="1"/>
          </p:cNvSpPr>
          <p:nvPr/>
        </p:nvSpPr>
        <p:spPr bwMode="auto">
          <a:xfrm>
            <a:off x="1981201"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b="1">
                <a:latin typeface="Calibri" panose="020F0502020204030204" pitchFamily="34" charset="0"/>
                <a:cs typeface="DejaVu Sans" charset="0"/>
              </a:rPr>
              <a:t>What is Parallel Computing?</a:t>
            </a:r>
          </a:p>
        </p:txBody>
      </p:sp>
      <p:sp>
        <p:nvSpPr>
          <p:cNvPr id="11267" name="Rectangle 2">
            <a:extLst>
              <a:ext uri="{FF2B5EF4-FFF2-40B4-BE49-F238E27FC236}">
                <a16:creationId xmlns:a16="http://schemas.microsoft.com/office/drawing/2014/main" id="{71AB516D-5C99-E385-746F-233E664C3FAC}"/>
              </a:ext>
            </a:extLst>
          </p:cNvPr>
          <p:cNvSpPr>
            <a:spLocks noChangeArrowheads="1"/>
          </p:cNvSpPr>
          <p:nvPr/>
        </p:nvSpPr>
        <p:spPr bwMode="auto">
          <a:xfrm>
            <a:off x="2057401" y="1371601"/>
            <a:ext cx="8075613" cy="1185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just" defTabSz="457200" fontAlgn="base" hangingPunct="0">
              <a:lnSpc>
                <a:spcPct val="100000"/>
              </a:lnSpc>
              <a:spcBef>
                <a:spcPct val="0"/>
              </a:spcBef>
              <a:spcAft>
                <a:spcPct val="0"/>
              </a:spcAft>
              <a:buClrTx/>
            </a:pPr>
            <a:r>
              <a:rPr lang="en-US" altLang="en-US" sz="2400">
                <a:latin typeface="Times New Roman" panose="02020603050405020304" pitchFamily="18" charset="0"/>
                <a:cs typeface="DejaVu Sans" charset="0"/>
              </a:rPr>
              <a:t>In the simplest sense, </a:t>
            </a:r>
            <a:r>
              <a:rPr lang="en-US" altLang="en-US" sz="2400" b="1" i="1">
                <a:latin typeface="Times New Roman" panose="02020603050405020304" pitchFamily="18" charset="0"/>
                <a:cs typeface="DejaVu Sans" charset="0"/>
              </a:rPr>
              <a:t>parallel computing</a:t>
            </a:r>
            <a:r>
              <a:rPr lang="en-US" altLang="en-US" sz="2400">
                <a:latin typeface="Times New Roman" panose="02020603050405020304" pitchFamily="18" charset="0"/>
                <a:cs typeface="DejaVu Sans" charset="0"/>
              </a:rPr>
              <a:t> is the simultaneous use of multiple compute resources to solve a computational problem:</a:t>
            </a:r>
          </a:p>
        </p:txBody>
      </p:sp>
      <p:pic>
        <p:nvPicPr>
          <p:cNvPr id="11268" name="Picture 3">
            <a:extLst>
              <a:ext uri="{FF2B5EF4-FFF2-40B4-BE49-F238E27FC236}">
                <a16:creationId xmlns:a16="http://schemas.microsoft.com/office/drawing/2014/main" id="{EA50B691-6A4E-566C-2239-1399C941C1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1" y="2571751"/>
            <a:ext cx="7161213" cy="37512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B42E25C0-2E96-1FFD-A01A-C050100A2B0E}"/>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B404CD0-1C91-2A72-45C0-B560991650BC}"/>
              </a:ext>
            </a:extLst>
          </p:cNvPr>
          <p:cNvSpPr>
            <a:spLocks noGrp="1"/>
          </p:cNvSpPr>
          <p:nvPr>
            <p:ph type="sldNum" sz="quarter" idx="12"/>
          </p:nvPr>
        </p:nvSpPr>
        <p:spPr/>
        <p:txBody>
          <a:bodyPr/>
          <a:lstStyle/>
          <a:p>
            <a:fld id="{8A7A6979-0714-4377-B894-6BE4C2D6E202}" type="slidenum">
              <a:rPr lang="en-US" smtClean="0"/>
              <a:t>10</a:t>
            </a:fld>
            <a:endParaRPr lang="en-US" dirty="0"/>
          </a:p>
        </p:txBody>
      </p:sp>
    </p:spTree>
    <p:extLst>
      <p:ext uri="{BB962C8B-B14F-4D97-AF65-F5344CB8AC3E}">
        <p14:creationId xmlns:p14="http://schemas.microsoft.com/office/powerpoint/2010/main" val="35136223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a:extLst>
              <a:ext uri="{FF2B5EF4-FFF2-40B4-BE49-F238E27FC236}">
                <a16:creationId xmlns:a16="http://schemas.microsoft.com/office/drawing/2014/main" id="{4F854C47-FEAB-6649-F15C-063693B68B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275" y="3429001"/>
            <a:ext cx="6503988" cy="3128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5" name="Rectangle 2">
            <a:extLst>
              <a:ext uri="{FF2B5EF4-FFF2-40B4-BE49-F238E27FC236}">
                <a16:creationId xmlns:a16="http://schemas.microsoft.com/office/drawing/2014/main" id="{2B3564B3-BF5B-10D3-F091-5AE35536FEB6}"/>
              </a:ext>
            </a:extLst>
          </p:cNvPr>
          <p:cNvSpPr>
            <a:spLocks noChangeArrowheads="1"/>
          </p:cNvSpPr>
          <p:nvPr/>
        </p:nvSpPr>
        <p:spPr bwMode="auto">
          <a:xfrm>
            <a:off x="2133601" y="990601"/>
            <a:ext cx="8075613" cy="2282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14313" indent="-212725">
              <a:lnSpc>
                <a:spcPct val="93000"/>
              </a:lnSpc>
              <a:spcBef>
                <a:spcPts val="1425"/>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9pPr>
          </a:lstStyle>
          <a:p>
            <a:pPr algn="just" defTabSz="457200" fontAlgn="base" hangingPunct="0">
              <a:lnSpc>
                <a:spcPct val="100000"/>
              </a:lnSpc>
              <a:spcBef>
                <a:spcPct val="0"/>
              </a:spcBef>
              <a:spcAft>
                <a:spcPct val="0"/>
              </a:spcAft>
              <a:buFont typeface="Wingdings" panose="05000000000000000000" pitchFamily="2" charset="2"/>
              <a:buChar char=""/>
            </a:pPr>
            <a:r>
              <a:rPr lang="en-US" altLang="en-US" sz="2400">
                <a:latin typeface="Times New Roman" panose="02020603050405020304" pitchFamily="18" charset="0"/>
                <a:cs typeface="DejaVu Sans" charset="0"/>
              </a:rPr>
              <a:t>A problem is broken into discrete parts that can be solved concurrently</a:t>
            </a:r>
          </a:p>
          <a:p>
            <a:pPr algn="just" defTabSz="457200" fontAlgn="base" hangingPunct="0">
              <a:lnSpc>
                <a:spcPct val="100000"/>
              </a:lnSpc>
              <a:spcBef>
                <a:spcPct val="0"/>
              </a:spcBef>
              <a:spcAft>
                <a:spcPct val="0"/>
              </a:spcAft>
              <a:buFont typeface="Wingdings" panose="05000000000000000000" pitchFamily="2" charset="2"/>
              <a:buChar char=""/>
            </a:pPr>
            <a:r>
              <a:rPr lang="en-US" altLang="en-US" sz="2400">
                <a:latin typeface="Times New Roman" panose="02020603050405020304" pitchFamily="18" charset="0"/>
                <a:cs typeface="DejaVu Sans" charset="0"/>
              </a:rPr>
              <a:t>Each part is further broken down to a series of instructions</a:t>
            </a:r>
          </a:p>
          <a:p>
            <a:pPr algn="just" defTabSz="457200" fontAlgn="base" hangingPunct="0">
              <a:lnSpc>
                <a:spcPct val="100000"/>
              </a:lnSpc>
              <a:spcBef>
                <a:spcPct val="0"/>
              </a:spcBef>
              <a:spcAft>
                <a:spcPct val="0"/>
              </a:spcAft>
              <a:buFont typeface="Wingdings" panose="05000000000000000000" pitchFamily="2" charset="2"/>
              <a:buChar char=""/>
            </a:pPr>
            <a:r>
              <a:rPr lang="en-US" altLang="en-US" sz="2400">
                <a:latin typeface="Times New Roman" panose="02020603050405020304" pitchFamily="18" charset="0"/>
                <a:cs typeface="DejaVu Sans" charset="0"/>
              </a:rPr>
              <a:t>Instructions from each part execute simultaneously on different processors</a:t>
            </a:r>
          </a:p>
          <a:p>
            <a:pPr algn="just" defTabSz="457200" fontAlgn="base" hangingPunct="0">
              <a:lnSpc>
                <a:spcPct val="100000"/>
              </a:lnSpc>
              <a:spcBef>
                <a:spcPct val="0"/>
              </a:spcBef>
              <a:spcAft>
                <a:spcPct val="0"/>
              </a:spcAft>
              <a:buFont typeface="Wingdings" panose="05000000000000000000" pitchFamily="2" charset="2"/>
              <a:buChar char=""/>
            </a:pPr>
            <a:r>
              <a:rPr lang="en-US" altLang="en-US" sz="2400">
                <a:latin typeface="Times New Roman" panose="02020603050405020304" pitchFamily="18" charset="0"/>
                <a:cs typeface="DejaVu Sans" charset="0"/>
              </a:rPr>
              <a:t>An overall control/coordination mechanism is employed</a:t>
            </a:r>
          </a:p>
        </p:txBody>
      </p:sp>
      <p:sp>
        <p:nvSpPr>
          <p:cNvPr id="13316" name="Rectangle 3">
            <a:extLst>
              <a:ext uri="{FF2B5EF4-FFF2-40B4-BE49-F238E27FC236}">
                <a16:creationId xmlns:a16="http://schemas.microsoft.com/office/drawing/2014/main" id="{40D709B7-538A-9086-4F60-44E4730A2CD2}"/>
              </a:ext>
            </a:extLst>
          </p:cNvPr>
          <p:cNvSpPr>
            <a:spLocks noChangeArrowheads="1"/>
          </p:cNvSpPr>
          <p:nvPr/>
        </p:nvSpPr>
        <p:spPr bwMode="auto">
          <a:xfrm>
            <a:off x="1981201" y="274639"/>
            <a:ext cx="8228013" cy="71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sz="4400" b="1">
                <a:latin typeface="Calibri" panose="020F0502020204030204" pitchFamily="34" charset="0"/>
                <a:cs typeface="DejaVu Sans" charset="0"/>
              </a:rPr>
              <a:t>Parallel Computing</a:t>
            </a:r>
          </a:p>
        </p:txBody>
      </p:sp>
      <p:sp>
        <p:nvSpPr>
          <p:cNvPr id="4" name="Footer Placeholder 3">
            <a:extLst>
              <a:ext uri="{FF2B5EF4-FFF2-40B4-BE49-F238E27FC236}">
                <a16:creationId xmlns:a16="http://schemas.microsoft.com/office/drawing/2014/main" id="{21B8BEC1-C4CC-E94A-2B09-8D2AB03F8AD9}"/>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DAA79298-B7A0-11C9-462F-96DB644ED7BB}"/>
              </a:ext>
            </a:extLst>
          </p:cNvPr>
          <p:cNvSpPr>
            <a:spLocks noGrp="1"/>
          </p:cNvSpPr>
          <p:nvPr>
            <p:ph type="sldNum" sz="quarter" idx="12"/>
          </p:nvPr>
        </p:nvSpPr>
        <p:spPr/>
        <p:txBody>
          <a:bodyPr/>
          <a:lstStyle/>
          <a:p>
            <a:fld id="{8A7A6979-0714-4377-B894-6BE4C2D6E202}" type="slidenum">
              <a:rPr lang="en-US" smtClean="0"/>
              <a:t>11</a:t>
            </a:fld>
            <a:endParaRPr lang="en-US" dirty="0"/>
          </a:p>
        </p:txBody>
      </p:sp>
    </p:spTree>
    <p:extLst>
      <p:ext uri="{BB962C8B-B14F-4D97-AF65-F5344CB8AC3E}">
        <p14:creationId xmlns:p14="http://schemas.microsoft.com/office/powerpoint/2010/main" val="322159207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F93DD756-0420-4DA8-A9BC-6EBFEF85A42E}"/>
              </a:ext>
            </a:extLst>
          </p:cNvPr>
          <p:cNvSpPr>
            <a:spLocks noChangeArrowheads="1"/>
          </p:cNvSpPr>
          <p:nvPr/>
        </p:nvSpPr>
        <p:spPr bwMode="auto">
          <a:xfrm>
            <a:off x="1981201"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sz="4400" b="1">
                <a:latin typeface="Times New Roman" panose="02020603050405020304" pitchFamily="18" charset="0"/>
                <a:cs typeface="DejaVu Sans" charset="0"/>
              </a:rPr>
              <a:t>Parallel Computing</a:t>
            </a:r>
          </a:p>
        </p:txBody>
      </p:sp>
      <p:sp>
        <p:nvSpPr>
          <p:cNvPr id="15363" name="Rectangle 2">
            <a:extLst>
              <a:ext uri="{FF2B5EF4-FFF2-40B4-BE49-F238E27FC236}">
                <a16:creationId xmlns:a16="http://schemas.microsoft.com/office/drawing/2014/main" id="{5DC82F57-69B6-2536-5F87-EFD1BE3FFF0C}"/>
              </a:ext>
            </a:extLst>
          </p:cNvPr>
          <p:cNvSpPr>
            <a:spLocks noChangeArrowheads="1"/>
          </p:cNvSpPr>
          <p:nvPr/>
        </p:nvSpPr>
        <p:spPr bwMode="auto">
          <a:xfrm>
            <a:off x="1981201" y="1600201"/>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14313" indent="-212725">
              <a:lnSpc>
                <a:spcPct val="93000"/>
              </a:lnSpc>
              <a:spcBef>
                <a:spcPts val="1425"/>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3200">
                <a:solidFill>
                  <a:srgbClr val="000000"/>
                </a:solidFill>
                <a:latin typeface="Arial" panose="020B0604020202020204" pitchFamily="34" charset="0"/>
                <a:cs typeface="Noto Sans CJK SC Regular" charset="0"/>
              </a:defRPr>
            </a:lvl1pPr>
            <a:lvl2pPr marL="430213" indent="-212725">
              <a:lnSpc>
                <a:spcPct val="93000"/>
              </a:lnSpc>
              <a:spcBef>
                <a:spcPts val="1138"/>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9pPr>
          </a:lstStyle>
          <a:p>
            <a:pPr algn="just"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The computational problem should be able to:</a:t>
            </a:r>
          </a:p>
          <a:p>
            <a:pPr lvl="1" algn="just"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Be broken apart into discrete pieces of work that can be solved simultaneously;</a:t>
            </a:r>
          </a:p>
          <a:p>
            <a:pPr lvl="1" algn="just"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Execute multiple program instructions at any moment in time;</a:t>
            </a:r>
          </a:p>
          <a:p>
            <a:pPr lvl="1" algn="just"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Be solved in less time with multiple compute resources than with a single compute resource.</a:t>
            </a:r>
          </a:p>
          <a:p>
            <a:pPr algn="just"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The compute resources are typically:</a:t>
            </a:r>
          </a:p>
          <a:p>
            <a:pPr lvl="1" algn="just"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A single computer with multiple processors/cores</a:t>
            </a:r>
          </a:p>
          <a:p>
            <a:pPr lvl="1" algn="just"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An arbitrary number of such computers connected by a network</a:t>
            </a:r>
          </a:p>
          <a:p>
            <a:pPr algn="just" defTabSz="457200" fontAlgn="base" hangingPunct="0">
              <a:lnSpc>
                <a:spcPct val="100000"/>
              </a:lnSpc>
              <a:spcBef>
                <a:spcPct val="0"/>
              </a:spcBef>
              <a:spcAft>
                <a:spcPct val="0"/>
              </a:spcAft>
              <a:buClrTx/>
            </a:pPr>
            <a:endParaRPr lang="en-US" altLang="en-US" sz="2400">
              <a:latin typeface="Times New Roman" panose="02020603050405020304" pitchFamily="18" charset="0"/>
              <a:cs typeface="DejaVu Sans" charset="0"/>
            </a:endParaRPr>
          </a:p>
        </p:txBody>
      </p:sp>
      <p:sp>
        <p:nvSpPr>
          <p:cNvPr id="4" name="Footer Placeholder 3">
            <a:extLst>
              <a:ext uri="{FF2B5EF4-FFF2-40B4-BE49-F238E27FC236}">
                <a16:creationId xmlns:a16="http://schemas.microsoft.com/office/drawing/2014/main" id="{B3A6BD4D-2739-52BB-AFAD-1D102F94BCB9}"/>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F52154D9-477B-DCDD-1846-29351F8F4B31}"/>
              </a:ext>
            </a:extLst>
          </p:cNvPr>
          <p:cNvSpPr>
            <a:spLocks noGrp="1"/>
          </p:cNvSpPr>
          <p:nvPr>
            <p:ph type="sldNum" sz="quarter" idx="12"/>
          </p:nvPr>
        </p:nvSpPr>
        <p:spPr/>
        <p:txBody>
          <a:bodyPr/>
          <a:lstStyle/>
          <a:p>
            <a:fld id="{8A7A6979-0714-4377-B894-6BE4C2D6E202}" type="slidenum">
              <a:rPr lang="en-US" smtClean="0"/>
              <a:t>12</a:t>
            </a:fld>
            <a:endParaRPr lang="en-US" dirty="0"/>
          </a:p>
        </p:txBody>
      </p:sp>
    </p:spTree>
    <p:extLst>
      <p:ext uri="{BB962C8B-B14F-4D97-AF65-F5344CB8AC3E}">
        <p14:creationId xmlns:p14="http://schemas.microsoft.com/office/powerpoint/2010/main" val="304927186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726399F3-D873-D9AD-7439-CA1B0C00145D}"/>
              </a:ext>
            </a:extLst>
          </p:cNvPr>
          <p:cNvSpPr>
            <a:spLocks noChangeArrowheads="1"/>
          </p:cNvSpPr>
          <p:nvPr/>
        </p:nvSpPr>
        <p:spPr bwMode="auto">
          <a:xfrm>
            <a:off x="1981201"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sz="4400" b="1">
                <a:latin typeface="Calibri" panose="020F0502020204030204" pitchFamily="34" charset="0"/>
                <a:cs typeface="DejaVu Sans" charset="0"/>
              </a:rPr>
              <a:t>Parallel Computers:</a:t>
            </a:r>
          </a:p>
        </p:txBody>
      </p:sp>
      <p:sp>
        <p:nvSpPr>
          <p:cNvPr id="12290" name="Rectangle 2">
            <a:extLst>
              <a:ext uri="{FF2B5EF4-FFF2-40B4-BE49-F238E27FC236}">
                <a16:creationId xmlns:a16="http://schemas.microsoft.com/office/drawing/2014/main" id="{5302286F-0CF5-B8FC-5640-95E45C6829FA}"/>
              </a:ext>
            </a:extLst>
          </p:cNvPr>
          <p:cNvSpPr>
            <a:spLocks noChangeArrowheads="1"/>
          </p:cNvSpPr>
          <p:nvPr/>
        </p:nvSpPr>
        <p:spPr bwMode="auto">
          <a:xfrm>
            <a:off x="1981201" y="1219201"/>
            <a:ext cx="8228013" cy="4524375"/>
          </a:xfrm>
          <a:prstGeom prst="rect">
            <a:avLst/>
          </a:prstGeom>
          <a:noFill/>
          <a:ln>
            <a:noFill/>
          </a:ln>
          <a:effectLst/>
        </p:spPr>
        <p:txBody>
          <a:bodyPr lIns="90000" tIns="45000" rIns="90000" bIns="45000"/>
          <a:lstStyle>
            <a:lvl1pPr marL="215900" indent="-212725">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1pPr>
            <a:lvl2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2pPr>
            <a:lvl3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3pPr>
            <a:lvl4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4pPr>
            <a:lvl5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9pPr>
          </a:lstStyle>
          <a:p>
            <a:pPr defTabSz="457200" fontAlgn="base" hangingPunct="0">
              <a:spcBef>
                <a:spcPct val="0"/>
              </a:spcBef>
              <a:spcAft>
                <a:spcPct val="0"/>
              </a:spcAft>
              <a:buSzPct val="100000"/>
              <a:defRPr/>
            </a:pPr>
            <a:r>
              <a:rPr lang="en-US" altLang="en-US" sz="2400">
                <a:latin typeface="Times New Roman" panose="02020603050405020304" pitchFamily="18" charset="0"/>
                <a:cs typeface="DejaVu Sans" charset="0"/>
              </a:rPr>
              <a:t>Virtually all stand-alone computers today are parallel from a hardware perspective:</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Multiple functional units (L1 cache, L2 cache, branch, decode, floating-point, graphics processing (GPU), etc.)</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Multiple execution units/cores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Multiple hardware threads</a:t>
            </a:r>
          </a:p>
          <a:p>
            <a:pPr defTabSz="457200" fontAlgn="base" hangingPunct="0">
              <a:spcBef>
                <a:spcPct val="0"/>
              </a:spcBef>
              <a:spcAft>
                <a:spcPct val="0"/>
              </a:spcAft>
              <a:buSzPct val="100000"/>
              <a:defRPr/>
            </a:pPr>
            <a:endParaRPr lang="en-US" altLang="en-US" sz="2400">
              <a:latin typeface="Times New Roman" panose="02020603050405020304" pitchFamily="18" charset="0"/>
              <a:cs typeface="DejaVu Sans" charset="0"/>
            </a:endParaRPr>
          </a:p>
        </p:txBody>
      </p:sp>
      <p:pic>
        <p:nvPicPr>
          <p:cNvPr id="17412" name="Picture 3">
            <a:extLst>
              <a:ext uri="{FF2B5EF4-FFF2-40B4-BE49-F238E27FC236}">
                <a16:creationId xmlns:a16="http://schemas.microsoft.com/office/drawing/2014/main" id="{0398BC46-1092-520B-381D-220E4D9359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1" y="3657600"/>
            <a:ext cx="6856413" cy="2370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3" name="Rectangle 4">
            <a:extLst>
              <a:ext uri="{FF2B5EF4-FFF2-40B4-BE49-F238E27FC236}">
                <a16:creationId xmlns:a16="http://schemas.microsoft.com/office/drawing/2014/main" id="{9430DDF6-5AE9-50F9-C56E-8C87F93932EE}"/>
              </a:ext>
            </a:extLst>
          </p:cNvPr>
          <p:cNvSpPr>
            <a:spLocks noChangeArrowheads="1"/>
          </p:cNvSpPr>
          <p:nvPr/>
        </p:nvSpPr>
        <p:spPr bwMode="auto">
          <a:xfrm>
            <a:off x="1981201" y="5934076"/>
            <a:ext cx="8380413"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defTabSz="457200" fontAlgn="base" hangingPunct="0">
              <a:lnSpc>
                <a:spcPct val="100000"/>
              </a:lnSpc>
              <a:spcBef>
                <a:spcPct val="0"/>
              </a:spcBef>
              <a:spcAft>
                <a:spcPct val="0"/>
              </a:spcAft>
              <a:buClrTx/>
            </a:pPr>
            <a:r>
              <a:rPr lang="en-US" altLang="en-US" sz="1800">
                <a:latin typeface="Times New Roman" panose="02020603050405020304" pitchFamily="18" charset="0"/>
                <a:cs typeface="DejaVu Sans" charset="0"/>
              </a:rPr>
              <a:t>Fig: Networks connect multiple stand-alone computers (nodes) to make larger parallel computer clusters</a:t>
            </a:r>
          </a:p>
        </p:txBody>
      </p:sp>
      <p:sp>
        <p:nvSpPr>
          <p:cNvPr id="4" name="Footer Placeholder 3">
            <a:extLst>
              <a:ext uri="{FF2B5EF4-FFF2-40B4-BE49-F238E27FC236}">
                <a16:creationId xmlns:a16="http://schemas.microsoft.com/office/drawing/2014/main" id="{4D797A73-1E22-B907-37D4-9805B18507E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92207A8-8E50-B4E3-736E-E17EF2633351}"/>
              </a:ext>
            </a:extLst>
          </p:cNvPr>
          <p:cNvSpPr>
            <a:spLocks noGrp="1"/>
          </p:cNvSpPr>
          <p:nvPr>
            <p:ph type="sldNum" sz="quarter" idx="12"/>
          </p:nvPr>
        </p:nvSpPr>
        <p:spPr/>
        <p:txBody>
          <a:bodyPr/>
          <a:lstStyle/>
          <a:p>
            <a:fld id="{8A7A6979-0714-4377-B894-6BE4C2D6E202}" type="slidenum">
              <a:rPr lang="en-US" smtClean="0"/>
              <a:t>13</a:t>
            </a:fld>
            <a:endParaRPr lang="en-US" dirty="0"/>
          </a:p>
        </p:txBody>
      </p:sp>
    </p:spTree>
    <p:extLst>
      <p:ext uri="{BB962C8B-B14F-4D97-AF65-F5344CB8AC3E}">
        <p14:creationId xmlns:p14="http://schemas.microsoft.com/office/powerpoint/2010/main" val="330340938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36830B50-2688-E631-039E-D41C79D153DF}"/>
              </a:ext>
            </a:extLst>
          </p:cNvPr>
          <p:cNvSpPr>
            <a:spLocks noChangeArrowheads="1"/>
          </p:cNvSpPr>
          <p:nvPr/>
        </p:nvSpPr>
        <p:spPr bwMode="auto">
          <a:xfrm>
            <a:off x="1981201"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sz="3600">
                <a:latin typeface="Times New Roman" panose="02020603050405020304" pitchFamily="18" charset="0"/>
                <a:cs typeface="DejaVu Sans" charset="0"/>
              </a:rPr>
              <a:t>A typical LLNL parallel computer cluster</a:t>
            </a:r>
          </a:p>
        </p:txBody>
      </p:sp>
      <p:sp>
        <p:nvSpPr>
          <p:cNvPr id="19459" name="Rectangle 2">
            <a:extLst>
              <a:ext uri="{FF2B5EF4-FFF2-40B4-BE49-F238E27FC236}">
                <a16:creationId xmlns:a16="http://schemas.microsoft.com/office/drawing/2014/main" id="{7B9EFD42-14C4-B8B6-CFA1-979A557EBAB6}"/>
              </a:ext>
            </a:extLst>
          </p:cNvPr>
          <p:cNvSpPr>
            <a:spLocks noChangeArrowheads="1"/>
          </p:cNvSpPr>
          <p:nvPr/>
        </p:nvSpPr>
        <p:spPr bwMode="auto">
          <a:xfrm>
            <a:off x="1752601" y="1143001"/>
            <a:ext cx="8761413" cy="2055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14313" indent="-212725">
              <a:lnSpc>
                <a:spcPct val="93000"/>
              </a:lnSpc>
              <a:spcBef>
                <a:spcPts val="1425"/>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sz="2000">
                <a:solidFill>
                  <a:srgbClr val="000000"/>
                </a:solidFill>
                <a:latin typeface="Arial" panose="020B0604020202020204" pitchFamily="34" charset="0"/>
                <a:cs typeface="Noto Sans CJK SC Regular" charset="0"/>
              </a:defRPr>
            </a:lvl9pPr>
          </a:lstStyle>
          <a:p>
            <a:pPr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Each compute node is a multi-processor parallel computer in itself</a:t>
            </a:r>
          </a:p>
          <a:p>
            <a:pPr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Multiple compute nodes are networked together with an InfiniBand (IB) network</a:t>
            </a:r>
          </a:p>
          <a:p>
            <a:pPr defTabSz="457200" fontAlgn="base" hangingPunct="0">
              <a:lnSpc>
                <a:spcPct val="100000"/>
              </a:lnSpc>
              <a:spcBef>
                <a:spcPct val="0"/>
              </a:spcBef>
              <a:spcAft>
                <a:spcPct val="0"/>
              </a:spcAft>
              <a:buFont typeface="Arial" panose="020B0604020202020204" pitchFamily="34" charset="0"/>
              <a:buChar char="•"/>
            </a:pPr>
            <a:r>
              <a:rPr lang="en-US" altLang="en-US" sz="2400">
                <a:latin typeface="Times New Roman" panose="02020603050405020304" pitchFamily="18" charset="0"/>
                <a:cs typeface="DejaVu Sans" charset="0"/>
              </a:rPr>
              <a:t>Special purpose nodes, also multi-processor, are used for other purposes</a:t>
            </a:r>
          </a:p>
        </p:txBody>
      </p:sp>
      <p:pic>
        <p:nvPicPr>
          <p:cNvPr id="19460" name="Picture 3">
            <a:extLst>
              <a:ext uri="{FF2B5EF4-FFF2-40B4-BE49-F238E27FC236}">
                <a16:creationId xmlns:a16="http://schemas.microsoft.com/office/drawing/2014/main" id="{0EA94D5D-4EA8-809B-C84F-5C03485B5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028951"/>
            <a:ext cx="7437438" cy="3522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AA21A713-EF34-F8AB-AA39-9237088572D7}"/>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07A95916-6D40-11C8-9406-6D2CBD71648D}"/>
              </a:ext>
            </a:extLst>
          </p:cNvPr>
          <p:cNvSpPr>
            <a:spLocks noGrp="1"/>
          </p:cNvSpPr>
          <p:nvPr>
            <p:ph type="sldNum" sz="quarter" idx="12"/>
          </p:nvPr>
        </p:nvSpPr>
        <p:spPr/>
        <p:txBody>
          <a:bodyPr/>
          <a:lstStyle/>
          <a:p>
            <a:fld id="{8A7A6979-0714-4377-B894-6BE4C2D6E202}" type="slidenum">
              <a:rPr lang="en-US" smtClean="0"/>
              <a:t>14</a:t>
            </a:fld>
            <a:endParaRPr lang="en-US" dirty="0"/>
          </a:p>
        </p:txBody>
      </p:sp>
    </p:spTree>
    <p:extLst>
      <p:ext uri="{BB962C8B-B14F-4D97-AF65-F5344CB8AC3E}">
        <p14:creationId xmlns:p14="http://schemas.microsoft.com/office/powerpoint/2010/main" val="1984593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F8546966-A407-F299-3F68-7B76D3433CFD}"/>
              </a:ext>
            </a:extLst>
          </p:cNvPr>
          <p:cNvSpPr>
            <a:spLocks noChangeArrowheads="1"/>
          </p:cNvSpPr>
          <p:nvPr/>
        </p:nvSpPr>
        <p:spPr bwMode="auto">
          <a:xfrm>
            <a:off x="1981201" y="274639"/>
            <a:ext cx="8228013"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b="1">
                <a:latin typeface="Calibri" panose="020F0502020204030204" pitchFamily="34" charset="0"/>
                <a:cs typeface="DejaVu Sans" charset="0"/>
              </a:rPr>
              <a:t>Why Use Parallel Computing?</a:t>
            </a:r>
          </a:p>
        </p:txBody>
      </p:sp>
      <p:sp>
        <p:nvSpPr>
          <p:cNvPr id="14338" name="Rectangle 2">
            <a:extLst>
              <a:ext uri="{FF2B5EF4-FFF2-40B4-BE49-F238E27FC236}">
                <a16:creationId xmlns:a16="http://schemas.microsoft.com/office/drawing/2014/main" id="{EAD79299-E49D-7914-1538-AF67AC673EBF}"/>
              </a:ext>
            </a:extLst>
          </p:cNvPr>
          <p:cNvSpPr>
            <a:spLocks noChangeArrowheads="1"/>
          </p:cNvSpPr>
          <p:nvPr/>
        </p:nvSpPr>
        <p:spPr bwMode="auto">
          <a:xfrm>
            <a:off x="1981201" y="1219201"/>
            <a:ext cx="8228013" cy="1979613"/>
          </a:xfrm>
          <a:prstGeom prst="rect">
            <a:avLst/>
          </a:prstGeom>
          <a:noFill/>
          <a:ln>
            <a:noFill/>
          </a:ln>
          <a:effectLst/>
        </p:spPr>
        <p:txBody>
          <a:bodyPr lIns="90000" tIns="45000" rIns="90000" bIns="45000"/>
          <a:lstStyle>
            <a:lvl1pPr marL="215900" indent="-212725">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1pPr>
            <a:lvl2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2pPr>
            <a:lvl3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3pPr>
            <a:lvl4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4pPr>
            <a:lvl5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9pPr>
          </a:lstStyle>
          <a:p>
            <a:pPr defTabSz="457200" fontAlgn="base" hangingPunct="0">
              <a:spcBef>
                <a:spcPct val="0"/>
              </a:spcBef>
              <a:spcAft>
                <a:spcPct val="0"/>
              </a:spcAft>
              <a:buSzPct val="100000"/>
              <a:defRPr/>
            </a:pPr>
            <a:r>
              <a:rPr lang="en-US" altLang="en-US" sz="2400" b="1">
                <a:latin typeface="Times New Roman" panose="02020603050405020304" pitchFamily="18" charset="0"/>
                <a:cs typeface="DejaVu Sans" charset="0"/>
              </a:rPr>
              <a:t>SAVE TIME AND/OR MONEY :</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In theory, throwing more resources at a task will shorten its time to completion, with potential cost savings.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Parallel computers can be built from cheap, commodity components.</a:t>
            </a:r>
          </a:p>
        </p:txBody>
      </p:sp>
      <p:pic>
        <p:nvPicPr>
          <p:cNvPr id="21508" name="Picture 3">
            <a:extLst>
              <a:ext uri="{FF2B5EF4-FFF2-40B4-BE49-F238E27FC236}">
                <a16:creationId xmlns:a16="http://schemas.microsoft.com/office/drawing/2014/main" id="{565F1D37-18F2-75ED-B10F-14B4D089BB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1" y="3200401"/>
            <a:ext cx="6551613" cy="24368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105D3346-3E41-A9D4-9A9C-739EB10183FE}"/>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B48C1C4-8C34-5E33-9E27-9A2C39164F3D}"/>
              </a:ext>
            </a:extLst>
          </p:cNvPr>
          <p:cNvSpPr>
            <a:spLocks noGrp="1"/>
          </p:cNvSpPr>
          <p:nvPr>
            <p:ph type="sldNum" sz="quarter" idx="12"/>
          </p:nvPr>
        </p:nvSpPr>
        <p:spPr/>
        <p:txBody>
          <a:bodyPr/>
          <a:lstStyle/>
          <a:p>
            <a:fld id="{8A7A6979-0714-4377-B894-6BE4C2D6E202}" type="slidenum">
              <a:rPr lang="en-US" smtClean="0"/>
              <a:t>15</a:t>
            </a:fld>
            <a:endParaRPr lang="en-US" dirty="0"/>
          </a:p>
        </p:txBody>
      </p:sp>
    </p:spTree>
    <p:extLst>
      <p:ext uri="{BB962C8B-B14F-4D97-AF65-F5344CB8AC3E}">
        <p14:creationId xmlns:p14="http://schemas.microsoft.com/office/powerpoint/2010/main" val="40916857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a:extLst>
              <a:ext uri="{FF2B5EF4-FFF2-40B4-BE49-F238E27FC236}">
                <a16:creationId xmlns:a16="http://schemas.microsoft.com/office/drawing/2014/main" id="{295FB3E0-82EE-4AA5-BF45-F758CACDBBA1}"/>
              </a:ext>
            </a:extLst>
          </p:cNvPr>
          <p:cNvSpPr>
            <a:spLocks noChangeArrowheads="1"/>
          </p:cNvSpPr>
          <p:nvPr/>
        </p:nvSpPr>
        <p:spPr bwMode="auto">
          <a:xfrm>
            <a:off x="1981201" y="838201"/>
            <a:ext cx="8380413" cy="2436813"/>
          </a:xfrm>
          <a:prstGeom prst="rect">
            <a:avLst/>
          </a:prstGeom>
          <a:noFill/>
          <a:ln>
            <a:noFill/>
          </a:ln>
          <a:effectLst/>
        </p:spPr>
        <p:txBody>
          <a:bodyPr lIns="90000" tIns="45000" rIns="90000" bIns="45000"/>
          <a:lstStyle>
            <a:lvl1pPr marL="215900" indent="-212725">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1pPr>
            <a:lvl2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2pPr>
            <a:lvl3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3pPr>
            <a:lvl4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4pPr>
            <a:lvl5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9pPr>
          </a:lstStyle>
          <a:p>
            <a:pPr defTabSz="457200" fontAlgn="base" hangingPunct="0">
              <a:spcBef>
                <a:spcPct val="0"/>
              </a:spcBef>
              <a:spcAft>
                <a:spcPct val="0"/>
              </a:spcAft>
              <a:buSzPct val="100000"/>
              <a:defRPr/>
            </a:pPr>
            <a:r>
              <a:rPr lang="en-US" altLang="en-US" sz="2400" b="1">
                <a:latin typeface="Times New Roman" panose="02020603050405020304" pitchFamily="18" charset="0"/>
                <a:cs typeface="DejaVu Sans" charset="0"/>
              </a:rPr>
              <a:t>SOLVE LARGER / MORE COMPLEX PROBLEMS: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Many problems are so large and/or complex that it is impractical or impossible to solve them on a single computer, especially given limited computer memory.</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Example: Web search engines/databases processing millions of transactions every second</a:t>
            </a:r>
          </a:p>
          <a:p>
            <a:pPr defTabSz="457200" fontAlgn="base" hangingPunct="0">
              <a:spcBef>
                <a:spcPct val="0"/>
              </a:spcBef>
              <a:spcAft>
                <a:spcPct val="0"/>
              </a:spcAft>
              <a:buSzPct val="100000"/>
              <a:defRPr/>
            </a:pPr>
            <a:endParaRPr lang="en-US" altLang="en-US" sz="2400">
              <a:latin typeface="Times New Roman" panose="02020603050405020304" pitchFamily="18" charset="0"/>
              <a:cs typeface="DejaVu Sans" charset="0"/>
            </a:endParaRPr>
          </a:p>
        </p:txBody>
      </p:sp>
      <p:pic>
        <p:nvPicPr>
          <p:cNvPr id="23555" name="Picture 2">
            <a:extLst>
              <a:ext uri="{FF2B5EF4-FFF2-40B4-BE49-F238E27FC236}">
                <a16:creationId xmlns:a16="http://schemas.microsoft.com/office/drawing/2014/main" id="{78AFFFA5-F2AF-AB45-E920-85722D141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1" y="3886201"/>
            <a:ext cx="6475413" cy="21320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ABF2EA6E-1538-081B-63A6-D3419F07E0AA}"/>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0A05C46B-6C21-1F7C-45EC-2F32C055F086}"/>
              </a:ext>
            </a:extLst>
          </p:cNvPr>
          <p:cNvSpPr>
            <a:spLocks noGrp="1"/>
          </p:cNvSpPr>
          <p:nvPr>
            <p:ph type="sldNum" sz="quarter" idx="12"/>
          </p:nvPr>
        </p:nvSpPr>
        <p:spPr/>
        <p:txBody>
          <a:bodyPr/>
          <a:lstStyle/>
          <a:p>
            <a:fld id="{8A7A6979-0714-4377-B894-6BE4C2D6E202}" type="slidenum">
              <a:rPr lang="en-US" smtClean="0"/>
              <a:t>16</a:t>
            </a:fld>
            <a:endParaRPr lang="en-US" dirty="0"/>
          </a:p>
        </p:txBody>
      </p:sp>
    </p:spTree>
    <p:extLst>
      <p:ext uri="{BB962C8B-B14F-4D97-AF65-F5344CB8AC3E}">
        <p14:creationId xmlns:p14="http://schemas.microsoft.com/office/powerpoint/2010/main" val="50226749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98345135-DD38-4A22-6808-28BF55B21617}"/>
              </a:ext>
            </a:extLst>
          </p:cNvPr>
          <p:cNvSpPr>
            <a:spLocks noChangeArrowheads="1"/>
          </p:cNvSpPr>
          <p:nvPr/>
        </p:nvSpPr>
        <p:spPr bwMode="auto">
          <a:xfrm>
            <a:off x="1981201"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b="1">
                <a:latin typeface="Calibri" panose="020F0502020204030204" pitchFamily="34" charset="0"/>
                <a:cs typeface="DejaVu Sans" charset="0"/>
              </a:rPr>
              <a:t>Why Use Parallel Computing?</a:t>
            </a:r>
          </a:p>
        </p:txBody>
      </p:sp>
      <p:sp>
        <p:nvSpPr>
          <p:cNvPr id="16386" name="Rectangle 2">
            <a:extLst>
              <a:ext uri="{FF2B5EF4-FFF2-40B4-BE49-F238E27FC236}">
                <a16:creationId xmlns:a16="http://schemas.microsoft.com/office/drawing/2014/main" id="{B7F9F94B-841E-ECDA-7612-43DADCCA55AB}"/>
              </a:ext>
            </a:extLst>
          </p:cNvPr>
          <p:cNvSpPr>
            <a:spLocks noChangeArrowheads="1"/>
          </p:cNvSpPr>
          <p:nvPr/>
        </p:nvSpPr>
        <p:spPr bwMode="auto">
          <a:xfrm>
            <a:off x="1987551" y="1371600"/>
            <a:ext cx="8304213" cy="2649538"/>
          </a:xfrm>
          <a:prstGeom prst="rect">
            <a:avLst/>
          </a:prstGeom>
          <a:noFill/>
          <a:ln>
            <a:noFill/>
          </a:ln>
          <a:effectLst/>
        </p:spPr>
        <p:txBody>
          <a:bodyPr lIns="90000" tIns="45000" rIns="90000" bIns="45000"/>
          <a:lstStyle>
            <a:lvl1pPr marL="215900" indent="-212725">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1pPr>
            <a:lvl2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2pPr>
            <a:lvl3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3pPr>
            <a:lvl4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4pPr>
            <a:lvl5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9pPr>
          </a:lstStyle>
          <a:p>
            <a:pPr defTabSz="457200" fontAlgn="base" hangingPunct="0">
              <a:spcBef>
                <a:spcPct val="0"/>
              </a:spcBef>
              <a:spcAft>
                <a:spcPct val="0"/>
              </a:spcAft>
              <a:buSzPct val="100000"/>
              <a:defRPr/>
            </a:pPr>
            <a:r>
              <a:rPr lang="en-US" altLang="en-US" sz="2400" b="1">
                <a:latin typeface="Times New Roman" panose="02020603050405020304" pitchFamily="18" charset="0"/>
                <a:cs typeface="DejaVu Sans" charset="0"/>
              </a:rPr>
              <a:t>PROVIDE CONCURRENCY:</a:t>
            </a:r>
          </a:p>
          <a:p>
            <a:pPr marL="214313" defTabSz="457200" fontAlgn="base" hangingPunct="0">
              <a:spcBef>
                <a:spcPct val="0"/>
              </a:spcBef>
              <a:spcAft>
                <a:spcPct val="0"/>
              </a:spcAft>
              <a:buClr>
                <a:srgbClr val="000000"/>
              </a:buClr>
              <a:buSzPct val="100000"/>
              <a:buFont typeface="Wingdings" panose="05000000000000000000" pitchFamily="2" charset="2"/>
              <a:buChar char=""/>
              <a:defRPr/>
            </a:pPr>
            <a:r>
              <a:rPr lang="en-US" altLang="en-US" sz="2400">
                <a:latin typeface="Times New Roman" panose="02020603050405020304" pitchFamily="18" charset="0"/>
                <a:cs typeface="DejaVu Sans" charset="0"/>
              </a:rPr>
              <a:t>A single compute resource can only do one thing at a time. Multiple compute resources can do many things simultaneously.</a:t>
            </a:r>
          </a:p>
          <a:p>
            <a:pPr marL="214313" defTabSz="457200" fontAlgn="base" hangingPunct="0">
              <a:spcBef>
                <a:spcPct val="0"/>
              </a:spcBef>
              <a:spcAft>
                <a:spcPct val="0"/>
              </a:spcAft>
              <a:buClr>
                <a:srgbClr val="000000"/>
              </a:buClr>
              <a:buSzPct val="100000"/>
              <a:buFont typeface="Wingdings" panose="05000000000000000000" pitchFamily="2" charset="2"/>
              <a:buChar char=""/>
              <a:defRPr/>
            </a:pPr>
            <a:r>
              <a:rPr lang="en-US" altLang="en-US" sz="2400">
                <a:latin typeface="Times New Roman" panose="02020603050405020304" pitchFamily="18" charset="0"/>
                <a:cs typeface="DejaVu Sans" charset="0"/>
              </a:rPr>
              <a:t>Example: Collaborative Networks provide a global venue where people from around the world can meet and conduct work "virtually".</a:t>
            </a:r>
          </a:p>
        </p:txBody>
      </p:sp>
      <p:pic>
        <p:nvPicPr>
          <p:cNvPr id="25604" name="Picture 3">
            <a:extLst>
              <a:ext uri="{FF2B5EF4-FFF2-40B4-BE49-F238E27FC236}">
                <a16:creationId xmlns:a16="http://schemas.microsoft.com/office/drawing/2014/main" id="{986B9739-9E73-A742-F257-BDB22FD383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7651" y="4167188"/>
            <a:ext cx="6704013" cy="22082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345F3ECD-7BF2-F977-2552-0011FB7F28B3}"/>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601525B3-5950-483D-89C0-F64F7D8C0F4F}"/>
              </a:ext>
            </a:extLst>
          </p:cNvPr>
          <p:cNvSpPr>
            <a:spLocks noGrp="1"/>
          </p:cNvSpPr>
          <p:nvPr>
            <p:ph type="sldNum" sz="quarter" idx="12"/>
          </p:nvPr>
        </p:nvSpPr>
        <p:spPr/>
        <p:txBody>
          <a:bodyPr/>
          <a:lstStyle/>
          <a:p>
            <a:fld id="{8A7A6979-0714-4377-B894-6BE4C2D6E202}" type="slidenum">
              <a:rPr lang="en-US" smtClean="0"/>
              <a:t>17</a:t>
            </a:fld>
            <a:endParaRPr lang="en-US" dirty="0"/>
          </a:p>
        </p:txBody>
      </p:sp>
    </p:spTree>
    <p:extLst>
      <p:ext uri="{BB962C8B-B14F-4D97-AF65-F5344CB8AC3E}">
        <p14:creationId xmlns:p14="http://schemas.microsoft.com/office/powerpoint/2010/main" val="265727511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E91FF465-439F-681F-F775-11712E7B50A7}"/>
              </a:ext>
            </a:extLst>
          </p:cNvPr>
          <p:cNvSpPr>
            <a:spLocks noChangeArrowheads="1"/>
          </p:cNvSpPr>
          <p:nvPr/>
        </p:nvSpPr>
        <p:spPr bwMode="auto">
          <a:xfrm>
            <a:off x="1981201" y="990601"/>
            <a:ext cx="8228013" cy="513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defTabSz="457200" fontAlgn="base" hangingPunct="0">
              <a:lnSpc>
                <a:spcPct val="100000"/>
              </a:lnSpc>
              <a:spcBef>
                <a:spcPct val="0"/>
              </a:spcBef>
              <a:spcAft>
                <a:spcPct val="0"/>
              </a:spcAft>
              <a:buClrTx/>
            </a:pPr>
            <a:r>
              <a:rPr lang="en-US" altLang="en-US" sz="2400" b="1">
                <a:latin typeface="Times New Roman" panose="02020603050405020304" pitchFamily="18" charset="0"/>
                <a:cs typeface="DejaVu Sans" charset="0"/>
              </a:rPr>
              <a:t>TAKE ADVANTAGE OF NON-LOCAL RESOURCES:</a:t>
            </a:r>
          </a:p>
          <a:p>
            <a:pPr defTabSz="457200" fontAlgn="base" hangingPunct="0">
              <a:lnSpc>
                <a:spcPct val="100000"/>
              </a:lnSpc>
              <a:spcBef>
                <a:spcPct val="0"/>
              </a:spcBef>
              <a:spcAft>
                <a:spcPct val="0"/>
              </a:spcAft>
              <a:buClrTx/>
            </a:pPr>
            <a:r>
              <a:rPr lang="en-US" altLang="en-US" sz="2400">
                <a:latin typeface="Times New Roman" panose="02020603050405020304" pitchFamily="18" charset="0"/>
                <a:cs typeface="DejaVu Sans" charset="0"/>
              </a:rPr>
              <a:t>Using compute resources on a wide area network, or even the Internet when local compute resources are scarce or insufficient.</a:t>
            </a:r>
          </a:p>
        </p:txBody>
      </p:sp>
      <p:pic>
        <p:nvPicPr>
          <p:cNvPr id="27651" name="Picture 2">
            <a:extLst>
              <a:ext uri="{FF2B5EF4-FFF2-40B4-BE49-F238E27FC236}">
                <a16:creationId xmlns:a16="http://schemas.microsoft.com/office/drawing/2014/main" id="{BF2A7217-9A2A-4576-EC59-96FB3F1486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1" y="2971800"/>
            <a:ext cx="8010525" cy="3429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6477ABE8-C4D6-8BED-04FF-CDA12A6FA8C9}"/>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10140A9-AF30-8BEF-1643-92A014B6D2CA}"/>
              </a:ext>
            </a:extLst>
          </p:cNvPr>
          <p:cNvSpPr>
            <a:spLocks noGrp="1"/>
          </p:cNvSpPr>
          <p:nvPr>
            <p:ph type="sldNum" sz="quarter" idx="12"/>
          </p:nvPr>
        </p:nvSpPr>
        <p:spPr/>
        <p:txBody>
          <a:bodyPr/>
          <a:lstStyle/>
          <a:p>
            <a:fld id="{8A7A6979-0714-4377-B894-6BE4C2D6E202}" type="slidenum">
              <a:rPr lang="en-US" smtClean="0"/>
              <a:t>18</a:t>
            </a:fld>
            <a:endParaRPr lang="en-US" dirty="0"/>
          </a:p>
        </p:txBody>
      </p:sp>
    </p:spTree>
    <p:extLst>
      <p:ext uri="{BB962C8B-B14F-4D97-AF65-F5344CB8AC3E}">
        <p14:creationId xmlns:p14="http://schemas.microsoft.com/office/powerpoint/2010/main" val="266678476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18BA4ADD-02E9-8ED1-4F33-31306E831792}"/>
              </a:ext>
            </a:extLst>
          </p:cNvPr>
          <p:cNvSpPr>
            <a:spLocks noChangeArrowheads="1"/>
          </p:cNvSpPr>
          <p:nvPr/>
        </p:nvSpPr>
        <p:spPr bwMode="auto">
          <a:xfrm>
            <a:off x="1905001" y="381001"/>
            <a:ext cx="8228013" cy="3275013"/>
          </a:xfrm>
          <a:prstGeom prst="rect">
            <a:avLst/>
          </a:prstGeom>
          <a:noFill/>
          <a:ln>
            <a:noFill/>
          </a:ln>
          <a:effectLst/>
        </p:spPr>
        <p:txBody>
          <a:bodyPr lIns="90000" tIns="45000" rIns="90000" bIns="45000"/>
          <a:lstStyle>
            <a:lvl1pPr marL="215900" indent="-212725">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1pPr>
            <a:lvl2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2pPr>
            <a:lvl3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3pPr>
            <a:lvl4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4pPr>
            <a:lvl5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9pPr>
          </a:lstStyle>
          <a:p>
            <a:pPr defTabSz="457200" fontAlgn="base" hangingPunct="0">
              <a:spcBef>
                <a:spcPct val="0"/>
              </a:spcBef>
              <a:spcAft>
                <a:spcPct val="0"/>
              </a:spcAft>
              <a:buSzPct val="100000"/>
              <a:defRPr/>
            </a:pPr>
            <a:r>
              <a:rPr lang="en-US" altLang="en-US" sz="2400" b="1">
                <a:latin typeface="Times New Roman" panose="02020603050405020304" pitchFamily="18" charset="0"/>
                <a:cs typeface="DejaVu Sans" charset="0"/>
              </a:rPr>
              <a:t>MAKE BETTER USE OF UNDERLYING PARALLEL HARDWARE:</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Modern computers, even laptops, are parallel in architecture with multiple processors/cores.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Parallel software is specifically intended for parallel hardware with multiple cores, threads, etc.</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400">
                <a:latin typeface="Times New Roman" panose="02020603050405020304" pitchFamily="18" charset="0"/>
                <a:cs typeface="DejaVu Sans" charset="0"/>
              </a:rPr>
              <a:t>In most cases, serial programs run on modern computers "waste" potential computing power.</a:t>
            </a:r>
          </a:p>
        </p:txBody>
      </p:sp>
      <p:pic>
        <p:nvPicPr>
          <p:cNvPr id="29699" name="Picture 2">
            <a:extLst>
              <a:ext uri="{FF2B5EF4-FFF2-40B4-BE49-F238E27FC236}">
                <a16:creationId xmlns:a16="http://schemas.microsoft.com/office/drawing/2014/main" id="{658FD00D-5657-E5A3-5527-0A08931CF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1" y="3733800"/>
            <a:ext cx="5713413" cy="2903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7B711514-9CF2-7484-FCA0-1498CEB85617}"/>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7E6F288C-8CC1-1E2E-89C4-423889D3E077}"/>
              </a:ext>
            </a:extLst>
          </p:cNvPr>
          <p:cNvSpPr>
            <a:spLocks noGrp="1"/>
          </p:cNvSpPr>
          <p:nvPr>
            <p:ph type="sldNum" sz="quarter" idx="12"/>
          </p:nvPr>
        </p:nvSpPr>
        <p:spPr/>
        <p:txBody>
          <a:bodyPr/>
          <a:lstStyle/>
          <a:p>
            <a:fld id="{8A7A6979-0714-4377-B894-6BE4C2D6E202}" type="slidenum">
              <a:rPr lang="en-US" smtClean="0"/>
              <a:t>19</a:t>
            </a:fld>
            <a:endParaRPr lang="en-US" dirty="0"/>
          </a:p>
        </p:txBody>
      </p:sp>
    </p:spTree>
    <p:extLst>
      <p:ext uri="{BB962C8B-B14F-4D97-AF65-F5344CB8AC3E}">
        <p14:creationId xmlns:p14="http://schemas.microsoft.com/office/powerpoint/2010/main" val="39632753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a:extLst>
              <a:ext uri="{FF2B5EF4-FFF2-40B4-BE49-F238E27FC236}">
                <a16:creationId xmlns:a16="http://schemas.microsoft.com/office/drawing/2014/main" id="{381F6D2A-4C21-0018-0A93-329966678234}"/>
              </a:ext>
            </a:extLst>
          </p:cNvPr>
          <p:cNvSpPr>
            <a:spLocks noChangeArrowheads="1"/>
          </p:cNvSpPr>
          <p:nvPr/>
        </p:nvSpPr>
        <p:spPr bwMode="auto">
          <a:xfrm>
            <a:off x="2133601" y="274639"/>
            <a:ext cx="7847013" cy="71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sz="2800" b="1">
                <a:latin typeface="Calibri" panose="020F0502020204030204" pitchFamily="34" charset="0"/>
                <a:cs typeface="DejaVu Sans" charset="0"/>
              </a:rPr>
              <a:t>Who is Using Parallel Computing?</a:t>
            </a:r>
          </a:p>
        </p:txBody>
      </p:sp>
      <p:sp>
        <p:nvSpPr>
          <p:cNvPr id="31747" name="Rectangle 2">
            <a:extLst>
              <a:ext uri="{FF2B5EF4-FFF2-40B4-BE49-F238E27FC236}">
                <a16:creationId xmlns:a16="http://schemas.microsoft.com/office/drawing/2014/main" id="{0F582C17-DD34-B3BC-1DBE-E4B3DA6E455A}"/>
              </a:ext>
            </a:extLst>
          </p:cNvPr>
          <p:cNvSpPr>
            <a:spLocks noChangeArrowheads="1"/>
          </p:cNvSpPr>
          <p:nvPr/>
        </p:nvSpPr>
        <p:spPr bwMode="auto">
          <a:xfrm>
            <a:off x="1905001" y="990601"/>
            <a:ext cx="8228013" cy="1293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defTabSz="457200" fontAlgn="base" hangingPunct="0">
              <a:lnSpc>
                <a:spcPct val="100000"/>
              </a:lnSpc>
              <a:spcBef>
                <a:spcPct val="0"/>
              </a:spcBef>
              <a:spcAft>
                <a:spcPct val="0"/>
              </a:spcAft>
              <a:buClrTx/>
            </a:pPr>
            <a:r>
              <a:rPr lang="en-US" altLang="en-US" sz="2400">
                <a:latin typeface="Times New Roman" panose="02020603050405020304" pitchFamily="18" charset="0"/>
                <a:cs typeface="DejaVu Sans" charset="0"/>
              </a:rPr>
              <a:t>Historically, parallel computing has been considered to be "the high end of computing", and has been used to model difficult problems in many areas of </a:t>
            </a:r>
            <a:r>
              <a:rPr lang="en-US" altLang="en-US" sz="2400" b="1">
                <a:latin typeface="Times New Roman" panose="02020603050405020304" pitchFamily="18" charset="0"/>
                <a:cs typeface="DejaVu Sans" charset="0"/>
              </a:rPr>
              <a:t>science and engineering</a:t>
            </a:r>
            <a:r>
              <a:rPr lang="en-US" altLang="en-US" sz="2400">
                <a:latin typeface="Times New Roman" panose="02020603050405020304" pitchFamily="18" charset="0"/>
                <a:cs typeface="DejaVu Sans" charset="0"/>
              </a:rPr>
              <a:t>:</a:t>
            </a:r>
          </a:p>
        </p:txBody>
      </p:sp>
      <p:pic>
        <p:nvPicPr>
          <p:cNvPr id="31748" name="Picture 3">
            <a:extLst>
              <a:ext uri="{FF2B5EF4-FFF2-40B4-BE49-F238E27FC236}">
                <a16:creationId xmlns:a16="http://schemas.microsoft.com/office/drawing/2014/main" id="{B16CF9CD-9CE9-98F9-FAF4-47C0B4D6BE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6639" y="2209800"/>
            <a:ext cx="7437437" cy="3932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13687C07-EEFA-BC8B-C76E-CABA916590C6}"/>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5FEE0764-C099-B7EF-834E-045EA222156E}"/>
              </a:ext>
            </a:extLst>
          </p:cNvPr>
          <p:cNvSpPr>
            <a:spLocks noGrp="1"/>
          </p:cNvSpPr>
          <p:nvPr>
            <p:ph type="sldNum" sz="quarter" idx="12"/>
          </p:nvPr>
        </p:nvSpPr>
        <p:spPr/>
        <p:txBody>
          <a:bodyPr/>
          <a:lstStyle/>
          <a:p>
            <a:fld id="{8A7A6979-0714-4377-B894-6BE4C2D6E202}" type="slidenum">
              <a:rPr lang="en-US" smtClean="0"/>
              <a:t>20</a:t>
            </a:fld>
            <a:endParaRPr lang="en-US" dirty="0"/>
          </a:p>
        </p:txBody>
      </p:sp>
    </p:spTree>
    <p:extLst>
      <p:ext uri="{BB962C8B-B14F-4D97-AF65-F5344CB8AC3E}">
        <p14:creationId xmlns:p14="http://schemas.microsoft.com/office/powerpoint/2010/main" val="101393139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a:extLst>
              <a:ext uri="{FF2B5EF4-FFF2-40B4-BE49-F238E27FC236}">
                <a16:creationId xmlns:a16="http://schemas.microsoft.com/office/drawing/2014/main" id="{D1AB5ACF-09A4-3DFE-1DED-71018C7A5FBC}"/>
              </a:ext>
            </a:extLst>
          </p:cNvPr>
          <p:cNvSpPr>
            <a:spLocks noChangeArrowheads="1"/>
          </p:cNvSpPr>
          <p:nvPr/>
        </p:nvSpPr>
        <p:spPr bwMode="auto">
          <a:xfrm>
            <a:off x="1981201" y="274638"/>
            <a:ext cx="8228013"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b="1">
                <a:latin typeface="Calibri" panose="020F0502020204030204" pitchFamily="34" charset="0"/>
                <a:cs typeface="DejaVu Sans" charset="0"/>
              </a:rPr>
              <a:t>Who is Using Parallel Computing?</a:t>
            </a:r>
          </a:p>
        </p:txBody>
      </p:sp>
      <p:sp>
        <p:nvSpPr>
          <p:cNvPr id="20482" name="Rectangle 2">
            <a:extLst>
              <a:ext uri="{FF2B5EF4-FFF2-40B4-BE49-F238E27FC236}">
                <a16:creationId xmlns:a16="http://schemas.microsoft.com/office/drawing/2014/main" id="{493C2949-311C-3E21-E3A6-1FCA673E8F71}"/>
              </a:ext>
            </a:extLst>
          </p:cNvPr>
          <p:cNvSpPr>
            <a:spLocks noChangeArrowheads="1"/>
          </p:cNvSpPr>
          <p:nvPr/>
        </p:nvSpPr>
        <p:spPr bwMode="auto">
          <a:xfrm>
            <a:off x="1981201" y="1276351"/>
            <a:ext cx="8228013" cy="4524375"/>
          </a:xfrm>
          <a:prstGeom prst="rect">
            <a:avLst/>
          </a:prstGeom>
          <a:noFill/>
          <a:ln>
            <a:noFill/>
          </a:ln>
          <a:effectLst/>
        </p:spPr>
        <p:txBody>
          <a:bodyPr lIns="90000" tIns="45000" rIns="90000" bIns="45000"/>
          <a:lstStyle>
            <a:lvl1pPr marL="215900" indent="-212725">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1pPr>
            <a:lvl2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2pPr>
            <a:lvl3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3pPr>
            <a:lvl4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4pPr>
            <a:lvl5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9pPr>
          </a:lstStyle>
          <a:p>
            <a:pPr defTabSz="457200" fontAlgn="base" hangingPunct="0">
              <a:spcBef>
                <a:spcPct val="0"/>
              </a:spcBef>
              <a:spcAft>
                <a:spcPct val="0"/>
              </a:spcAft>
              <a:buSzPct val="100000"/>
              <a:defRPr/>
            </a:pPr>
            <a:r>
              <a:rPr lang="en-US" altLang="en-US" sz="3200" b="1">
                <a:latin typeface="Calibri" panose="020F0502020204030204" pitchFamily="34" charset="0"/>
                <a:cs typeface="DejaVu Sans" charset="0"/>
              </a:rPr>
              <a:t>Science and Engineering:</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800">
                <a:latin typeface="Times New Roman" panose="02020603050405020304" pitchFamily="18" charset="0"/>
                <a:cs typeface="DejaVu Sans" charset="0"/>
              </a:rPr>
              <a:t>Atmosphere, Earth, Environment</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800">
                <a:latin typeface="Times New Roman" panose="02020603050405020304" pitchFamily="18" charset="0"/>
                <a:cs typeface="DejaVu Sans" charset="0"/>
              </a:rPr>
              <a:t>Physics - applied, nuclear, particle, condensed matter, high pressure, fusion, photonics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800">
                <a:latin typeface="Times New Roman" panose="02020603050405020304" pitchFamily="18" charset="0"/>
                <a:cs typeface="DejaVu Sans" charset="0"/>
              </a:rPr>
              <a:t>Bioscience, Biotechnology, Genetics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800">
                <a:latin typeface="Times New Roman" panose="02020603050405020304" pitchFamily="18" charset="0"/>
                <a:cs typeface="DejaVu Sans" charset="0"/>
              </a:rPr>
              <a:t>Chemistry, Molecular Sciences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800">
                <a:latin typeface="Times New Roman" panose="02020603050405020304" pitchFamily="18" charset="0"/>
                <a:cs typeface="DejaVu Sans" charset="0"/>
              </a:rPr>
              <a:t>Defense, Geology</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800">
                <a:latin typeface="Times New Roman" panose="02020603050405020304" pitchFamily="18" charset="0"/>
                <a:cs typeface="DejaVu Sans" charset="0"/>
              </a:rPr>
              <a:t>Mechanical Engineering - from prosthetics to spacecraft</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800">
                <a:latin typeface="Times New Roman" panose="02020603050405020304" pitchFamily="18" charset="0"/>
                <a:cs typeface="DejaVu Sans" charset="0"/>
              </a:rPr>
              <a:t>Electrical Engineering, Circuit Design, Microelectronics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800">
                <a:latin typeface="Times New Roman" panose="02020603050405020304" pitchFamily="18" charset="0"/>
                <a:cs typeface="DejaVu Sans" charset="0"/>
              </a:rPr>
              <a:t>Computer Science, Mathematics</a:t>
            </a:r>
          </a:p>
        </p:txBody>
      </p:sp>
      <p:sp>
        <p:nvSpPr>
          <p:cNvPr id="4" name="Footer Placeholder 3">
            <a:extLst>
              <a:ext uri="{FF2B5EF4-FFF2-40B4-BE49-F238E27FC236}">
                <a16:creationId xmlns:a16="http://schemas.microsoft.com/office/drawing/2014/main" id="{890BB9FF-AB26-829E-404C-01FB6F3127CE}"/>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D26AE0DE-BE8A-E2D3-543B-AC4F938BBAC1}"/>
              </a:ext>
            </a:extLst>
          </p:cNvPr>
          <p:cNvSpPr>
            <a:spLocks noGrp="1"/>
          </p:cNvSpPr>
          <p:nvPr>
            <p:ph type="sldNum" sz="quarter" idx="12"/>
          </p:nvPr>
        </p:nvSpPr>
        <p:spPr/>
        <p:txBody>
          <a:bodyPr/>
          <a:lstStyle/>
          <a:p>
            <a:fld id="{8A7A6979-0714-4377-B894-6BE4C2D6E202}" type="slidenum">
              <a:rPr lang="en-US" smtClean="0"/>
              <a:t>21</a:t>
            </a:fld>
            <a:endParaRPr lang="en-US" dirty="0"/>
          </a:p>
        </p:txBody>
      </p:sp>
    </p:spTree>
    <p:extLst>
      <p:ext uri="{BB962C8B-B14F-4D97-AF65-F5344CB8AC3E}">
        <p14:creationId xmlns:p14="http://schemas.microsoft.com/office/powerpoint/2010/main" val="142594926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a:extLst>
              <a:ext uri="{FF2B5EF4-FFF2-40B4-BE49-F238E27FC236}">
                <a16:creationId xmlns:a16="http://schemas.microsoft.com/office/drawing/2014/main" id="{60D9EB61-4BA6-A5DC-1003-C79ABD994FB2}"/>
              </a:ext>
            </a:extLst>
          </p:cNvPr>
          <p:cNvSpPr>
            <a:spLocks noChangeArrowheads="1"/>
          </p:cNvSpPr>
          <p:nvPr/>
        </p:nvSpPr>
        <p:spPr bwMode="auto">
          <a:xfrm>
            <a:off x="1981201" y="274639"/>
            <a:ext cx="8228013"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b="1">
                <a:latin typeface="Calibri" panose="020F0502020204030204" pitchFamily="34" charset="0"/>
                <a:cs typeface="DejaVu Sans" charset="0"/>
              </a:rPr>
              <a:t>Who is Using Parallel Computing?</a:t>
            </a:r>
          </a:p>
        </p:txBody>
      </p:sp>
      <p:pic>
        <p:nvPicPr>
          <p:cNvPr id="35843" name="Picture 2">
            <a:extLst>
              <a:ext uri="{FF2B5EF4-FFF2-40B4-BE49-F238E27FC236}">
                <a16:creationId xmlns:a16="http://schemas.microsoft.com/office/drawing/2014/main" id="{A8CC3CF1-3253-0F62-09AE-694B9EA053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75" y="2819401"/>
            <a:ext cx="7437438" cy="34274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4" name="Rectangle 3">
            <a:extLst>
              <a:ext uri="{FF2B5EF4-FFF2-40B4-BE49-F238E27FC236}">
                <a16:creationId xmlns:a16="http://schemas.microsoft.com/office/drawing/2014/main" id="{A739F421-DD2F-2E16-C7DE-43BDA5E1A3A2}"/>
              </a:ext>
            </a:extLst>
          </p:cNvPr>
          <p:cNvSpPr>
            <a:spLocks noChangeArrowheads="1"/>
          </p:cNvSpPr>
          <p:nvPr/>
        </p:nvSpPr>
        <p:spPr bwMode="auto">
          <a:xfrm>
            <a:off x="2143125" y="912813"/>
            <a:ext cx="7721600"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defTabSz="457200" fontAlgn="base" hangingPunct="0">
              <a:lnSpc>
                <a:spcPct val="100000"/>
              </a:lnSpc>
              <a:spcBef>
                <a:spcPct val="0"/>
              </a:spcBef>
              <a:spcAft>
                <a:spcPct val="0"/>
              </a:spcAft>
              <a:buClrTx/>
            </a:pPr>
            <a:r>
              <a:rPr lang="en-US" altLang="en-US" sz="2000" b="1">
                <a:latin typeface="Times New Roman" panose="02020603050405020304" pitchFamily="18" charset="0"/>
                <a:cs typeface="DejaVu Sans" charset="0"/>
              </a:rPr>
              <a:t>Industrial and Commercial:</a:t>
            </a:r>
          </a:p>
          <a:p>
            <a:pPr defTabSz="457200" fontAlgn="base" hangingPunct="0">
              <a:lnSpc>
                <a:spcPct val="100000"/>
              </a:lnSpc>
              <a:spcBef>
                <a:spcPct val="0"/>
              </a:spcBef>
              <a:spcAft>
                <a:spcPct val="0"/>
              </a:spcAft>
              <a:buClrTx/>
            </a:pPr>
            <a:r>
              <a:rPr lang="en-US" altLang="en-US" sz="2000">
                <a:latin typeface="Times New Roman" panose="02020603050405020304" pitchFamily="18" charset="0"/>
                <a:cs typeface="DejaVu Sans" charset="0"/>
              </a:rPr>
              <a:t>Today, commercial applications provide an equal or greater driving force in the development of faster computers. These applications require the processing of large amounts of data in sophisticated ways. For example:</a:t>
            </a:r>
          </a:p>
        </p:txBody>
      </p:sp>
      <p:sp>
        <p:nvSpPr>
          <p:cNvPr id="4" name="Footer Placeholder 3">
            <a:extLst>
              <a:ext uri="{FF2B5EF4-FFF2-40B4-BE49-F238E27FC236}">
                <a16:creationId xmlns:a16="http://schemas.microsoft.com/office/drawing/2014/main" id="{9077210D-1059-CDF7-3F8B-216C4003D915}"/>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9D409E1-D7E7-0476-D061-437D03C16E03}"/>
              </a:ext>
            </a:extLst>
          </p:cNvPr>
          <p:cNvSpPr>
            <a:spLocks noGrp="1"/>
          </p:cNvSpPr>
          <p:nvPr>
            <p:ph type="sldNum" sz="quarter" idx="12"/>
          </p:nvPr>
        </p:nvSpPr>
        <p:spPr/>
        <p:txBody>
          <a:bodyPr/>
          <a:lstStyle/>
          <a:p>
            <a:fld id="{8A7A6979-0714-4377-B894-6BE4C2D6E202}" type="slidenum">
              <a:rPr lang="en-US" smtClean="0"/>
              <a:t>22</a:t>
            </a:fld>
            <a:endParaRPr lang="en-US" dirty="0"/>
          </a:p>
        </p:txBody>
      </p:sp>
    </p:spTree>
    <p:extLst>
      <p:ext uri="{BB962C8B-B14F-4D97-AF65-F5344CB8AC3E}">
        <p14:creationId xmlns:p14="http://schemas.microsoft.com/office/powerpoint/2010/main" val="228454980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1BCC0BE1-70D0-B95E-2EF8-C0F58AE3FD3B}"/>
              </a:ext>
            </a:extLst>
          </p:cNvPr>
          <p:cNvSpPr>
            <a:spLocks noChangeArrowheads="1"/>
          </p:cNvSpPr>
          <p:nvPr/>
        </p:nvSpPr>
        <p:spPr bwMode="auto">
          <a:xfrm>
            <a:off x="1981201" y="274639"/>
            <a:ext cx="8228013" cy="71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b="1">
                <a:latin typeface="Calibri" panose="020F0502020204030204" pitchFamily="34" charset="0"/>
                <a:cs typeface="DejaVu Sans" charset="0"/>
              </a:rPr>
              <a:t>Who is Using Parallel Computing?</a:t>
            </a:r>
          </a:p>
        </p:txBody>
      </p:sp>
      <p:sp>
        <p:nvSpPr>
          <p:cNvPr id="22530" name="Rectangle 2">
            <a:extLst>
              <a:ext uri="{FF2B5EF4-FFF2-40B4-BE49-F238E27FC236}">
                <a16:creationId xmlns:a16="http://schemas.microsoft.com/office/drawing/2014/main" id="{26FDCE06-8EC6-F070-0D76-257C47C11CFD}"/>
              </a:ext>
            </a:extLst>
          </p:cNvPr>
          <p:cNvSpPr>
            <a:spLocks noChangeArrowheads="1"/>
          </p:cNvSpPr>
          <p:nvPr/>
        </p:nvSpPr>
        <p:spPr bwMode="auto">
          <a:xfrm>
            <a:off x="1981201" y="1143001"/>
            <a:ext cx="8228013" cy="5256213"/>
          </a:xfrm>
          <a:prstGeom prst="rect">
            <a:avLst/>
          </a:prstGeom>
          <a:noFill/>
          <a:ln>
            <a:noFill/>
          </a:ln>
          <a:effectLst/>
        </p:spPr>
        <p:txBody>
          <a:bodyPr lIns="90000" tIns="45000" rIns="90000" bIns="45000"/>
          <a:lstStyle>
            <a:lvl1pPr marL="215900" indent="-212725">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1pPr>
            <a:lvl2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2pPr>
            <a:lvl3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3pPr>
            <a:lvl4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4pPr>
            <a:lvl5pPr>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rgbClr val="000000"/>
                </a:solidFill>
                <a:latin typeface="Arial" panose="020B0604020202020204" pitchFamily="34" charset="0"/>
                <a:cs typeface="Noto Sans CJK SC Regular" charset="0"/>
              </a:defRPr>
            </a:lvl9pPr>
          </a:lstStyle>
          <a:p>
            <a:pPr defTabSz="457200" fontAlgn="base" hangingPunct="0">
              <a:spcBef>
                <a:spcPct val="0"/>
              </a:spcBef>
              <a:spcAft>
                <a:spcPct val="0"/>
              </a:spcAft>
              <a:buSzPct val="100000"/>
              <a:defRPr/>
            </a:pPr>
            <a:r>
              <a:rPr lang="en-US" altLang="en-US" sz="2000" b="1">
                <a:latin typeface="Times New Roman" panose="02020603050405020304" pitchFamily="18" charset="0"/>
                <a:cs typeface="DejaVu Sans" charset="0"/>
              </a:rPr>
              <a:t>Industrial and Commercial:</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"Big Data", databases, data mining</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Oil exploration</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Web search engines, web based business services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Medical imaging and diagnosis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Pharmaceutical design</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Financial and economic modeling</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Management of national and multi-national corporations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Advanced graphics and virtual reality, particularly in the entertainment industry</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Networked video and multi-media technologies</a:t>
            </a:r>
          </a:p>
          <a:p>
            <a:pPr marL="214313" defTabSz="457200" fontAlgn="base" hangingPunct="0">
              <a:spcBef>
                <a:spcPct val="0"/>
              </a:spcBef>
              <a:spcAft>
                <a:spcPct val="0"/>
              </a:spcAft>
              <a:buClr>
                <a:srgbClr val="000000"/>
              </a:buClr>
              <a:buSzPct val="100000"/>
              <a:buFont typeface="Arial" panose="020B0604020202020204" pitchFamily="34" charset="0"/>
              <a:buChar char="•"/>
              <a:defRPr/>
            </a:pPr>
            <a:r>
              <a:rPr lang="en-US" altLang="en-US" sz="2000">
                <a:latin typeface="Times New Roman" panose="02020603050405020304" pitchFamily="18" charset="0"/>
                <a:cs typeface="DejaVu Sans" charset="0"/>
              </a:rPr>
              <a:t>Collaborative work environments</a:t>
            </a:r>
          </a:p>
        </p:txBody>
      </p:sp>
      <p:sp>
        <p:nvSpPr>
          <p:cNvPr id="4" name="Footer Placeholder 3">
            <a:extLst>
              <a:ext uri="{FF2B5EF4-FFF2-40B4-BE49-F238E27FC236}">
                <a16:creationId xmlns:a16="http://schemas.microsoft.com/office/drawing/2014/main" id="{56E60EE9-494A-23E6-D078-089F616B0936}"/>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5E1AD71-7A37-F742-A38F-389563F84C79}"/>
              </a:ext>
            </a:extLst>
          </p:cNvPr>
          <p:cNvSpPr>
            <a:spLocks noGrp="1"/>
          </p:cNvSpPr>
          <p:nvPr>
            <p:ph type="sldNum" sz="quarter" idx="12"/>
          </p:nvPr>
        </p:nvSpPr>
        <p:spPr/>
        <p:txBody>
          <a:bodyPr/>
          <a:lstStyle/>
          <a:p>
            <a:fld id="{8A7A6979-0714-4377-B894-6BE4C2D6E202}" type="slidenum">
              <a:rPr lang="en-US" smtClean="0"/>
              <a:t>23</a:t>
            </a:fld>
            <a:endParaRPr lang="en-US" dirty="0"/>
          </a:p>
        </p:txBody>
      </p:sp>
    </p:spTree>
    <p:extLst>
      <p:ext uri="{BB962C8B-B14F-4D97-AF65-F5344CB8AC3E}">
        <p14:creationId xmlns:p14="http://schemas.microsoft.com/office/powerpoint/2010/main" val="22693210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a:extLst>
              <a:ext uri="{FF2B5EF4-FFF2-40B4-BE49-F238E27FC236}">
                <a16:creationId xmlns:a16="http://schemas.microsoft.com/office/drawing/2014/main" id="{84BDAEA3-3991-CBCB-D1BC-967F10984984}"/>
              </a:ext>
            </a:extLst>
          </p:cNvPr>
          <p:cNvSpPr>
            <a:spLocks noChangeArrowheads="1"/>
          </p:cNvSpPr>
          <p:nvPr/>
        </p:nvSpPr>
        <p:spPr bwMode="auto">
          <a:xfrm>
            <a:off x="1981201" y="273050"/>
            <a:ext cx="8228013"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sz="4400">
                <a:cs typeface="DejaVu Sans" charset="0"/>
              </a:rPr>
              <a:t>Open Questions</a:t>
            </a:r>
          </a:p>
        </p:txBody>
      </p:sp>
      <p:sp>
        <p:nvSpPr>
          <p:cNvPr id="39939" name="Rectangle 2">
            <a:extLst>
              <a:ext uri="{FF2B5EF4-FFF2-40B4-BE49-F238E27FC236}">
                <a16:creationId xmlns:a16="http://schemas.microsoft.com/office/drawing/2014/main" id="{CAC4FF9C-4C80-1405-475B-5798B529F55E}"/>
              </a:ext>
            </a:extLst>
          </p:cNvPr>
          <p:cNvSpPr>
            <a:spLocks noChangeArrowheads="1"/>
          </p:cNvSpPr>
          <p:nvPr/>
        </p:nvSpPr>
        <p:spPr bwMode="auto">
          <a:xfrm>
            <a:off x="1981201" y="1604964"/>
            <a:ext cx="8228013" cy="3976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hangingPunct="0">
              <a:lnSpc>
                <a:spcPct val="93000"/>
              </a:lnSpc>
              <a:spcBef>
                <a:spcPct val="0"/>
              </a:spcBef>
              <a:spcAft>
                <a:spcPct val="0"/>
              </a:spcAft>
              <a:buClr>
                <a:srgbClr val="000000"/>
              </a:buClr>
              <a:buSzPct val="100000"/>
            </a:pPr>
            <a:endParaRPr lang="en-US" altLang="en-US">
              <a:solidFill>
                <a:srgbClr val="FFFFFF"/>
              </a:solidFill>
              <a:latin typeface="Arial" panose="020B0604020202020204" pitchFamily="34" charset="0"/>
            </a:endParaRPr>
          </a:p>
        </p:txBody>
      </p:sp>
      <p:pic>
        <p:nvPicPr>
          <p:cNvPr id="39940" name="Picture 3">
            <a:extLst>
              <a:ext uri="{FF2B5EF4-FFF2-40B4-BE49-F238E27FC236}">
                <a16:creationId xmlns:a16="http://schemas.microsoft.com/office/drawing/2014/main" id="{224DCBD4-BDCE-8508-BF69-8C1738AD6D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6" y="1604963"/>
            <a:ext cx="6308725" cy="3473450"/>
          </a:xfrm>
          <a:prstGeom prst="rect">
            <a:avLst/>
          </a:prstGeom>
          <a:noFill/>
          <a:ln w="9360">
            <a:solidFill>
              <a:srgbClr val="099B73"/>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941" name="Rectangle 4">
            <a:extLst>
              <a:ext uri="{FF2B5EF4-FFF2-40B4-BE49-F238E27FC236}">
                <a16:creationId xmlns:a16="http://schemas.microsoft.com/office/drawing/2014/main" id="{372C5B04-25C2-0152-86C9-C6FB309BB2BF}"/>
              </a:ext>
            </a:extLst>
          </p:cNvPr>
          <p:cNvSpPr>
            <a:spLocks noChangeArrowheads="1"/>
          </p:cNvSpPr>
          <p:nvPr/>
        </p:nvSpPr>
        <p:spPr bwMode="auto">
          <a:xfrm>
            <a:off x="3657601" y="5110163"/>
            <a:ext cx="4646613" cy="227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Bef>
                <a:spcPts val="14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Noto Sans CJK SC Regular" charset="0"/>
              </a:defRPr>
            </a:lvl1pPr>
            <a:lvl2pPr>
              <a:lnSpc>
                <a:spcPct val="93000"/>
              </a:lnSpc>
              <a:spcBef>
                <a:spcPts val="113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Noto Sans CJK SC Regular" charset="0"/>
              </a:defRPr>
            </a:lvl2pPr>
            <a:lvl3pPr>
              <a:lnSpc>
                <a:spcPct val="93000"/>
              </a:lnSpc>
              <a:spcBef>
                <a:spcPts val="8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Noto Sans CJK SC Regular" charset="0"/>
              </a:defRPr>
            </a:lvl3pPr>
            <a:lvl4pPr>
              <a:lnSpc>
                <a:spcPct val="93000"/>
              </a:lnSpc>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4pPr>
            <a:lvl5pPr>
              <a:lnSpc>
                <a:spcPct val="93000"/>
              </a:lnSpc>
              <a:spcBef>
                <a:spcPts val="288"/>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Noto Sans CJK SC Regular" charset="0"/>
              </a:defRPr>
            </a:lvl9pPr>
          </a:lstStyle>
          <a:p>
            <a:pPr algn="ctr" defTabSz="457200" fontAlgn="base" hangingPunct="0">
              <a:lnSpc>
                <a:spcPct val="100000"/>
              </a:lnSpc>
              <a:spcBef>
                <a:spcPct val="0"/>
              </a:spcBef>
              <a:spcAft>
                <a:spcPct val="0"/>
              </a:spcAft>
              <a:buClrTx/>
            </a:pPr>
            <a:r>
              <a:rPr lang="en-US" altLang="en-US" sz="800">
                <a:latin typeface="Corbel" panose="020B0503020204020204" pitchFamily="34" charset="0"/>
                <a:cs typeface="DejaVu Sans" charset="0"/>
              </a:rPr>
              <a:t>http://www.avego.com/blog/wp-content/uploads/2013/06/Your-Questions-Answered.jpg</a:t>
            </a:r>
          </a:p>
        </p:txBody>
      </p:sp>
      <p:sp>
        <p:nvSpPr>
          <p:cNvPr id="4" name="Footer Placeholder 3">
            <a:extLst>
              <a:ext uri="{FF2B5EF4-FFF2-40B4-BE49-F238E27FC236}">
                <a16:creationId xmlns:a16="http://schemas.microsoft.com/office/drawing/2014/main" id="{C623D9BF-3B0F-6744-4030-7401A6D61DE7}"/>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A27DB7C8-01CA-DC66-2266-64C241139F84}"/>
              </a:ext>
            </a:extLst>
          </p:cNvPr>
          <p:cNvSpPr>
            <a:spLocks noGrp="1"/>
          </p:cNvSpPr>
          <p:nvPr>
            <p:ph type="sldNum" sz="quarter" idx="12"/>
          </p:nvPr>
        </p:nvSpPr>
        <p:spPr/>
        <p:txBody>
          <a:bodyPr/>
          <a:lstStyle/>
          <a:p>
            <a:fld id="{8A7A6979-0714-4377-B894-6BE4C2D6E202}" type="slidenum">
              <a:rPr lang="en-US" smtClean="0"/>
              <a:t>24</a:t>
            </a:fld>
            <a:endParaRPr lang="en-US" dirty="0"/>
          </a:p>
        </p:txBody>
      </p:sp>
    </p:spTree>
    <p:extLst>
      <p:ext uri="{BB962C8B-B14F-4D97-AF65-F5344CB8AC3E}">
        <p14:creationId xmlns:p14="http://schemas.microsoft.com/office/powerpoint/2010/main" val="41027595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a:extLst>
              <a:ext uri="{FF2B5EF4-FFF2-40B4-BE49-F238E27FC236}">
                <a16:creationId xmlns:a16="http://schemas.microsoft.com/office/drawing/2014/main" id="{E1358547-10CB-6404-7D92-E6EACF6D2C62}"/>
              </a:ext>
            </a:extLst>
          </p:cNvPr>
          <p:cNvSpPr>
            <a:spLocks noChangeArrowheads="1"/>
          </p:cNvSpPr>
          <p:nvPr/>
        </p:nvSpPr>
        <p:spPr bwMode="auto">
          <a:xfrm>
            <a:off x="1981201" y="1096964"/>
            <a:ext cx="8228013" cy="539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Noto Sans CJK SC Regular" charset="0"/>
              </a:defRPr>
            </a:lvl9pPr>
          </a:lstStyle>
          <a:p>
            <a:pPr algn="ctr" defTabSz="457200" fontAlgn="base" hangingPunct="0">
              <a:spcBef>
                <a:spcPct val="0"/>
              </a:spcBef>
              <a:spcAft>
                <a:spcPct val="0"/>
              </a:spcAft>
              <a:buSzPct val="100000"/>
            </a:pPr>
            <a:r>
              <a:rPr lang="en-US" altLang="en-US" sz="3200">
                <a:solidFill>
                  <a:srgbClr val="000000"/>
                </a:solidFill>
                <a:cs typeface="DejaVu Sans" charset="0"/>
              </a:rPr>
              <a:t>THANK YOU</a:t>
            </a:r>
          </a:p>
          <a:p>
            <a:pPr algn="ctr" defTabSz="457200" fontAlgn="base" hangingPunct="0">
              <a:spcBef>
                <a:spcPct val="0"/>
              </a:spcBef>
              <a:spcAft>
                <a:spcPct val="0"/>
              </a:spcAft>
              <a:buSzPct val="100000"/>
            </a:pPr>
            <a:endParaRPr lang="en-US" altLang="en-US" sz="3200">
              <a:solidFill>
                <a:srgbClr val="000000"/>
              </a:solidFill>
              <a:cs typeface="DejaVu Sans" charset="0"/>
            </a:endParaRPr>
          </a:p>
        </p:txBody>
      </p:sp>
      <p:sp>
        <p:nvSpPr>
          <p:cNvPr id="4" name="Footer Placeholder 3">
            <a:extLst>
              <a:ext uri="{FF2B5EF4-FFF2-40B4-BE49-F238E27FC236}">
                <a16:creationId xmlns:a16="http://schemas.microsoft.com/office/drawing/2014/main" id="{DEFF3F46-96AD-4F93-CED0-63011F79E693}"/>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9FEC7316-D842-47DE-E99F-F80DCA1139E8}"/>
              </a:ext>
            </a:extLst>
          </p:cNvPr>
          <p:cNvSpPr>
            <a:spLocks noGrp="1"/>
          </p:cNvSpPr>
          <p:nvPr>
            <p:ph type="sldNum" sz="quarter" idx="12"/>
          </p:nvPr>
        </p:nvSpPr>
        <p:spPr/>
        <p:txBody>
          <a:bodyPr/>
          <a:lstStyle/>
          <a:p>
            <a:fld id="{8A7A6979-0714-4377-B894-6BE4C2D6E202}" type="slidenum">
              <a:rPr lang="en-US" smtClean="0"/>
              <a:t>25</a:t>
            </a:fld>
            <a:endParaRPr lang="en-US" dirty="0"/>
          </a:p>
        </p:txBody>
      </p:sp>
    </p:spTree>
    <p:extLst>
      <p:ext uri="{BB962C8B-B14F-4D97-AF65-F5344CB8AC3E}">
        <p14:creationId xmlns:p14="http://schemas.microsoft.com/office/powerpoint/2010/main" val="31588573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992C3-FCA2-CA65-E33A-0969078388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EFB38E-CC64-7E69-CDB1-45D1C6EAFFD5}"/>
              </a:ext>
            </a:extLst>
          </p:cNvPr>
          <p:cNvSpPr>
            <a:spLocks noGrp="1"/>
          </p:cNvSpPr>
          <p:nvPr>
            <p:ph type="title"/>
          </p:nvPr>
        </p:nvSpPr>
        <p:spPr>
          <a:xfrm>
            <a:off x="611716" y="2858293"/>
            <a:ext cx="10968567" cy="1141413"/>
          </a:xfrm>
        </p:spPr>
        <p:txBody>
          <a:bodyPr/>
          <a:lstStyle/>
          <a:p>
            <a:r>
              <a:rPr lang="en-US" dirty="0"/>
              <a:t>Week 2</a:t>
            </a:r>
            <a:br>
              <a:rPr lang="en-US" dirty="0"/>
            </a:br>
            <a:r>
              <a:rPr lang="en-US" sz="2800" dirty="0"/>
              <a:t>Slides 26-37</a:t>
            </a:r>
            <a:endParaRPr lang="en-US" dirty="0"/>
          </a:p>
        </p:txBody>
      </p:sp>
      <p:sp>
        <p:nvSpPr>
          <p:cNvPr id="5" name="Footer Placeholder 4">
            <a:extLst>
              <a:ext uri="{FF2B5EF4-FFF2-40B4-BE49-F238E27FC236}">
                <a16:creationId xmlns:a16="http://schemas.microsoft.com/office/drawing/2014/main" id="{9183FD73-293F-BD66-4922-91ECEC6EB473}"/>
              </a:ext>
            </a:extLst>
          </p:cNvPr>
          <p:cNvSpPr>
            <a:spLocks noGrp="1"/>
          </p:cNvSpPr>
          <p:nvPr>
            <p:ph type="ftr" sz="quarter" idx="11"/>
          </p:nvPr>
        </p:nvSpPr>
        <p:spPr/>
        <p:txBody>
          <a:bodyPr/>
          <a:lstStyle/>
          <a:p>
            <a:pPr defTabSz="822960" fontAlgn="base">
              <a:spcBef>
                <a:spcPct val="0"/>
              </a:spcBef>
              <a:spcAft>
                <a:spcPct val="0"/>
              </a:spcAft>
              <a:defRPr/>
            </a:pPr>
            <a:r>
              <a:rPr lang="en-US">
                <a:solidFill>
                  <a:srgbClr val="000000"/>
                </a:solidFill>
              </a:rPr>
              <a:t>Md. Masudur Rahman, Dept. of CSE, UGV</a:t>
            </a:r>
            <a:endParaRPr lang="en-US" dirty="0">
              <a:solidFill>
                <a:srgbClr val="000000"/>
              </a:solidFill>
            </a:endParaRPr>
          </a:p>
        </p:txBody>
      </p:sp>
      <p:sp>
        <p:nvSpPr>
          <p:cNvPr id="6" name="Slide Number Placeholder 5">
            <a:extLst>
              <a:ext uri="{FF2B5EF4-FFF2-40B4-BE49-F238E27FC236}">
                <a16:creationId xmlns:a16="http://schemas.microsoft.com/office/drawing/2014/main" id="{A747713E-C731-C51B-C74C-3BE932AAE8D9}"/>
              </a:ext>
            </a:extLst>
          </p:cNvPr>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26</a:t>
            </a:fld>
            <a:endParaRPr lang="en-US" altLang="en-US">
              <a:solidFill>
                <a:srgbClr val="000000"/>
              </a:solidFill>
            </a:endParaRPr>
          </a:p>
        </p:txBody>
      </p:sp>
    </p:spTree>
    <p:extLst>
      <p:ext uri="{BB962C8B-B14F-4D97-AF65-F5344CB8AC3E}">
        <p14:creationId xmlns:p14="http://schemas.microsoft.com/office/powerpoint/2010/main" val="181764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CustomShape 1"/>
          <p:cNvSpPr/>
          <p:nvPr/>
        </p:nvSpPr>
        <p:spPr>
          <a:xfrm>
            <a:off x="2057520" y="1752480"/>
            <a:ext cx="8228520" cy="1468800"/>
          </a:xfrm>
          <a:prstGeom prst="rect">
            <a:avLst/>
          </a:prstGeom>
          <a:noFill/>
          <a:ln>
            <a:noFill/>
          </a:ln>
        </p:spPr>
        <p:txBody>
          <a:bodyPr lIns="90000" tIns="45000" rIns="90000" bIns="45000" anchor="ctr"/>
          <a:lstStyle/>
          <a:p>
            <a:pPr algn="ctr"/>
            <a:r>
              <a:rPr lang="en-US" sz="4000" b="1">
                <a:solidFill>
                  <a:srgbClr val="000000"/>
                </a:solidFill>
                <a:latin typeface="Times New Roman"/>
              </a:rPr>
              <a:t>Parallel Design and Programming</a:t>
            </a:r>
            <a:endParaRPr>
              <a:solidFill>
                <a:prstClr val="black"/>
              </a:solidFill>
              <a:latin typeface="Arial"/>
            </a:endParaRPr>
          </a:p>
        </p:txBody>
      </p:sp>
      <p:sp>
        <p:nvSpPr>
          <p:cNvPr id="4" name="Footer Placeholder 3">
            <a:extLst>
              <a:ext uri="{FF2B5EF4-FFF2-40B4-BE49-F238E27FC236}">
                <a16:creationId xmlns:a16="http://schemas.microsoft.com/office/drawing/2014/main" id="{4560A2BE-A5BE-DC75-EAFB-331C4B0129B5}"/>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BF6EDFB6-9E63-AF4B-798E-39DF46DFA02A}"/>
              </a:ext>
            </a:extLst>
          </p:cNvPr>
          <p:cNvSpPr>
            <a:spLocks noGrp="1"/>
          </p:cNvSpPr>
          <p:nvPr>
            <p:ph type="sldNum" sz="quarter" idx="12"/>
          </p:nvPr>
        </p:nvSpPr>
        <p:spPr/>
        <p:txBody>
          <a:bodyPr/>
          <a:lstStyle/>
          <a:p>
            <a:fld id="{8A7A6979-0714-4377-B894-6BE4C2D6E202}" type="slidenum">
              <a:rPr lang="en-US" smtClean="0"/>
              <a:t>27</a:t>
            </a:fld>
            <a:endParaRPr lang="en-US" dirty="0"/>
          </a:p>
        </p:txBody>
      </p:sp>
    </p:spTree>
    <p:extLst>
      <p:ext uri="{BB962C8B-B14F-4D97-AF65-F5344CB8AC3E}">
        <p14:creationId xmlns:p14="http://schemas.microsoft.com/office/powerpoint/2010/main" val="8298108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CustomShape 1"/>
          <p:cNvSpPr/>
          <p:nvPr/>
        </p:nvSpPr>
        <p:spPr>
          <a:xfrm>
            <a:off x="1981200" y="274680"/>
            <a:ext cx="8228520" cy="1141920"/>
          </a:xfrm>
          <a:prstGeom prst="rect">
            <a:avLst/>
          </a:prstGeom>
          <a:noFill/>
          <a:ln>
            <a:noFill/>
          </a:ln>
        </p:spPr>
        <p:txBody>
          <a:bodyPr lIns="90000" tIns="45000" rIns="90000" bIns="45000" anchor="ctr"/>
          <a:lstStyle/>
          <a:p>
            <a:pPr algn="ctr"/>
            <a:r>
              <a:rPr lang="en-US" sz="2800" b="1">
                <a:solidFill>
                  <a:srgbClr val="000000"/>
                </a:solidFill>
                <a:latin typeface="Calibri"/>
              </a:rPr>
              <a:t>Von Neumann Architecture</a:t>
            </a:r>
            <a:endParaRPr>
              <a:solidFill>
                <a:prstClr val="black"/>
              </a:solidFill>
              <a:latin typeface="Arial"/>
            </a:endParaRPr>
          </a:p>
        </p:txBody>
      </p:sp>
      <p:sp>
        <p:nvSpPr>
          <p:cNvPr id="74" name="CustomShape 2"/>
          <p:cNvSpPr/>
          <p:nvPr/>
        </p:nvSpPr>
        <p:spPr>
          <a:xfrm>
            <a:off x="1981200" y="1143000"/>
            <a:ext cx="8228520" cy="4765320"/>
          </a:xfrm>
          <a:prstGeom prst="rect">
            <a:avLst/>
          </a:prstGeom>
          <a:noFill/>
          <a:ln>
            <a:noFill/>
          </a:ln>
        </p:spPr>
        <p:txBody>
          <a:bodyPr lIns="90000" tIns="45000" rIns="90000" bIns="45000"/>
          <a:lstStyle/>
          <a:p>
            <a:pPr>
              <a:buFont typeface="Arial"/>
              <a:buChar char="•"/>
            </a:pPr>
            <a:r>
              <a:rPr lang="en-US" sz="1600">
                <a:solidFill>
                  <a:srgbClr val="000000"/>
                </a:solidFill>
                <a:latin typeface="Times New Roman"/>
              </a:rPr>
              <a:t>Comprised of four main components:</a:t>
            </a:r>
            <a:endParaRPr>
              <a:solidFill>
                <a:prstClr val="black"/>
              </a:solidFill>
              <a:latin typeface="Arial"/>
            </a:endParaRPr>
          </a:p>
          <a:p>
            <a:pPr lvl="1">
              <a:buFont typeface="Arial"/>
              <a:buChar char="–"/>
            </a:pPr>
            <a:r>
              <a:rPr lang="en-US" sz="1600">
                <a:solidFill>
                  <a:srgbClr val="000000"/>
                </a:solidFill>
                <a:latin typeface="Times New Roman"/>
              </a:rPr>
              <a:t>Memory</a:t>
            </a:r>
            <a:endParaRPr>
              <a:solidFill>
                <a:prstClr val="black"/>
              </a:solidFill>
              <a:latin typeface="Arial"/>
            </a:endParaRPr>
          </a:p>
          <a:p>
            <a:pPr lvl="1">
              <a:buFont typeface="Arial"/>
              <a:buChar char="–"/>
            </a:pPr>
            <a:r>
              <a:rPr lang="en-US" sz="1600">
                <a:solidFill>
                  <a:srgbClr val="000000"/>
                </a:solidFill>
                <a:latin typeface="Times New Roman"/>
              </a:rPr>
              <a:t>Control Unit</a:t>
            </a:r>
            <a:endParaRPr>
              <a:solidFill>
                <a:prstClr val="black"/>
              </a:solidFill>
              <a:latin typeface="Arial"/>
            </a:endParaRPr>
          </a:p>
          <a:p>
            <a:pPr lvl="1">
              <a:buFont typeface="Arial"/>
              <a:buChar char="–"/>
            </a:pPr>
            <a:r>
              <a:rPr lang="en-US" sz="1600">
                <a:solidFill>
                  <a:srgbClr val="000000"/>
                </a:solidFill>
                <a:latin typeface="Times New Roman"/>
              </a:rPr>
              <a:t>Arithmetic Logic Unit</a:t>
            </a:r>
            <a:endParaRPr>
              <a:solidFill>
                <a:prstClr val="black"/>
              </a:solidFill>
              <a:latin typeface="Arial"/>
            </a:endParaRPr>
          </a:p>
          <a:p>
            <a:pPr lvl="1">
              <a:buFont typeface="Arial"/>
              <a:buChar char="–"/>
            </a:pPr>
            <a:r>
              <a:rPr lang="en-US" sz="1600">
                <a:solidFill>
                  <a:srgbClr val="000000"/>
                </a:solidFill>
                <a:latin typeface="Times New Roman"/>
              </a:rPr>
              <a:t>Input / Output</a:t>
            </a:r>
            <a:endParaRPr>
              <a:solidFill>
                <a:prstClr val="black"/>
              </a:solidFill>
              <a:latin typeface="Arial"/>
            </a:endParaRPr>
          </a:p>
          <a:p>
            <a:pPr>
              <a:buFont typeface="Arial"/>
              <a:buChar char="•"/>
            </a:pPr>
            <a:r>
              <a:rPr lang="en-US" sz="1600">
                <a:solidFill>
                  <a:srgbClr val="000000"/>
                </a:solidFill>
                <a:latin typeface="Times New Roman"/>
              </a:rPr>
              <a:t>Read/write, random access memory is used to store both program instructions and data</a:t>
            </a:r>
            <a:endParaRPr>
              <a:solidFill>
                <a:prstClr val="black"/>
              </a:solidFill>
              <a:latin typeface="Arial"/>
            </a:endParaRPr>
          </a:p>
          <a:p>
            <a:pPr lvl="1">
              <a:buFont typeface="Arial"/>
              <a:buChar char="–"/>
            </a:pPr>
            <a:r>
              <a:rPr lang="en-US" sz="1600">
                <a:solidFill>
                  <a:srgbClr val="000000"/>
                </a:solidFill>
                <a:latin typeface="Times New Roman"/>
              </a:rPr>
              <a:t>Program instructions are coded data which tell the computer to do something</a:t>
            </a:r>
            <a:endParaRPr>
              <a:solidFill>
                <a:prstClr val="black"/>
              </a:solidFill>
              <a:latin typeface="Arial"/>
            </a:endParaRPr>
          </a:p>
          <a:p>
            <a:pPr lvl="1">
              <a:buFont typeface="Arial"/>
              <a:buChar char="–"/>
            </a:pPr>
            <a:r>
              <a:rPr lang="en-US" sz="1600">
                <a:solidFill>
                  <a:srgbClr val="000000"/>
                </a:solidFill>
                <a:latin typeface="Times New Roman"/>
              </a:rPr>
              <a:t>Data is simply information to be used by the program</a:t>
            </a:r>
            <a:endParaRPr>
              <a:solidFill>
                <a:prstClr val="black"/>
              </a:solidFill>
              <a:latin typeface="Arial"/>
            </a:endParaRPr>
          </a:p>
          <a:p>
            <a:pPr>
              <a:buFont typeface="Arial"/>
              <a:buChar char="•"/>
            </a:pPr>
            <a:r>
              <a:rPr lang="en-US" sz="1600">
                <a:solidFill>
                  <a:srgbClr val="000000"/>
                </a:solidFill>
                <a:latin typeface="Times New Roman"/>
              </a:rPr>
              <a:t>Control unit fetches instructions/data from memory, decodes the instructions and then </a:t>
            </a:r>
            <a:r>
              <a:rPr lang="en-US" sz="1600" b="1" i="1">
                <a:solidFill>
                  <a:srgbClr val="000000"/>
                </a:solidFill>
                <a:latin typeface="Times New Roman"/>
              </a:rPr>
              <a:t>sequentially</a:t>
            </a:r>
            <a:r>
              <a:rPr lang="en-US" sz="1600">
                <a:solidFill>
                  <a:srgbClr val="000000"/>
                </a:solidFill>
                <a:latin typeface="Times New Roman"/>
              </a:rPr>
              <a:t> coordinates operations to accomplish the programmed task.</a:t>
            </a:r>
            <a:endParaRPr>
              <a:solidFill>
                <a:prstClr val="black"/>
              </a:solidFill>
              <a:latin typeface="Arial"/>
            </a:endParaRPr>
          </a:p>
          <a:p>
            <a:pPr>
              <a:buFont typeface="Arial"/>
              <a:buChar char="•"/>
            </a:pPr>
            <a:r>
              <a:rPr lang="en-US" sz="1600">
                <a:solidFill>
                  <a:srgbClr val="000000"/>
                </a:solidFill>
                <a:latin typeface="Times New Roman"/>
              </a:rPr>
              <a:t>Aritmetic Unit performs basic arithmetic operations</a:t>
            </a:r>
            <a:endParaRPr>
              <a:solidFill>
                <a:prstClr val="black"/>
              </a:solidFill>
              <a:latin typeface="Arial"/>
            </a:endParaRPr>
          </a:p>
          <a:p>
            <a:pPr>
              <a:buFont typeface="Arial"/>
              <a:buChar char="•"/>
            </a:pPr>
            <a:r>
              <a:rPr lang="en-US" sz="1600">
                <a:solidFill>
                  <a:srgbClr val="000000"/>
                </a:solidFill>
                <a:latin typeface="Times New Roman"/>
              </a:rPr>
              <a:t>Input/Output is the interface to the human operator</a:t>
            </a:r>
            <a:endParaRPr>
              <a:solidFill>
                <a:prstClr val="black"/>
              </a:solidFill>
              <a:latin typeface="Arial"/>
            </a:endParaRPr>
          </a:p>
        </p:txBody>
      </p:sp>
      <p:pic>
        <p:nvPicPr>
          <p:cNvPr id="75" name="Picture 2"/>
          <p:cNvPicPr/>
          <p:nvPr/>
        </p:nvPicPr>
        <p:blipFill>
          <a:blip r:embed="rId2"/>
          <a:stretch>
            <a:fillRect/>
          </a:stretch>
        </p:blipFill>
        <p:spPr>
          <a:xfrm>
            <a:off x="8898960" y="731520"/>
            <a:ext cx="1677240" cy="1645560"/>
          </a:xfrm>
          <a:prstGeom prst="rect">
            <a:avLst/>
          </a:prstGeom>
          <a:ln>
            <a:noFill/>
          </a:ln>
        </p:spPr>
      </p:pic>
      <p:sp>
        <p:nvSpPr>
          <p:cNvPr id="76" name="CustomShape 3"/>
          <p:cNvSpPr/>
          <p:nvPr/>
        </p:nvSpPr>
        <p:spPr>
          <a:xfrm>
            <a:off x="2057520" y="5009400"/>
            <a:ext cx="8076240" cy="638280"/>
          </a:xfrm>
          <a:prstGeom prst="rect">
            <a:avLst/>
          </a:prstGeom>
          <a:noFill/>
          <a:ln>
            <a:noFill/>
          </a:ln>
        </p:spPr>
        <p:txBody>
          <a:bodyPr lIns="90000" tIns="45000" rIns="90000" bIns="45000"/>
          <a:lstStyle/>
          <a:p>
            <a:r>
              <a:rPr lang="en-US">
                <a:solidFill>
                  <a:srgbClr val="000000"/>
                </a:solidFill>
                <a:latin typeface="Times New Roman"/>
              </a:rPr>
              <a:t>Parallel computers still follow this basic design, just multiplied in units. The basic, fundamental architecture remains the same.</a:t>
            </a:r>
            <a:endParaRPr>
              <a:solidFill>
                <a:prstClr val="black"/>
              </a:solidFill>
              <a:latin typeface="Arial"/>
            </a:endParaRPr>
          </a:p>
        </p:txBody>
      </p:sp>
      <p:sp>
        <p:nvSpPr>
          <p:cNvPr id="4" name="Footer Placeholder 3">
            <a:extLst>
              <a:ext uri="{FF2B5EF4-FFF2-40B4-BE49-F238E27FC236}">
                <a16:creationId xmlns:a16="http://schemas.microsoft.com/office/drawing/2014/main" id="{69812E6D-FAE6-7B57-B1C8-36CC09888439}"/>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FBDAA76B-F04F-AF15-7300-53F325C858C1}"/>
              </a:ext>
            </a:extLst>
          </p:cNvPr>
          <p:cNvSpPr>
            <a:spLocks noGrp="1"/>
          </p:cNvSpPr>
          <p:nvPr>
            <p:ph type="sldNum" sz="quarter" idx="12"/>
          </p:nvPr>
        </p:nvSpPr>
        <p:spPr/>
        <p:txBody>
          <a:bodyPr/>
          <a:lstStyle/>
          <a:p>
            <a:fld id="{8A7A6979-0714-4377-B894-6BE4C2D6E202}" type="slidenum">
              <a:rPr lang="en-US" smtClean="0"/>
              <a:t>28</a:t>
            </a:fld>
            <a:endParaRPr lang="en-US" dirty="0"/>
          </a:p>
        </p:txBody>
      </p:sp>
    </p:spTree>
    <p:extLst>
      <p:ext uri="{BB962C8B-B14F-4D97-AF65-F5344CB8AC3E}">
        <p14:creationId xmlns:p14="http://schemas.microsoft.com/office/powerpoint/2010/main" val="325218227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stomShape 1"/>
          <p:cNvSpPr/>
          <p:nvPr/>
        </p:nvSpPr>
        <p:spPr>
          <a:xfrm>
            <a:off x="1981200" y="274680"/>
            <a:ext cx="8228520" cy="1141920"/>
          </a:xfrm>
          <a:prstGeom prst="rect">
            <a:avLst/>
          </a:prstGeom>
          <a:noFill/>
          <a:ln>
            <a:noFill/>
          </a:ln>
        </p:spPr>
        <p:txBody>
          <a:bodyPr lIns="90000" tIns="45000" rIns="90000" bIns="45000" anchor="ctr"/>
          <a:lstStyle/>
          <a:p>
            <a:pPr algn="ctr"/>
            <a:r>
              <a:rPr lang="en-US" sz="3600" b="1">
                <a:solidFill>
                  <a:srgbClr val="000000"/>
                </a:solidFill>
                <a:latin typeface="Calibri"/>
              </a:rPr>
              <a:t>Flynn's Classical Taxonomy</a:t>
            </a:r>
            <a:endParaRPr>
              <a:solidFill>
                <a:prstClr val="black"/>
              </a:solidFill>
              <a:latin typeface="Arial"/>
            </a:endParaRPr>
          </a:p>
        </p:txBody>
      </p:sp>
      <p:sp>
        <p:nvSpPr>
          <p:cNvPr id="78" name="CustomShape 2"/>
          <p:cNvSpPr/>
          <p:nvPr/>
        </p:nvSpPr>
        <p:spPr>
          <a:xfrm>
            <a:off x="1904880" y="1219320"/>
            <a:ext cx="8228520" cy="2361240"/>
          </a:xfrm>
          <a:prstGeom prst="rect">
            <a:avLst/>
          </a:prstGeom>
          <a:noFill/>
          <a:ln>
            <a:noFill/>
          </a:ln>
        </p:spPr>
        <p:txBody>
          <a:bodyPr lIns="90000" tIns="45000" rIns="90000" bIns="45000"/>
          <a:lstStyle/>
          <a:p>
            <a:r>
              <a:rPr lang="en-US" sz="2400">
                <a:solidFill>
                  <a:srgbClr val="000000"/>
                </a:solidFill>
                <a:latin typeface="Times New Roman"/>
              </a:rPr>
              <a:t>Flynn's taxonomy distinguishes multi-processor computer architectures according to how they can be classified along the two independent dimensions of </a:t>
            </a:r>
            <a:r>
              <a:rPr lang="en-US" sz="2400" b="1" i="1">
                <a:solidFill>
                  <a:srgbClr val="000000"/>
                </a:solidFill>
                <a:latin typeface="Times New Roman"/>
              </a:rPr>
              <a:t>Instruction Stream</a:t>
            </a:r>
            <a:r>
              <a:rPr lang="en-US" sz="2400">
                <a:solidFill>
                  <a:srgbClr val="000000"/>
                </a:solidFill>
                <a:latin typeface="Times New Roman"/>
              </a:rPr>
              <a:t> and </a:t>
            </a:r>
            <a:r>
              <a:rPr lang="en-US" sz="2400" b="1" i="1">
                <a:solidFill>
                  <a:srgbClr val="000000"/>
                </a:solidFill>
                <a:latin typeface="Times New Roman"/>
              </a:rPr>
              <a:t>Data Stream</a:t>
            </a:r>
            <a:r>
              <a:rPr lang="en-US" sz="2400">
                <a:solidFill>
                  <a:srgbClr val="000000"/>
                </a:solidFill>
                <a:latin typeface="Times New Roman"/>
              </a:rPr>
              <a:t>. Each of these dimensions can have only one of two possible states: </a:t>
            </a:r>
            <a:r>
              <a:rPr lang="en-US" sz="2400" b="1" i="1">
                <a:solidFill>
                  <a:srgbClr val="000000"/>
                </a:solidFill>
                <a:latin typeface="Times New Roman"/>
              </a:rPr>
              <a:t>Single</a:t>
            </a:r>
            <a:r>
              <a:rPr lang="en-US" sz="2400">
                <a:solidFill>
                  <a:srgbClr val="000000"/>
                </a:solidFill>
                <a:latin typeface="Times New Roman"/>
              </a:rPr>
              <a:t> or </a:t>
            </a:r>
            <a:r>
              <a:rPr lang="en-US" sz="2400" b="1" i="1">
                <a:solidFill>
                  <a:srgbClr val="000000"/>
                </a:solidFill>
                <a:latin typeface="Times New Roman"/>
              </a:rPr>
              <a:t>Multiple</a:t>
            </a:r>
            <a:r>
              <a:rPr lang="en-US" sz="2400">
                <a:solidFill>
                  <a:srgbClr val="000000"/>
                </a:solidFill>
                <a:latin typeface="Times New Roman"/>
              </a:rPr>
              <a:t>.</a:t>
            </a:r>
            <a:endParaRPr>
              <a:solidFill>
                <a:prstClr val="black"/>
              </a:solidFill>
              <a:latin typeface="Arial"/>
            </a:endParaRPr>
          </a:p>
          <a:p>
            <a:pPr>
              <a:buFont typeface="Arial"/>
              <a:buChar char="•"/>
            </a:pPr>
            <a:r>
              <a:rPr lang="en-US" sz="2400">
                <a:solidFill>
                  <a:srgbClr val="000000"/>
                </a:solidFill>
                <a:latin typeface="Times New Roman"/>
              </a:rPr>
              <a:t>The matrix below defines the 4 possible classifications according to Flynn:</a:t>
            </a:r>
            <a:endParaRPr>
              <a:solidFill>
                <a:prstClr val="black"/>
              </a:solidFill>
              <a:latin typeface="Arial"/>
            </a:endParaRPr>
          </a:p>
        </p:txBody>
      </p:sp>
      <p:pic>
        <p:nvPicPr>
          <p:cNvPr id="79" name="Picture 2"/>
          <p:cNvPicPr/>
          <p:nvPr/>
        </p:nvPicPr>
        <p:blipFill>
          <a:blip r:embed="rId2"/>
          <a:stretch>
            <a:fillRect/>
          </a:stretch>
        </p:blipFill>
        <p:spPr>
          <a:xfrm>
            <a:off x="4784520" y="3645000"/>
            <a:ext cx="4647240" cy="2894400"/>
          </a:xfrm>
          <a:prstGeom prst="rect">
            <a:avLst/>
          </a:prstGeom>
          <a:ln>
            <a:noFill/>
          </a:ln>
        </p:spPr>
      </p:pic>
      <p:sp>
        <p:nvSpPr>
          <p:cNvPr id="4" name="Footer Placeholder 3">
            <a:extLst>
              <a:ext uri="{FF2B5EF4-FFF2-40B4-BE49-F238E27FC236}">
                <a16:creationId xmlns:a16="http://schemas.microsoft.com/office/drawing/2014/main" id="{B6FD6677-1F47-48E0-2F5B-F5E2979BFC65}"/>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060FCE5D-0352-182B-7522-5F258A3B94E1}"/>
              </a:ext>
            </a:extLst>
          </p:cNvPr>
          <p:cNvSpPr>
            <a:spLocks noGrp="1"/>
          </p:cNvSpPr>
          <p:nvPr>
            <p:ph type="sldNum" sz="quarter" idx="12"/>
          </p:nvPr>
        </p:nvSpPr>
        <p:spPr/>
        <p:txBody>
          <a:bodyPr/>
          <a:lstStyle/>
          <a:p>
            <a:fld id="{8A7A6979-0714-4377-B894-6BE4C2D6E202}" type="slidenum">
              <a:rPr lang="en-US" smtClean="0"/>
              <a:t>29</a:t>
            </a:fld>
            <a:endParaRPr lang="en-US" dirty="0"/>
          </a:p>
        </p:txBody>
      </p:sp>
    </p:spTree>
    <p:extLst>
      <p:ext uri="{BB962C8B-B14F-4D97-AF65-F5344CB8AC3E}">
        <p14:creationId xmlns:p14="http://schemas.microsoft.com/office/powerpoint/2010/main" val="283521764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ustomShape 1"/>
          <p:cNvSpPr/>
          <p:nvPr/>
        </p:nvSpPr>
        <p:spPr>
          <a:xfrm>
            <a:off x="1981200" y="274680"/>
            <a:ext cx="8228520" cy="1141920"/>
          </a:xfrm>
          <a:prstGeom prst="rect">
            <a:avLst/>
          </a:prstGeom>
          <a:noFill/>
          <a:ln>
            <a:noFill/>
          </a:ln>
        </p:spPr>
        <p:txBody>
          <a:bodyPr lIns="90000" tIns="45000" rIns="90000" bIns="45000" anchor="ctr"/>
          <a:lstStyle/>
          <a:p>
            <a:pPr algn="ctr"/>
            <a:r>
              <a:rPr lang="en-US" sz="2600" b="1">
                <a:solidFill>
                  <a:srgbClr val="000000"/>
                </a:solidFill>
                <a:latin typeface="Calibri"/>
              </a:rPr>
              <a:t>Single Instruction, Single Data (SISD):</a:t>
            </a:r>
            <a:endParaRPr>
              <a:solidFill>
                <a:prstClr val="black"/>
              </a:solidFill>
              <a:latin typeface="Arial"/>
            </a:endParaRPr>
          </a:p>
        </p:txBody>
      </p:sp>
      <p:pic>
        <p:nvPicPr>
          <p:cNvPr id="81" name="Picture 2"/>
          <p:cNvPicPr/>
          <p:nvPr/>
        </p:nvPicPr>
        <p:blipFill>
          <a:blip r:embed="rId2"/>
          <a:stretch>
            <a:fillRect/>
          </a:stretch>
        </p:blipFill>
        <p:spPr>
          <a:xfrm>
            <a:off x="2542440" y="3581280"/>
            <a:ext cx="3808800" cy="3123000"/>
          </a:xfrm>
          <a:prstGeom prst="rect">
            <a:avLst/>
          </a:prstGeom>
          <a:ln>
            <a:noFill/>
          </a:ln>
        </p:spPr>
      </p:pic>
      <p:sp>
        <p:nvSpPr>
          <p:cNvPr id="82" name="CustomShape 2"/>
          <p:cNvSpPr/>
          <p:nvPr/>
        </p:nvSpPr>
        <p:spPr>
          <a:xfrm>
            <a:off x="2133480" y="1143000"/>
            <a:ext cx="8076240" cy="2558520"/>
          </a:xfrm>
          <a:prstGeom prst="rect">
            <a:avLst/>
          </a:prstGeom>
          <a:noFill/>
          <a:ln>
            <a:noFill/>
          </a:ln>
        </p:spPr>
        <p:txBody>
          <a:bodyPr lIns="90000" tIns="45000" rIns="90000" bIns="45000"/>
          <a:lstStyle/>
          <a:p>
            <a:pPr>
              <a:buFont typeface="Calibri"/>
              <a:buAutoNum type="arabicPeriod"/>
            </a:pPr>
            <a:r>
              <a:rPr lang="en-US">
                <a:solidFill>
                  <a:srgbClr val="000000"/>
                </a:solidFill>
                <a:latin typeface="Times New Roman"/>
              </a:rPr>
              <a:t>A serial (non-parallel) computer</a:t>
            </a:r>
            <a:endParaRPr>
              <a:solidFill>
                <a:prstClr val="black"/>
              </a:solidFill>
              <a:latin typeface="Arial"/>
            </a:endParaRPr>
          </a:p>
          <a:p>
            <a:pPr>
              <a:buFont typeface="Calibri"/>
              <a:buAutoNum type="arabicPeriod"/>
            </a:pPr>
            <a:r>
              <a:rPr lang="en-US" b="1">
                <a:solidFill>
                  <a:srgbClr val="000000"/>
                </a:solidFill>
                <a:latin typeface="Times New Roman"/>
              </a:rPr>
              <a:t>Single Instruction:</a:t>
            </a:r>
            <a:r>
              <a:rPr lang="en-US">
                <a:solidFill>
                  <a:srgbClr val="000000"/>
                </a:solidFill>
                <a:latin typeface="Times New Roman"/>
              </a:rPr>
              <a:t> Only one instruction stream is being acted on by the CPU during any one clock cycle</a:t>
            </a:r>
            <a:endParaRPr>
              <a:solidFill>
                <a:prstClr val="black"/>
              </a:solidFill>
              <a:latin typeface="Arial"/>
            </a:endParaRPr>
          </a:p>
          <a:p>
            <a:pPr>
              <a:buFont typeface="Calibri"/>
              <a:buAutoNum type="arabicPeriod"/>
            </a:pPr>
            <a:r>
              <a:rPr lang="en-US" b="1">
                <a:solidFill>
                  <a:srgbClr val="000000"/>
                </a:solidFill>
                <a:latin typeface="Times New Roman"/>
              </a:rPr>
              <a:t>Single Data:</a:t>
            </a:r>
            <a:r>
              <a:rPr lang="en-US">
                <a:solidFill>
                  <a:srgbClr val="000000"/>
                </a:solidFill>
                <a:latin typeface="Times New Roman"/>
              </a:rPr>
              <a:t> Only one data stream is being used as input during any one clock cycle</a:t>
            </a:r>
            <a:endParaRPr>
              <a:solidFill>
                <a:prstClr val="black"/>
              </a:solidFill>
              <a:latin typeface="Arial"/>
            </a:endParaRPr>
          </a:p>
          <a:p>
            <a:pPr>
              <a:buFont typeface="Calibri"/>
              <a:buAutoNum type="arabicPeriod"/>
            </a:pPr>
            <a:r>
              <a:rPr lang="en-US">
                <a:solidFill>
                  <a:srgbClr val="000000"/>
                </a:solidFill>
                <a:latin typeface="Times New Roman"/>
              </a:rPr>
              <a:t>Deterministic execution</a:t>
            </a:r>
            <a:endParaRPr>
              <a:solidFill>
                <a:prstClr val="black"/>
              </a:solidFill>
              <a:latin typeface="Arial"/>
            </a:endParaRPr>
          </a:p>
          <a:p>
            <a:pPr>
              <a:buFont typeface="Calibri"/>
              <a:buAutoNum type="arabicPeriod"/>
            </a:pPr>
            <a:r>
              <a:rPr lang="en-US">
                <a:solidFill>
                  <a:srgbClr val="000000"/>
                </a:solidFill>
                <a:latin typeface="Times New Roman"/>
              </a:rPr>
              <a:t>This is the oldest type of computer</a:t>
            </a:r>
            <a:endParaRPr>
              <a:solidFill>
                <a:prstClr val="black"/>
              </a:solidFill>
              <a:latin typeface="Arial"/>
            </a:endParaRPr>
          </a:p>
          <a:p>
            <a:pPr>
              <a:buFont typeface="Calibri"/>
              <a:buAutoNum type="arabicPeriod"/>
            </a:pPr>
            <a:r>
              <a:rPr lang="en-US">
                <a:solidFill>
                  <a:srgbClr val="000000"/>
                </a:solidFill>
                <a:latin typeface="Times New Roman"/>
              </a:rPr>
              <a:t>Examples: older generation mainframes, minicomputers, workstations and single processor/core PCs.</a:t>
            </a:r>
            <a:endParaRPr>
              <a:solidFill>
                <a:prstClr val="black"/>
              </a:solidFill>
              <a:latin typeface="Arial"/>
            </a:endParaRPr>
          </a:p>
        </p:txBody>
      </p:sp>
      <p:pic>
        <p:nvPicPr>
          <p:cNvPr id="83" name="Picture 4"/>
          <p:cNvPicPr/>
          <p:nvPr/>
        </p:nvPicPr>
        <p:blipFill>
          <a:blip r:embed="rId3"/>
          <a:stretch>
            <a:fillRect/>
          </a:stretch>
        </p:blipFill>
        <p:spPr>
          <a:xfrm>
            <a:off x="7848480" y="3886200"/>
            <a:ext cx="1789560" cy="2132640"/>
          </a:xfrm>
          <a:prstGeom prst="rect">
            <a:avLst/>
          </a:prstGeom>
          <a:ln>
            <a:noFill/>
          </a:ln>
        </p:spPr>
      </p:pic>
      <p:sp>
        <p:nvSpPr>
          <p:cNvPr id="4" name="Footer Placeholder 3">
            <a:extLst>
              <a:ext uri="{FF2B5EF4-FFF2-40B4-BE49-F238E27FC236}">
                <a16:creationId xmlns:a16="http://schemas.microsoft.com/office/drawing/2014/main" id="{7B5A626B-54FC-A320-4838-58EC20B1370D}"/>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E9584ED-69DC-E959-FA3D-0B7B2C1F92E3}"/>
              </a:ext>
            </a:extLst>
          </p:cNvPr>
          <p:cNvSpPr>
            <a:spLocks noGrp="1"/>
          </p:cNvSpPr>
          <p:nvPr>
            <p:ph type="sldNum" sz="quarter" idx="12"/>
          </p:nvPr>
        </p:nvSpPr>
        <p:spPr/>
        <p:txBody>
          <a:bodyPr/>
          <a:lstStyle/>
          <a:p>
            <a:fld id="{8A7A6979-0714-4377-B894-6BE4C2D6E202}" type="slidenum">
              <a:rPr lang="en-US" smtClean="0"/>
              <a:t>30</a:t>
            </a:fld>
            <a:endParaRPr lang="en-US" dirty="0"/>
          </a:p>
        </p:txBody>
      </p:sp>
    </p:spTree>
    <p:extLst>
      <p:ext uri="{BB962C8B-B14F-4D97-AF65-F5344CB8AC3E}">
        <p14:creationId xmlns:p14="http://schemas.microsoft.com/office/powerpoint/2010/main" val="255857480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CustomShape 1"/>
          <p:cNvSpPr/>
          <p:nvPr/>
        </p:nvSpPr>
        <p:spPr>
          <a:xfrm>
            <a:off x="1981200" y="274680"/>
            <a:ext cx="8228520" cy="1141920"/>
          </a:xfrm>
          <a:prstGeom prst="rect">
            <a:avLst/>
          </a:prstGeom>
          <a:noFill/>
          <a:ln>
            <a:noFill/>
          </a:ln>
        </p:spPr>
        <p:txBody>
          <a:bodyPr lIns="90000" tIns="45000" rIns="90000" bIns="45000" anchor="ctr"/>
          <a:lstStyle/>
          <a:p>
            <a:pPr algn="ctr"/>
            <a:r>
              <a:rPr lang="en-US" sz="2600" b="1">
                <a:solidFill>
                  <a:srgbClr val="000000"/>
                </a:solidFill>
                <a:latin typeface="Calibri"/>
              </a:rPr>
              <a:t>Single Instruction, Multiple Data (SIMD):</a:t>
            </a:r>
            <a:endParaRPr>
              <a:solidFill>
                <a:prstClr val="black"/>
              </a:solidFill>
              <a:latin typeface="Arial"/>
            </a:endParaRPr>
          </a:p>
        </p:txBody>
      </p:sp>
      <p:sp>
        <p:nvSpPr>
          <p:cNvPr id="85" name="CustomShape 2"/>
          <p:cNvSpPr/>
          <p:nvPr/>
        </p:nvSpPr>
        <p:spPr>
          <a:xfrm>
            <a:off x="1798320" y="1188720"/>
            <a:ext cx="8685720" cy="2742120"/>
          </a:xfrm>
          <a:prstGeom prst="rect">
            <a:avLst/>
          </a:prstGeom>
          <a:noFill/>
          <a:ln>
            <a:noFill/>
          </a:ln>
        </p:spPr>
        <p:txBody>
          <a:bodyPr lIns="90000" tIns="45000" rIns="90000" bIns="45000"/>
          <a:lstStyle/>
          <a:p>
            <a:pPr>
              <a:buFont typeface="Arial"/>
              <a:buChar char="•"/>
            </a:pPr>
            <a:r>
              <a:rPr lang="en-US" sz="1600">
                <a:solidFill>
                  <a:srgbClr val="000000"/>
                </a:solidFill>
                <a:latin typeface="Times New Roman"/>
              </a:rPr>
              <a:t>A type of parallel computer</a:t>
            </a:r>
            <a:endParaRPr>
              <a:solidFill>
                <a:prstClr val="black"/>
              </a:solidFill>
              <a:latin typeface="Arial"/>
            </a:endParaRPr>
          </a:p>
          <a:p>
            <a:pPr>
              <a:buFont typeface="Arial"/>
              <a:buChar char="•"/>
            </a:pPr>
            <a:r>
              <a:rPr lang="en-US" sz="1600" b="1">
                <a:solidFill>
                  <a:srgbClr val="000000"/>
                </a:solidFill>
                <a:latin typeface="Times New Roman"/>
              </a:rPr>
              <a:t>Single Instruction:</a:t>
            </a:r>
            <a:r>
              <a:rPr lang="en-US" sz="1600">
                <a:solidFill>
                  <a:srgbClr val="000000"/>
                </a:solidFill>
                <a:latin typeface="Times New Roman"/>
              </a:rPr>
              <a:t> All processing units execute the same instruction at any given clock cycle</a:t>
            </a:r>
            <a:endParaRPr>
              <a:solidFill>
                <a:prstClr val="black"/>
              </a:solidFill>
              <a:latin typeface="Arial"/>
            </a:endParaRPr>
          </a:p>
          <a:p>
            <a:pPr>
              <a:buFont typeface="Arial"/>
              <a:buChar char="•"/>
            </a:pPr>
            <a:r>
              <a:rPr lang="en-US" sz="1600" b="1">
                <a:solidFill>
                  <a:srgbClr val="000000"/>
                </a:solidFill>
                <a:latin typeface="Times New Roman"/>
              </a:rPr>
              <a:t>Multiple Data:</a:t>
            </a:r>
            <a:r>
              <a:rPr lang="en-US" sz="1600">
                <a:solidFill>
                  <a:srgbClr val="000000"/>
                </a:solidFill>
                <a:latin typeface="Times New Roman"/>
              </a:rPr>
              <a:t> Each processing unit can operate on a different data element</a:t>
            </a:r>
            <a:endParaRPr>
              <a:solidFill>
                <a:prstClr val="black"/>
              </a:solidFill>
              <a:latin typeface="Arial"/>
            </a:endParaRPr>
          </a:p>
          <a:p>
            <a:pPr>
              <a:buFont typeface="Arial"/>
              <a:buChar char="•"/>
            </a:pPr>
            <a:r>
              <a:rPr lang="en-US" sz="1600">
                <a:solidFill>
                  <a:srgbClr val="000000"/>
                </a:solidFill>
                <a:latin typeface="Times New Roman"/>
              </a:rPr>
              <a:t>Best suited for specialized problems characterized by a high degree of regularity, such as graphics/image processing.</a:t>
            </a:r>
            <a:endParaRPr>
              <a:solidFill>
                <a:prstClr val="black"/>
              </a:solidFill>
              <a:latin typeface="Arial"/>
            </a:endParaRPr>
          </a:p>
          <a:p>
            <a:pPr>
              <a:buFont typeface="Arial"/>
              <a:buChar char="•"/>
            </a:pPr>
            <a:r>
              <a:rPr lang="en-US" sz="1600">
                <a:solidFill>
                  <a:srgbClr val="000000"/>
                </a:solidFill>
                <a:latin typeface="Times New Roman"/>
              </a:rPr>
              <a:t>Synchronous (lockstep) and deterministic execution</a:t>
            </a:r>
            <a:endParaRPr>
              <a:solidFill>
                <a:prstClr val="black"/>
              </a:solidFill>
              <a:latin typeface="Arial"/>
            </a:endParaRPr>
          </a:p>
          <a:p>
            <a:pPr>
              <a:buFont typeface="Arial"/>
              <a:buChar char="•"/>
            </a:pPr>
            <a:r>
              <a:rPr lang="en-US" sz="1600">
                <a:solidFill>
                  <a:srgbClr val="000000"/>
                </a:solidFill>
                <a:latin typeface="Times New Roman"/>
              </a:rPr>
              <a:t>Two varieties: Processor Arrays and Vector Pipelines</a:t>
            </a:r>
            <a:endParaRPr>
              <a:solidFill>
                <a:prstClr val="black"/>
              </a:solidFill>
              <a:latin typeface="Arial"/>
            </a:endParaRPr>
          </a:p>
          <a:p>
            <a:pPr lvl="1">
              <a:buFont typeface="Arial"/>
              <a:buChar char="•"/>
            </a:pPr>
            <a:r>
              <a:rPr lang="en-US" sz="1600">
                <a:solidFill>
                  <a:srgbClr val="000000"/>
                </a:solidFill>
                <a:latin typeface="Times New Roman"/>
              </a:rPr>
              <a:t>Most modern computers, particularly those with graphics processor units (GPUs) employ SIMD instructions and execution units.</a:t>
            </a:r>
            <a:endParaRPr>
              <a:solidFill>
                <a:prstClr val="black"/>
              </a:solidFill>
              <a:latin typeface="Arial"/>
            </a:endParaRPr>
          </a:p>
        </p:txBody>
      </p:sp>
      <p:pic>
        <p:nvPicPr>
          <p:cNvPr id="86" name="Picture 2"/>
          <p:cNvPicPr/>
          <p:nvPr/>
        </p:nvPicPr>
        <p:blipFill>
          <a:blip r:embed="rId2"/>
          <a:stretch>
            <a:fillRect/>
          </a:stretch>
        </p:blipFill>
        <p:spPr>
          <a:xfrm>
            <a:off x="1904880" y="3886200"/>
            <a:ext cx="3580200" cy="2818440"/>
          </a:xfrm>
          <a:prstGeom prst="rect">
            <a:avLst/>
          </a:prstGeom>
          <a:ln>
            <a:noFill/>
          </a:ln>
        </p:spPr>
      </p:pic>
      <p:pic>
        <p:nvPicPr>
          <p:cNvPr id="87" name="Picture 6"/>
          <p:cNvPicPr/>
          <p:nvPr/>
        </p:nvPicPr>
        <p:blipFill>
          <a:blip r:embed="rId3"/>
          <a:stretch>
            <a:fillRect/>
          </a:stretch>
        </p:blipFill>
        <p:spPr>
          <a:xfrm>
            <a:off x="6019680" y="4129200"/>
            <a:ext cx="4170960" cy="2332440"/>
          </a:xfrm>
          <a:prstGeom prst="rect">
            <a:avLst/>
          </a:prstGeom>
          <a:ln>
            <a:noFill/>
          </a:ln>
        </p:spPr>
      </p:pic>
      <p:sp>
        <p:nvSpPr>
          <p:cNvPr id="4" name="Footer Placeholder 3">
            <a:extLst>
              <a:ext uri="{FF2B5EF4-FFF2-40B4-BE49-F238E27FC236}">
                <a16:creationId xmlns:a16="http://schemas.microsoft.com/office/drawing/2014/main" id="{62E61E41-1B18-3DF5-42F4-BDF61051258B}"/>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961A65B9-5B67-D2B1-52F6-0D00A88E66DE}"/>
              </a:ext>
            </a:extLst>
          </p:cNvPr>
          <p:cNvSpPr>
            <a:spLocks noGrp="1"/>
          </p:cNvSpPr>
          <p:nvPr>
            <p:ph type="sldNum" sz="quarter" idx="12"/>
          </p:nvPr>
        </p:nvSpPr>
        <p:spPr/>
        <p:txBody>
          <a:bodyPr/>
          <a:lstStyle/>
          <a:p>
            <a:fld id="{8A7A6979-0714-4377-B894-6BE4C2D6E202}" type="slidenum">
              <a:rPr lang="en-US" smtClean="0"/>
              <a:t>31</a:t>
            </a:fld>
            <a:endParaRPr lang="en-US" dirty="0"/>
          </a:p>
        </p:txBody>
      </p:sp>
    </p:spTree>
    <p:extLst>
      <p:ext uri="{BB962C8B-B14F-4D97-AF65-F5344CB8AC3E}">
        <p14:creationId xmlns:p14="http://schemas.microsoft.com/office/powerpoint/2010/main" val="339926089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CustomShape 1"/>
          <p:cNvSpPr/>
          <p:nvPr/>
        </p:nvSpPr>
        <p:spPr>
          <a:xfrm>
            <a:off x="1981200" y="274680"/>
            <a:ext cx="8228520" cy="867240"/>
          </a:xfrm>
          <a:prstGeom prst="rect">
            <a:avLst/>
          </a:prstGeom>
          <a:noFill/>
          <a:ln>
            <a:noFill/>
          </a:ln>
        </p:spPr>
        <p:txBody>
          <a:bodyPr lIns="90000" tIns="45000" rIns="90000" bIns="45000" anchor="ctr"/>
          <a:lstStyle/>
          <a:p>
            <a:pPr algn="ctr"/>
            <a:r>
              <a:rPr lang="en-US" sz="2600">
                <a:solidFill>
                  <a:srgbClr val="000000"/>
                </a:solidFill>
                <a:latin typeface="Calibri"/>
              </a:rPr>
              <a:t> </a:t>
            </a:r>
            <a:r>
              <a:rPr lang="en-US" sz="2600" b="1">
                <a:solidFill>
                  <a:srgbClr val="000000"/>
                </a:solidFill>
                <a:latin typeface="Calibri"/>
              </a:rPr>
              <a:t>Multiple Instruction, Single Data (MISD)</a:t>
            </a:r>
            <a:endParaRPr>
              <a:solidFill>
                <a:prstClr val="black"/>
              </a:solidFill>
              <a:latin typeface="Arial"/>
            </a:endParaRPr>
          </a:p>
        </p:txBody>
      </p:sp>
      <p:sp>
        <p:nvSpPr>
          <p:cNvPr id="89" name="CustomShape 2"/>
          <p:cNvSpPr/>
          <p:nvPr/>
        </p:nvSpPr>
        <p:spPr>
          <a:xfrm>
            <a:off x="1828920" y="990720"/>
            <a:ext cx="8457120" cy="3047040"/>
          </a:xfrm>
          <a:prstGeom prst="rect">
            <a:avLst/>
          </a:prstGeom>
          <a:noFill/>
          <a:ln>
            <a:noFill/>
          </a:ln>
        </p:spPr>
        <p:txBody>
          <a:bodyPr lIns="90000" tIns="45000" rIns="90000" bIns="45000"/>
          <a:lstStyle/>
          <a:p>
            <a:pPr>
              <a:buFont typeface="Arial"/>
              <a:buChar char="•"/>
            </a:pPr>
            <a:r>
              <a:rPr lang="en-US" sz="2000">
                <a:solidFill>
                  <a:srgbClr val="000000"/>
                </a:solidFill>
                <a:latin typeface="Times New Roman"/>
              </a:rPr>
              <a:t>A type of parallel computer</a:t>
            </a:r>
            <a:endParaRPr>
              <a:solidFill>
                <a:prstClr val="black"/>
              </a:solidFill>
              <a:latin typeface="Arial"/>
            </a:endParaRPr>
          </a:p>
          <a:p>
            <a:pPr>
              <a:buFont typeface="Arial"/>
              <a:buChar char="•"/>
            </a:pPr>
            <a:r>
              <a:rPr lang="en-US" sz="2000" b="1">
                <a:solidFill>
                  <a:srgbClr val="000000"/>
                </a:solidFill>
                <a:latin typeface="Times New Roman"/>
              </a:rPr>
              <a:t>Multiple Instruction:</a:t>
            </a:r>
            <a:r>
              <a:rPr lang="en-US" sz="2000">
                <a:solidFill>
                  <a:srgbClr val="000000"/>
                </a:solidFill>
                <a:latin typeface="Times New Roman"/>
              </a:rPr>
              <a:t> Each processing unit operates on the data independently via separate instruction streams.</a:t>
            </a:r>
            <a:endParaRPr>
              <a:solidFill>
                <a:prstClr val="black"/>
              </a:solidFill>
              <a:latin typeface="Arial"/>
            </a:endParaRPr>
          </a:p>
          <a:p>
            <a:pPr>
              <a:buFont typeface="Arial"/>
              <a:buChar char="•"/>
            </a:pPr>
            <a:r>
              <a:rPr lang="en-US" sz="2000" b="1">
                <a:solidFill>
                  <a:srgbClr val="000000"/>
                </a:solidFill>
                <a:latin typeface="Times New Roman"/>
              </a:rPr>
              <a:t>Single Data:</a:t>
            </a:r>
            <a:r>
              <a:rPr lang="en-US" sz="2000">
                <a:solidFill>
                  <a:srgbClr val="000000"/>
                </a:solidFill>
                <a:latin typeface="Times New Roman"/>
              </a:rPr>
              <a:t> A single data stream is fed into multiple processing units.</a:t>
            </a:r>
            <a:endParaRPr>
              <a:solidFill>
                <a:prstClr val="black"/>
              </a:solidFill>
              <a:latin typeface="Arial"/>
            </a:endParaRPr>
          </a:p>
          <a:p>
            <a:pPr>
              <a:buFont typeface="Arial"/>
              <a:buChar char="•"/>
            </a:pPr>
            <a:r>
              <a:rPr lang="en-US" sz="2000">
                <a:solidFill>
                  <a:srgbClr val="000000"/>
                </a:solidFill>
                <a:latin typeface="Times New Roman"/>
              </a:rPr>
              <a:t>Few (if any) actual examples of this class of parallel computer have ever existed.</a:t>
            </a:r>
            <a:endParaRPr>
              <a:solidFill>
                <a:prstClr val="black"/>
              </a:solidFill>
              <a:latin typeface="Arial"/>
            </a:endParaRPr>
          </a:p>
          <a:p>
            <a:pPr>
              <a:buFont typeface="Arial"/>
              <a:buChar char="•"/>
            </a:pPr>
            <a:r>
              <a:rPr lang="en-US" sz="2000">
                <a:solidFill>
                  <a:srgbClr val="000000"/>
                </a:solidFill>
                <a:latin typeface="Times New Roman"/>
              </a:rPr>
              <a:t>Some conceivable uses might be:</a:t>
            </a:r>
            <a:endParaRPr>
              <a:solidFill>
                <a:prstClr val="black"/>
              </a:solidFill>
              <a:latin typeface="Arial"/>
            </a:endParaRPr>
          </a:p>
          <a:p>
            <a:pPr lvl="1">
              <a:buFont typeface="Arial"/>
              <a:buChar char="–"/>
            </a:pPr>
            <a:r>
              <a:rPr lang="en-US" sz="2000">
                <a:solidFill>
                  <a:srgbClr val="000000"/>
                </a:solidFill>
                <a:latin typeface="Times New Roman"/>
              </a:rPr>
              <a:t>multiple cryptography algorithms attempting to crack a single coded message.</a:t>
            </a:r>
            <a:endParaRPr>
              <a:solidFill>
                <a:prstClr val="black"/>
              </a:solidFill>
              <a:latin typeface="Arial"/>
            </a:endParaRPr>
          </a:p>
        </p:txBody>
      </p:sp>
      <p:pic>
        <p:nvPicPr>
          <p:cNvPr id="90" name="Picture 2"/>
          <p:cNvPicPr/>
          <p:nvPr/>
        </p:nvPicPr>
        <p:blipFill>
          <a:blip r:embed="rId2"/>
          <a:stretch>
            <a:fillRect/>
          </a:stretch>
        </p:blipFill>
        <p:spPr>
          <a:xfrm>
            <a:off x="2348400" y="4038480"/>
            <a:ext cx="3808800" cy="2645280"/>
          </a:xfrm>
          <a:prstGeom prst="rect">
            <a:avLst/>
          </a:prstGeom>
          <a:ln>
            <a:noFill/>
          </a:ln>
        </p:spPr>
      </p:pic>
      <p:pic>
        <p:nvPicPr>
          <p:cNvPr id="91" name="Picture 4"/>
          <p:cNvPicPr/>
          <p:nvPr/>
        </p:nvPicPr>
        <p:blipFill>
          <a:blip r:embed="rId3"/>
          <a:stretch>
            <a:fillRect/>
          </a:stretch>
        </p:blipFill>
        <p:spPr>
          <a:xfrm>
            <a:off x="6158280" y="4191120"/>
            <a:ext cx="4170960" cy="1970640"/>
          </a:xfrm>
          <a:prstGeom prst="rect">
            <a:avLst/>
          </a:prstGeom>
          <a:ln>
            <a:noFill/>
          </a:ln>
        </p:spPr>
      </p:pic>
      <p:sp>
        <p:nvSpPr>
          <p:cNvPr id="4" name="Footer Placeholder 3">
            <a:extLst>
              <a:ext uri="{FF2B5EF4-FFF2-40B4-BE49-F238E27FC236}">
                <a16:creationId xmlns:a16="http://schemas.microsoft.com/office/drawing/2014/main" id="{BB969ED9-2C31-E1C2-7477-E9048D35AECC}"/>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6D67CE8-8398-3C45-76EF-B5470F057C93}"/>
              </a:ext>
            </a:extLst>
          </p:cNvPr>
          <p:cNvSpPr>
            <a:spLocks noGrp="1"/>
          </p:cNvSpPr>
          <p:nvPr>
            <p:ph type="sldNum" sz="quarter" idx="12"/>
          </p:nvPr>
        </p:nvSpPr>
        <p:spPr/>
        <p:txBody>
          <a:bodyPr/>
          <a:lstStyle/>
          <a:p>
            <a:fld id="{8A7A6979-0714-4377-B894-6BE4C2D6E202}" type="slidenum">
              <a:rPr lang="en-US" smtClean="0"/>
              <a:t>32</a:t>
            </a:fld>
            <a:endParaRPr lang="en-US" dirty="0"/>
          </a:p>
        </p:txBody>
      </p:sp>
    </p:spTree>
    <p:extLst>
      <p:ext uri="{BB962C8B-B14F-4D97-AF65-F5344CB8AC3E}">
        <p14:creationId xmlns:p14="http://schemas.microsoft.com/office/powerpoint/2010/main" val="417387982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1"/>
          <p:cNvSpPr/>
          <p:nvPr/>
        </p:nvSpPr>
        <p:spPr>
          <a:xfrm>
            <a:off x="1981200" y="274680"/>
            <a:ext cx="8228520" cy="790920"/>
          </a:xfrm>
          <a:prstGeom prst="rect">
            <a:avLst/>
          </a:prstGeom>
          <a:noFill/>
          <a:ln>
            <a:noFill/>
          </a:ln>
        </p:spPr>
        <p:txBody>
          <a:bodyPr lIns="90000" tIns="45000" rIns="90000" bIns="45000" anchor="ctr"/>
          <a:lstStyle/>
          <a:p>
            <a:pPr algn="ctr"/>
            <a:r>
              <a:rPr lang="en-US" sz="3200" b="1">
                <a:solidFill>
                  <a:srgbClr val="000000"/>
                </a:solidFill>
                <a:latin typeface="Times New Roman"/>
              </a:rPr>
              <a:t>Multiple Instruction, Multiple Data (MIMD):</a:t>
            </a:r>
            <a:endParaRPr>
              <a:solidFill>
                <a:prstClr val="black"/>
              </a:solidFill>
              <a:latin typeface="Arial"/>
            </a:endParaRPr>
          </a:p>
        </p:txBody>
      </p:sp>
      <p:sp>
        <p:nvSpPr>
          <p:cNvPr id="93" name="CustomShape 2"/>
          <p:cNvSpPr/>
          <p:nvPr/>
        </p:nvSpPr>
        <p:spPr>
          <a:xfrm>
            <a:off x="1828920" y="914400"/>
            <a:ext cx="8533440" cy="2894400"/>
          </a:xfrm>
          <a:prstGeom prst="rect">
            <a:avLst/>
          </a:prstGeom>
          <a:noFill/>
          <a:ln>
            <a:noFill/>
          </a:ln>
        </p:spPr>
        <p:txBody>
          <a:bodyPr lIns="90000" tIns="45000" rIns="90000" bIns="45000"/>
          <a:lstStyle/>
          <a:p>
            <a:pPr>
              <a:buFont typeface="Arial"/>
              <a:buChar char="•"/>
            </a:pPr>
            <a:r>
              <a:rPr lang="en-US">
                <a:solidFill>
                  <a:srgbClr val="000000"/>
                </a:solidFill>
                <a:latin typeface="Times New Roman"/>
              </a:rPr>
              <a:t>A type of parallel computer</a:t>
            </a:r>
            <a:endParaRPr>
              <a:solidFill>
                <a:prstClr val="black"/>
              </a:solidFill>
              <a:latin typeface="Arial"/>
            </a:endParaRPr>
          </a:p>
          <a:p>
            <a:pPr>
              <a:buFont typeface="Arial"/>
              <a:buChar char="•"/>
            </a:pPr>
            <a:r>
              <a:rPr lang="en-US" b="1">
                <a:solidFill>
                  <a:srgbClr val="000000"/>
                </a:solidFill>
                <a:latin typeface="Times New Roman"/>
              </a:rPr>
              <a:t>Multiple Instruction:</a:t>
            </a:r>
            <a:r>
              <a:rPr lang="en-US">
                <a:solidFill>
                  <a:srgbClr val="000000"/>
                </a:solidFill>
                <a:latin typeface="Times New Roman"/>
              </a:rPr>
              <a:t> Every processor may be executing a different instruction stream</a:t>
            </a:r>
            <a:endParaRPr>
              <a:solidFill>
                <a:prstClr val="black"/>
              </a:solidFill>
              <a:latin typeface="Arial"/>
            </a:endParaRPr>
          </a:p>
          <a:p>
            <a:pPr>
              <a:buFont typeface="Arial"/>
              <a:buChar char="•"/>
            </a:pPr>
            <a:r>
              <a:rPr lang="en-US" b="1">
                <a:solidFill>
                  <a:srgbClr val="000000"/>
                </a:solidFill>
                <a:latin typeface="Times New Roman"/>
              </a:rPr>
              <a:t>Multiple Data:</a:t>
            </a:r>
            <a:r>
              <a:rPr lang="en-US">
                <a:solidFill>
                  <a:srgbClr val="000000"/>
                </a:solidFill>
                <a:latin typeface="Times New Roman"/>
              </a:rPr>
              <a:t> Every processor may be working with a different data stream</a:t>
            </a:r>
            <a:endParaRPr>
              <a:solidFill>
                <a:prstClr val="black"/>
              </a:solidFill>
              <a:latin typeface="Arial"/>
            </a:endParaRPr>
          </a:p>
          <a:p>
            <a:pPr>
              <a:buFont typeface="Arial"/>
              <a:buChar char="•"/>
            </a:pPr>
            <a:r>
              <a:rPr lang="en-US">
                <a:solidFill>
                  <a:srgbClr val="000000"/>
                </a:solidFill>
                <a:latin typeface="Times New Roman"/>
              </a:rPr>
              <a:t>Execution can be synchronous or asynchronous, deterministic or non-deterministic</a:t>
            </a:r>
            <a:endParaRPr>
              <a:solidFill>
                <a:prstClr val="black"/>
              </a:solidFill>
              <a:latin typeface="Arial"/>
            </a:endParaRPr>
          </a:p>
          <a:p>
            <a:pPr>
              <a:buFont typeface="Arial"/>
              <a:buChar char="•"/>
            </a:pPr>
            <a:r>
              <a:rPr lang="en-US">
                <a:solidFill>
                  <a:srgbClr val="000000"/>
                </a:solidFill>
                <a:latin typeface="Times New Roman"/>
              </a:rPr>
              <a:t>Currently, the most common type of parallel computer - most modern supercomputers fall into this category.</a:t>
            </a:r>
            <a:endParaRPr>
              <a:solidFill>
                <a:prstClr val="black"/>
              </a:solidFill>
              <a:latin typeface="Arial"/>
            </a:endParaRPr>
          </a:p>
          <a:p>
            <a:pPr>
              <a:buFont typeface="Arial"/>
              <a:buChar char="•"/>
            </a:pPr>
            <a:r>
              <a:rPr lang="en-US">
                <a:solidFill>
                  <a:srgbClr val="000000"/>
                </a:solidFill>
                <a:latin typeface="Times New Roman"/>
              </a:rPr>
              <a:t>Examples: most current supercomputers, networked parallel computer clusters and "grids", multi-processor SMP computers, multi-core PCs.</a:t>
            </a:r>
            <a:endParaRPr>
              <a:solidFill>
                <a:prstClr val="black"/>
              </a:solidFill>
              <a:latin typeface="Arial"/>
            </a:endParaRPr>
          </a:p>
          <a:p>
            <a:pPr>
              <a:buFont typeface="Arial"/>
              <a:buChar char="•"/>
            </a:pPr>
            <a:r>
              <a:rPr lang="en-US">
                <a:solidFill>
                  <a:srgbClr val="000000"/>
                </a:solidFill>
                <a:latin typeface="Times New Roman"/>
              </a:rPr>
              <a:t>Note: many MIMD architectures also include SIMD execution sub-components</a:t>
            </a:r>
            <a:endParaRPr>
              <a:solidFill>
                <a:prstClr val="black"/>
              </a:solidFill>
              <a:latin typeface="Arial"/>
            </a:endParaRPr>
          </a:p>
        </p:txBody>
      </p:sp>
      <p:pic>
        <p:nvPicPr>
          <p:cNvPr id="94" name="Picture 2"/>
          <p:cNvPicPr/>
          <p:nvPr/>
        </p:nvPicPr>
        <p:blipFill>
          <a:blip r:embed="rId2"/>
          <a:stretch>
            <a:fillRect/>
          </a:stretch>
        </p:blipFill>
        <p:spPr>
          <a:xfrm>
            <a:off x="1752600" y="3581280"/>
            <a:ext cx="3808800" cy="3123000"/>
          </a:xfrm>
          <a:prstGeom prst="rect">
            <a:avLst/>
          </a:prstGeom>
          <a:ln>
            <a:noFill/>
          </a:ln>
        </p:spPr>
      </p:pic>
      <p:pic>
        <p:nvPicPr>
          <p:cNvPr id="95" name="Picture 4"/>
          <p:cNvPicPr/>
          <p:nvPr/>
        </p:nvPicPr>
        <p:blipFill>
          <a:blip r:embed="rId3"/>
          <a:stretch>
            <a:fillRect/>
          </a:stretch>
        </p:blipFill>
        <p:spPr>
          <a:xfrm>
            <a:off x="5562480" y="3976560"/>
            <a:ext cx="4170960" cy="2332440"/>
          </a:xfrm>
          <a:prstGeom prst="rect">
            <a:avLst/>
          </a:prstGeom>
          <a:ln>
            <a:noFill/>
          </a:ln>
        </p:spPr>
      </p:pic>
      <p:sp>
        <p:nvSpPr>
          <p:cNvPr id="4" name="Footer Placeholder 3">
            <a:extLst>
              <a:ext uri="{FF2B5EF4-FFF2-40B4-BE49-F238E27FC236}">
                <a16:creationId xmlns:a16="http://schemas.microsoft.com/office/drawing/2014/main" id="{66B91A19-D7EE-50B3-62F6-CA97555BD2AD}"/>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D86B20D2-9C27-B1F0-76D8-DFEAFFAFBADC}"/>
              </a:ext>
            </a:extLst>
          </p:cNvPr>
          <p:cNvSpPr>
            <a:spLocks noGrp="1"/>
          </p:cNvSpPr>
          <p:nvPr>
            <p:ph type="sldNum" sz="quarter" idx="12"/>
          </p:nvPr>
        </p:nvSpPr>
        <p:spPr/>
        <p:txBody>
          <a:bodyPr/>
          <a:lstStyle/>
          <a:p>
            <a:fld id="{8A7A6979-0714-4377-B894-6BE4C2D6E202}" type="slidenum">
              <a:rPr lang="en-US" smtClean="0"/>
              <a:t>33</a:t>
            </a:fld>
            <a:endParaRPr lang="en-US" dirty="0"/>
          </a:p>
        </p:txBody>
      </p:sp>
    </p:spTree>
    <p:extLst>
      <p:ext uri="{BB962C8B-B14F-4D97-AF65-F5344CB8AC3E}">
        <p14:creationId xmlns:p14="http://schemas.microsoft.com/office/powerpoint/2010/main" val="245187017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CustomShape 1"/>
          <p:cNvSpPr/>
          <p:nvPr/>
        </p:nvSpPr>
        <p:spPr>
          <a:xfrm>
            <a:off x="1981200" y="274680"/>
            <a:ext cx="8228520" cy="1141920"/>
          </a:xfrm>
          <a:prstGeom prst="rect">
            <a:avLst/>
          </a:prstGeom>
          <a:noFill/>
          <a:ln>
            <a:noFill/>
          </a:ln>
        </p:spPr>
        <p:txBody>
          <a:bodyPr lIns="90000" tIns="45000" rIns="90000" bIns="45000" anchor="ctr"/>
          <a:lstStyle/>
          <a:p>
            <a:pPr algn="ctr"/>
            <a:r>
              <a:rPr lang="en-US" sz="3200" b="1">
                <a:solidFill>
                  <a:srgbClr val="000000"/>
                </a:solidFill>
                <a:latin typeface="Calibri"/>
              </a:rPr>
              <a:t>Some General Parallel Terminology</a:t>
            </a:r>
            <a:endParaRPr>
              <a:solidFill>
                <a:prstClr val="black"/>
              </a:solidFill>
              <a:latin typeface="Arial"/>
            </a:endParaRPr>
          </a:p>
        </p:txBody>
      </p:sp>
      <p:sp>
        <p:nvSpPr>
          <p:cNvPr id="97" name="CustomShape 2"/>
          <p:cNvSpPr/>
          <p:nvPr/>
        </p:nvSpPr>
        <p:spPr>
          <a:xfrm>
            <a:off x="1981200" y="1600200"/>
            <a:ext cx="8228520" cy="4524840"/>
          </a:xfrm>
          <a:prstGeom prst="rect">
            <a:avLst/>
          </a:prstGeom>
          <a:noFill/>
          <a:ln>
            <a:noFill/>
          </a:ln>
        </p:spPr>
        <p:txBody>
          <a:bodyPr lIns="90000" tIns="45000" rIns="90000" bIns="45000"/>
          <a:lstStyle/>
          <a:p>
            <a:pPr>
              <a:buFont typeface="Arial"/>
              <a:buChar char="•"/>
            </a:pPr>
            <a:r>
              <a:rPr lang="en-US" sz="2200" b="1">
                <a:solidFill>
                  <a:srgbClr val="000000"/>
                </a:solidFill>
                <a:latin typeface="Times New Roman"/>
              </a:rPr>
              <a:t>Supercomputing / High Performance Computing (HPC) :</a:t>
            </a:r>
            <a:r>
              <a:rPr lang="en-US" sz="2200">
                <a:solidFill>
                  <a:srgbClr val="000000"/>
                </a:solidFill>
                <a:latin typeface="Times New Roman"/>
              </a:rPr>
              <a:t>Using the world's fastest and largest computers to solve large problems.</a:t>
            </a:r>
            <a:endParaRPr>
              <a:solidFill>
                <a:prstClr val="black"/>
              </a:solidFill>
              <a:latin typeface="Arial"/>
            </a:endParaRPr>
          </a:p>
          <a:p>
            <a:pPr>
              <a:buFont typeface="Arial"/>
              <a:buChar char="•"/>
            </a:pPr>
            <a:r>
              <a:rPr lang="en-US" sz="2200" b="1">
                <a:solidFill>
                  <a:srgbClr val="000000"/>
                </a:solidFill>
                <a:latin typeface="Times New Roman"/>
              </a:rPr>
              <a:t>Node : </a:t>
            </a:r>
            <a:r>
              <a:rPr lang="en-US" sz="2200">
                <a:solidFill>
                  <a:srgbClr val="000000"/>
                </a:solidFill>
                <a:latin typeface="Times New Roman"/>
              </a:rPr>
              <a:t>A standalone "computer in a box". Usually comprised of multiple CPUs/processors/cores, memory, network interfaces, etc. Nodes are networked together to comprise a supercomputer.</a:t>
            </a:r>
            <a:endParaRPr>
              <a:solidFill>
                <a:prstClr val="black"/>
              </a:solidFill>
              <a:latin typeface="Arial"/>
            </a:endParaRPr>
          </a:p>
          <a:p>
            <a:pPr>
              <a:buFont typeface="Arial"/>
              <a:buChar char="•"/>
            </a:pPr>
            <a:r>
              <a:rPr lang="en-US" sz="2200" b="1">
                <a:solidFill>
                  <a:srgbClr val="000000"/>
                </a:solidFill>
                <a:latin typeface="Times New Roman"/>
              </a:rPr>
              <a:t>CPU / Socket / Processor / Core :</a:t>
            </a:r>
            <a:endParaRPr>
              <a:solidFill>
                <a:prstClr val="black"/>
              </a:solidFill>
              <a:latin typeface="Arial"/>
            </a:endParaRPr>
          </a:p>
          <a:p>
            <a:pPr lvl="1">
              <a:buFont typeface="Wingdings" charset="2"/>
              <a:buChar char=""/>
            </a:pPr>
            <a:r>
              <a:rPr lang="en-US" sz="2200">
                <a:solidFill>
                  <a:srgbClr val="000000"/>
                </a:solidFill>
                <a:latin typeface="Times New Roman"/>
              </a:rPr>
              <a:t>CPU (Central Processing Unit) was a singular execution component for a computer.</a:t>
            </a:r>
            <a:endParaRPr>
              <a:solidFill>
                <a:prstClr val="black"/>
              </a:solidFill>
              <a:latin typeface="Arial"/>
            </a:endParaRPr>
          </a:p>
          <a:p>
            <a:pPr lvl="1">
              <a:buFont typeface="Wingdings" charset="2"/>
              <a:buChar char=""/>
            </a:pPr>
            <a:r>
              <a:rPr lang="en-US" sz="2200">
                <a:solidFill>
                  <a:srgbClr val="000000"/>
                </a:solidFill>
                <a:latin typeface="Times New Roman"/>
              </a:rPr>
              <a:t>Multiple CPUs were incorporated into a node. </a:t>
            </a:r>
            <a:endParaRPr>
              <a:solidFill>
                <a:prstClr val="black"/>
              </a:solidFill>
              <a:latin typeface="Arial"/>
            </a:endParaRPr>
          </a:p>
          <a:p>
            <a:pPr lvl="1">
              <a:buFont typeface="Wingdings" charset="2"/>
              <a:buChar char=""/>
            </a:pPr>
            <a:r>
              <a:rPr lang="en-US" sz="2200">
                <a:solidFill>
                  <a:srgbClr val="000000"/>
                </a:solidFill>
                <a:latin typeface="Times New Roman"/>
              </a:rPr>
              <a:t>Individual CPUs were subdivided into multiple "cores", each being a unique execution unit.</a:t>
            </a:r>
            <a:endParaRPr>
              <a:solidFill>
                <a:prstClr val="black"/>
              </a:solidFill>
              <a:latin typeface="Arial"/>
            </a:endParaRPr>
          </a:p>
          <a:p>
            <a:pPr lvl="1">
              <a:buFont typeface="Wingdings" charset="2"/>
              <a:buChar char=""/>
            </a:pPr>
            <a:r>
              <a:rPr lang="en-US" sz="2200">
                <a:solidFill>
                  <a:srgbClr val="000000"/>
                </a:solidFill>
                <a:latin typeface="Times New Roman"/>
              </a:rPr>
              <a:t>CPUs with multiple cores are sometimes called "sockets" - vendor dependent. The result is a node with multiple CPUs, each containing multiple cores. </a:t>
            </a:r>
            <a:endParaRPr>
              <a:solidFill>
                <a:prstClr val="black"/>
              </a:solidFill>
              <a:latin typeface="Arial"/>
            </a:endParaRPr>
          </a:p>
        </p:txBody>
      </p:sp>
      <p:sp>
        <p:nvSpPr>
          <p:cNvPr id="4" name="Footer Placeholder 3">
            <a:extLst>
              <a:ext uri="{FF2B5EF4-FFF2-40B4-BE49-F238E27FC236}">
                <a16:creationId xmlns:a16="http://schemas.microsoft.com/office/drawing/2014/main" id="{48221E3D-90CB-4892-0049-1D54D97BF305}"/>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6812D81E-6CF8-8195-BB3D-9D7086DC4704}"/>
              </a:ext>
            </a:extLst>
          </p:cNvPr>
          <p:cNvSpPr>
            <a:spLocks noGrp="1"/>
          </p:cNvSpPr>
          <p:nvPr>
            <p:ph type="sldNum" sz="quarter" idx="12"/>
          </p:nvPr>
        </p:nvSpPr>
        <p:spPr/>
        <p:txBody>
          <a:bodyPr/>
          <a:lstStyle/>
          <a:p>
            <a:fld id="{8A7A6979-0714-4377-B894-6BE4C2D6E202}" type="slidenum">
              <a:rPr lang="en-US" smtClean="0"/>
              <a:t>34</a:t>
            </a:fld>
            <a:endParaRPr lang="en-US" dirty="0"/>
          </a:p>
        </p:txBody>
      </p:sp>
    </p:spTree>
    <p:extLst>
      <p:ext uri="{BB962C8B-B14F-4D97-AF65-F5344CB8AC3E}">
        <p14:creationId xmlns:p14="http://schemas.microsoft.com/office/powerpoint/2010/main" val="273645604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1"/>
          <p:cNvSpPr/>
          <p:nvPr/>
        </p:nvSpPr>
        <p:spPr>
          <a:xfrm>
            <a:off x="1828920" y="380880"/>
            <a:ext cx="8533440" cy="5942520"/>
          </a:xfrm>
          <a:prstGeom prst="rect">
            <a:avLst/>
          </a:prstGeom>
          <a:noFill/>
          <a:ln>
            <a:noFill/>
          </a:ln>
        </p:spPr>
        <p:txBody>
          <a:bodyPr lIns="90000" tIns="45000" rIns="90000" bIns="45000"/>
          <a:lstStyle/>
          <a:p>
            <a:pPr algn="just">
              <a:buFont typeface="Arial"/>
              <a:buChar char="•"/>
            </a:pPr>
            <a:r>
              <a:rPr lang="en-US" sz="2000" b="1">
                <a:solidFill>
                  <a:srgbClr val="000000"/>
                </a:solidFill>
                <a:latin typeface="Times New Roman"/>
              </a:rPr>
              <a:t>Task : </a:t>
            </a:r>
            <a:r>
              <a:rPr lang="en-US" sz="2000">
                <a:solidFill>
                  <a:srgbClr val="000000"/>
                </a:solidFill>
                <a:latin typeface="Times New Roman"/>
              </a:rPr>
              <a:t>A logically discrete section of computational work. A task is typically a program or program-like set of instructions that is executed by a processor. A parallel program consists of multiple tasks running on multiple processors.</a:t>
            </a:r>
            <a:endParaRPr>
              <a:solidFill>
                <a:prstClr val="black"/>
              </a:solidFill>
              <a:latin typeface="Arial"/>
            </a:endParaRPr>
          </a:p>
          <a:p>
            <a:pPr algn="just">
              <a:buFont typeface="Arial"/>
              <a:buChar char="•"/>
            </a:pPr>
            <a:r>
              <a:rPr lang="en-US" sz="2000" b="1">
                <a:solidFill>
                  <a:srgbClr val="000000"/>
                </a:solidFill>
                <a:latin typeface="Times New Roman"/>
              </a:rPr>
              <a:t>Pipelining : </a:t>
            </a:r>
            <a:r>
              <a:rPr lang="en-US" sz="2000">
                <a:solidFill>
                  <a:srgbClr val="000000"/>
                </a:solidFill>
                <a:latin typeface="Times New Roman"/>
              </a:rPr>
              <a:t>Breaking a task into steps performed by different processor units, with inputs streaming through, much like an assembly line; a type of parallel computing.</a:t>
            </a:r>
            <a:endParaRPr>
              <a:solidFill>
                <a:prstClr val="black"/>
              </a:solidFill>
              <a:latin typeface="Arial"/>
            </a:endParaRPr>
          </a:p>
          <a:p>
            <a:pPr algn="just">
              <a:buFont typeface="Arial"/>
              <a:buChar char="•"/>
            </a:pPr>
            <a:r>
              <a:rPr lang="en-US" sz="2000" b="1">
                <a:solidFill>
                  <a:srgbClr val="000000"/>
                </a:solidFill>
                <a:latin typeface="Times New Roman"/>
              </a:rPr>
              <a:t>Shared Memory : </a:t>
            </a:r>
            <a:r>
              <a:rPr lang="en-US" sz="2000">
                <a:solidFill>
                  <a:srgbClr val="000000"/>
                </a:solidFill>
                <a:latin typeface="Times New Roman"/>
              </a:rPr>
              <a:t>From a strictly hardware point of view, describes a computer architecture where all processors have direct (usually bus based) access to common physical memory. In a programming sense, it describes a model where parallel tasks all have the same "picture" of memory and can directly address and access the same logical memory locations regardless of where the physical memory actually exists.</a:t>
            </a:r>
            <a:endParaRPr>
              <a:solidFill>
                <a:prstClr val="black"/>
              </a:solidFill>
              <a:latin typeface="Arial"/>
            </a:endParaRPr>
          </a:p>
          <a:p>
            <a:pPr algn="just">
              <a:buFont typeface="Arial"/>
              <a:buChar char="•"/>
            </a:pPr>
            <a:r>
              <a:rPr lang="en-US" sz="2000" b="1">
                <a:solidFill>
                  <a:srgbClr val="000000"/>
                </a:solidFill>
                <a:latin typeface="Times New Roman"/>
              </a:rPr>
              <a:t>Distributed Memory : </a:t>
            </a:r>
            <a:r>
              <a:rPr lang="en-US" sz="2000">
                <a:solidFill>
                  <a:srgbClr val="000000"/>
                </a:solidFill>
                <a:latin typeface="Times New Roman"/>
              </a:rPr>
              <a:t>In hardware, refers to network based memory access for physical memory that is not common. As a programming model, tasks can only logically "see" local machine memory and must use communications to access memory on other machines where other tasks are executing</a:t>
            </a:r>
            <a:endParaRPr>
              <a:solidFill>
                <a:prstClr val="black"/>
              </a:solidFill>
              <a:latin typeface="Arial"/>
            </a:endParaRPr>
          </a:p>
          <a:p>
            <a:pPr algn="just">
              <a:buFont typeface="Arial"/>
              <a:buChar char="•"/>
            </a:pPr>
            <a:r>
              <a:rPr lang="en-US" sz="2000" b="1">
                <a:solidFill>
                  <a:srgbClr val="000000"/>
                </a:solidFill>
                <a:latin typeface="Times New Roman"/>
              </a:rPr>
              <a:t>Symmetric Multi-Processor (SMP) : </a:t>
            </a:r>
            <a:r>
              <a:rPr lang="en-US" sz="2000">
                <a:solidFill>
                  <a:srgbClr val="000000"/>
                </a:solidFill>
                <a:latin typeface="Times New Roman"/>
              </a:rPr>
              <a:t>Shared memory hardware architecture where multiple processors share a single address space and have equal access to all resources.</a:t>
            </a:r>
            <a:endParaRPr>
              <a:solidFill>
                <a:prstClr val="black"/>
              </a:solidFill>
              <a:latin typeface="Arial"/>
            </a:endParaRPr>
          </a:p>
        </p:txBody>
      </p:sp>
      <p:sp>
        <p:nvSpPr>
          <p:cNvPr id="4" name="Footer Placeholder 3">
            <a:extLst>
              <a:ext uri="{FF2B5EF4-FFF2-40B4-BE49-F238E27FC236}">
                <a16:creationId xmlns:a16="http://schemas.microsoft.com/office/drawing/2014/main" id="{7A71AE34-767B-E4E6-225F-9AB87636BE1E}"/>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E590CD68-BE6A-3F8C-5B8D-C55C3D61593D}"/>
              </a:ext>
            </a:extLst>
          </p:cNvPr>
          <p:cNvSpPr>
            <a:spLocks noGrp="1"/>
          </p:cNvSpPr>
          <p:nvPr>
            <p:ph type="sldNum" sz="quarter" idx="12"/>
          </p:nvPr>
        </p:nvSpPr>
        <p:spPr/>
        <p:txBody>
          <a:bodyPr/>
          <a:lstStyle/>
          <a:p>
            <a:fld id="{8A7A6979-0714-4377-B894-6BE4C2D6E202}" type="slidenum">
              <a:rPr lang="en-US" smtClean="0"/>
              <a:t>35</a:t>
            </a:fld>
            <a:endParaRPr lang="en-US" dirty="0"/>
          </a:p>
        </p:txBody>
      </p:sp>
    </p:spTree>
    <p:extLst>
      <p:ext uri="{BB962C8B-B14F-4D97-AF65-F5344CB8AC3E}">
        <p14:creationId xmlns:p14="http://schemas.microsoft.com/office/powerpoint/2010/main" val="415423654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ustomShape 1"/>
          <p:cNvSpPr/>
          <p:nvPr/>
        </p:nvSpPr>
        <p:spPr>
          <a:xfrm>
            <a:off x="1981200" y="533520"/>
            <a:ext cx="8228520" cy="5591520"/>
          </a:xfrm>
          <a:prstGeom prst="rect">
            <a:avLst/>
          </a:prstGeom>
          <a:noFill/>
          <a:ln>
            <a:noFill/>
          </a:ln>
        </p:spPr>
        <p:txBody>
          <a:bodyPr lIns="90000" tIns="45000" rIns="90000" bIns="45000"/>
          <a:lstStyle/>
          <a:p>
            <a:pPr>
              <a:buFont typeface="Arial"/>
              <a:buChar char="•"/>
            </a:pPr>
            <a:r>
              <a:rPr lang="en-US" b="1">
                <a:solidFill>
                  <a:srgbClr val="000000"/>
                </a:solidFill>
                <a:latin typeface="Times New Roman"/>
              </a:rPr>
              <a:t>Synchronization : </a:t>
            </a:r>
            <a:r>
              <a:rPr lang="en-US">
                <a:solidFill>
                  <a:srgbClr val="000000"/>
                </a:solidFill>
                <a:latin typeface="Times New Roman"/>
              </a:rPr>
              <a:t>The coordination of parallel tasks in real time, very often associated with communications. Often implemented by establishing a synchronization point within an application where a task may not proceed further until another task(s) reaches the same or logically equivalent point.</a:t>
            </a:r>
            <a:endParaRPr>
              <a:solidFill>
                <a:prstClr val="black"/>
              </a:solidFill>
              <a:latin typeface="Arial"/>
            </a:endParaRPr>
          </a:p>
          <a:p>
            <a:pPr>
              <a:buFont typeface="Arial"/>
              <a:buChar char="•"/>
            </a:pPr>
            <a:r>
              <a:rPr lang="en-US" b="1">
                <a:solidFill>
                  <a:srgbClr val="000000"/>
                </a:solidFill>
                <a:latin typeface="Times New Roman"/>
              </a:rPr>
              <a:t>Massively Parallel : </a:t>
            </a:r>
            <a:r>
              <a:rPr lang="en-US">
                <a:solidFill>
                  <a:srgbClr val="000000"/>
                </a:solidFill>
                <a:latin typeface="Times New Roman"/>
              </a:rPr>
              <a:t>Refers to the hardware that comprises a given parallel system - having many processing elements. The meaning of "many" keeps increasing, but currently, the largest parallel computers are comprised of processing elements numbering in the hundreds of thousands to millions.</a:t>
            </a:r>
            <a:endParaRPr>
              <a:solidFill>
                <a:prstClr val="black"/>
              </a:solidFill>
              <a:latin typeface="Arial"/>
            </a:endParaRPr>
          </a:p>
          <a:p>
            <a:pPr>
              <a:buFont typeface="Arial"/>
              <a:buChar char="•"/>
            </a:pPr>
            <a:r>
              <a:rPr lang="en-US" b="1">
                <a:solidFill>
                  <a:srgbClr val="000000"/>
                </a:solidFill>
                <a:latin typeface="Times New Roman"/>
              </a:rPr>
              <a:t>Embarrassingly Parallel : </a:t>
            </a:r>
            <a:r>
              <a:rPr lang="en-US">
                <a:solidFill>
                  <a:srgbClr val="000000"/>
                </a:solidFill>
                <a:latin typeface="Times New Roman"/>
              </a:rPr>
              <a:t>Solving many similar, but independent tasks simultaneously; little to no need for coordination between the tasks.</a:t>
            </a:r>
            <a:endParaRPr>
              <a:solidFill>
                <a:prstClr val="black"/>
              </a:solidFill>
              <a:latin typeface="Arial"/>
            </a:endParaRPr>
          </a:p>
          <a:p>
            <a:pPr>
              <a:buFont typeface="Arial"/>
              <a:buChar char="•"/>
            </a:pPr>
            <a:r>
              <a:rPr lang="en-US" b="1">
                <a:solidFill>
                  <a:srgbClr val="000000"/>
                </a:solidFill>
                <a:latin typeface="Times New Roman"/>
              </a:rPr>
              <a:t>Scalability : </a:t>
            </a:r>
            <a:r>
              <a:rPr lang="en-US">
                <a:solidFill>
                  <a:srgbClr val="000000"/>
                </a:solidFill>
                <a:latin typeface="Times New Roman"/>
              </a:rPr>
              <a:t>Refers to a parallel system's (hardware and/or software) ability to demonstrate a proportionate increase in parallel speedup with the addition of more resources. Factors that contribute to scalability include:</a:t>
            </a:r>
            <a:endParaRPr>
              <a:solidFill>
                <a:prstClr val="black"/>
              </a:solidFill>
              <a:latin typeface="Arial"/>
            </a:endParaRPr>
          </a:p>
          <a:p>
            <a:pPr lvl="1">
              <a:buFont typeface="Arial"/>
              <a:buChar char="–"/>
            </a:pPr>
            <a:r>
              <a:rPr lang="en-US">
                <a:solidFill>
                  <a:srgbClr val="000000"/>
                </a:solidFill>
                <a:latin typeface="Times New Roman"/>
              </a:rPr>
              <a:t>Hardware - particularly memory-cpu bandwidths and network communication properties</a:t>
            </a:r>
            <a:endParaRPr>
              <a:solidFill>
                <a:prstClr val="black"/>
              </a:solidFill>
              <a:latin typeface="Arial"/>
            </a:endParaRPr>
          </a:p>
          <a:p>
            <a:pPr lvl="1">
              <a:buFont typeface="Arial"/>
              <a:buChar char="–"/>
            </a:pPr>
            <a:r>
              <a:rPr lang="en-US">
                <a:solidFill>
                  <a:srgbClr val="000000"/>
                </a:solidFill>
                <a:latin typeface="Times New Roman"/>
              </a:rPr>
              <a:t>Application algorithm</a:t>
            </a:r>
            <a:endParaRPr>
              <a:solidFill>
                <a:prstClr val="black"/>
              </a:solidFill>
              <a:latin typeface="Arial"/>
            </a:endParaRPr>
          </a:p>
          <a:p>
            <a:pPr lvl="1">
              <a:buFont typeface="Arial"/>
              <a:buChar char="–"/>
            </a:pPr>
            <a:r>
              <a:rPr lang="en-US">
                <a:solidFill>
                  <a:srgbClr val="000000"/>
                </a:solidFill>
                <a:latin typeface="Times New Roman"/>
              </a:rPr>
              <a:t>Parallel overhead related</a:t>
            </a:r>
            <a:endParaRPr>
              <a:solidFill>
                <a:prstClr val="black"/>
              </a:solidFill>
              <a:latin typeface="Arial"/>
            </a:endParaRPr>
          </a:p>
          <a:p>
            <a:pPr lvl="1">
              <a:buFont typeface="Arial"/>
              <a:buChar char="–"/>
            </a:pPr>
            <a:r>
              <a:rPr lang="en-US">
                <a:solidFill>
                  <a:srgbClr val="000000"/>
                </a:solidFill>
                <a:latin typeface="Times New Roman"/>
              </a:rPr>
              <a:t>Characteristics of your specific application</a:t>
            </a:r>
            <a:endParaRPr>
              <a:solidFill>
                <a:prstClr val="black"/>
              </a:solidFill>
              <a:latin typeface="Arial"/>
            </a:endParaRPr>
          </a:p>
        </p:txBody>
      </p:sp>
      <p:sp>
        <p:nvSpPr>
          <p:cNvPr id="4" name="Footer Placeholder 3">
            <a:extLst>
              <a:ext uri="{FF2B5EF4-FFF2-40B4-BE49-F238E27FC236}">
                <a16:creationId xmlns:a16="http://schemas.microsoft.com/office/drawing/2014/main" id="{89289A7E-B7DB-B189-F08F-0CBDC8958C5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7DDDEEC0-9BEB-3197-F57A-65A3EC173A90}"/>
              </a:ext>
            </a:extLst>
          </p:cNvPr>
          <p:cNvSpPr>
            <a:spLocks noGrp="1"/>
          </p:cNvSpPr>
          <p:nvPr>
            <p:ph type="sldNum" sz="quarter" idx="12"/>
          </p:nvPr>
        </p:nvSpPr>
        <p:spPr/>
        <p:txBody>
          <a:bodyPr/>
          <a:lstStyle/>
          <a:p>
            <a:fld id="{8A7A6979-0714-4377-B894-6BE4C2D6E202}" type="slidenum">
              <a:rPr lang="en-US" smtClean="0"/>
              <a:t>36</a:t>
            </a:fld>
            <a:endParaRPr lang="en-US" dirty="0"/>
          </a:p>
        </p:txBody>
      </p:sp>
    </p:spTree>
    <p:extLst>
      <p:ext uri="{BB962C8B-B14F-4D97-AF65-F5344CB8AC3E}">
        <p14:creationId xmlns:p14="http://schemas.microsoft.com/office/powerpoint/2010/main" val="69019276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CustomShape 1"/>
          <p:cNvSpPr/>
          <p:nvPr/>
        </p:nvSpPr>
        <p:spPr>
          <a:xfrm>
            <a:off x="1981200" y="274680"/>
            <a:ext cx="8228520" cy="1141920"/>
          </a:xfrm>
          <a:prstGeom prst="rect">
            <a:avLst/>
          </a:prstGeom>
          <a:noFill/>
          <a:ln>
            <a:noFill/>
          </a:ln>
        </p:spPr>
        <p:txBody>
          <a:bodyPr lIns="90000" tIns="45000" rIns="90000" bIns="45000" anchor="ctr"/>
          <a:lstStyle/>
          <a:p>
            <a:pPr algn="ctr"/>
            <a:r>
              <a:rPr lang="en-US" sz="3200" b="1">
                <a:solidFill>
                  <a:srgbClr val="000000"/>
                </a:solidFill>
                <a:latin typeface="Calibri"/>
              </a:rPr>
              <a:t>Costs of Parallel Programming</a:t>
            </a:r>
            <a:endParaRPr>
              <a:solidFill>
                <a:prstClr val="black"/>
              </a:solidFill>
              <a:latin typeface="Arial"/>
            </a:endParaRPr>
          </a:p>
        </p:txBody>
      </p:sp>
      <p:sp>
        <p:nvSpPr>
          <p:cNvPr id="101" name="CustomShape 2"/>
          <p:cNvSpPr/>
          <p:nvPr/>
        </p:nvSpPr>
        <p:spPr>
          <a:xfrm>
            <a:off x="1904880" y="1600200"/>
            <a:ext cx="8457120" cy="4524840"/>
          </a:xfrm>
          <a:prstGeom prst="rect">
            <a:avLst/>
          </a:prstGeom>
          <a:noFill/>
          <a:ln>
            <a:noFill/>
          </a:ln>
        </p:spPr>
        <p:txBody>
          <a:bodyPr lIns="90000" tIns="45000" rIns="90000" bIns="45000"/>
          <a:lstStyle/>
          <a:p>
            <a:pPr>
              <a:buFont typeface="Arial"/>
              <a:buChar char="•"/>
            </a:pPr>
            <a:r>
              <a:rPr lang="en-US" sz="2000" b="1">
                <a:solidFill>
                  <a:srgbClr val="000000"/>
                </a:solidFill>
                <a:latin typeface="Times New Roman"/>
              </a:rPr>
              <a:t>Amdahl's Law</a:t>
            </a:r>
            <a:r>
              <a:rPr lang="en-US" sz="2000">
                <a:solidFill>
                  <a:srgbClr val="000000"/>
                </a:solidFill>
                <a:latin typeface="Times New Roman"/>
              </a:rPr>
              <a:t> states that potential program speedup is defined by the fraction of code (P) that can be parallelized:</a:t>
            </a:r>
            <a:endParaRPr>
              <a:solidFill>
                <a:prstClr val="black"/>
              </a:solidFill>
              <a:latin typeface="Arial"/>
            </a:endParaRPr>
          </a:p>
          <a:p>
            <a:endParaRPr>
              <a:solidFill>
                <a:prstClr val="black"/>
              </a:solidFill>
              <a:latin typeface="Arial"/>
            </a:endParaRPr>
          </a:p>
          <a:p>
            <a:pPr>
              <a:buFont typeface="Arial"/>
              <a:buChar char="•"/>
            </a:pPr>
            <a:r>
              <a:rPr lang="en-US" sz="2000">
                <a:solidFill>
                  <a:srgbClr val="000000"/>
                </a:solidFill>
                <a:latin typeface="Times New Roman"/>
              </a:rPr>
              <a:t>If none of the code can be parallelized, P = 0 and the speedup = 1 (no speedup).</a:t>
            </a:r>
            <a:endParaRPr>
              <a:solidFill>
                <a:prstClr val="black"/>
              </a:solidFill>
              <a:latin typeface="Arial"/>
            </a:endParaRPr>
          </a:p>
          <a:p>
            <a:pPr>
              <a:buFont typeface="Arial"/>
              <a:buChar char="•"/>
            </a:pPr>
            <a:r>
              <a:rPr lang="en-US" sz="2000">
                <a:solidFill>
                  <a:srgbClr val="000000"/>
                </a:solidFill>
                <a:latin typeface="Times New Roman"/>
              </a:rPr>
              <a:t>If all of the code is parallelized, P = 1 and the speedup is infinite (in theory).</a:t>
            </a:r>
            <a:endParaRPr>
              <a:solidFill>
                <a:prstClr val="black"/>
              </a:solidFill>
              <a:latin typeface="Arial"/>
            </a:endParaRPr>
          </a:p>
          <a:p>
            <a:pPr>
              <a:buFont typeface="Arial"/>
              <a:buChar char="•"/>
            </a:pPr>
            <a:r>
              <a:rPr lang="en-US" sz="2000">
                <a:solidFill>
                  <a:srgbClr val="000000"/>
                </a:solidFill>
                <a:latin typeface="Times New Roman"/>
              </a:rPr>
              <a:t>If 50% of the code can be parallelized, maximum speedup = 2, meaning the code will run twice as fast.</a:t>
            </a:r>
            <a:endParaRPr>
              <a:solidFill>
                <a:prstClr val="black"/>
              </a:solidFill>
              <a:latin typeface="Arial"/>
            </a:endParaRPr>
          </a:p>
          <a:p>
            <a:pPr>
              <a:buFont typeface="Arial"/>
              <a:buChar char="•"/>
            </a:pPr>
            <a:r>
              <a:rPr lang="en-US" sz="2000">
                <a:solidFill>
                  <a:srgbClr val="000000"/>
                </a:solidFill>
                <a:latin typeface="Times New Roman"/>
              </a:rPr>
              <a:t>Introducing the number of processors performing the parallel fraction of work, the relationship can be modeled by:</a:t>
            </a:r>
            <a:endParaRPr>
              <a:solidFill>
                <a:prstClr val="black"/>
              </a:solidFill>
              <a:latin typeface="Arial"/>
            </a:endParaRPr>
          </a:p>
          <a:p>
            <a:endParaRPr>
              <a:solidFill>
                <a:prstClr val="black"/>
              </a:solidFill>
              <a:latin typeface="Arial"/>
            </a:endParaRPr>
          </a:p>
        </p:txBody>
      </p:sp>
      <p:graphicFrame>
        <p:nvGraphicFramePr>
          <p:cNvPr id="102" name="Table 3"/>
          <p:cNvGraphicFramePr/>
          <p:nvPr/>
        </p:nvGraphicFramePr>
        <p:xfrm>
          <a:off x="9442560" y="1963440"/>
          <a:ext cx="1015200" cy="1195200"/>
        </p:xfrm>
        <a:graphic>
          <a:graphicData uri="http://schemas.openxmlformats.org/drawingml/2006/table">
            <a:tbl>
              <a:tblPr/>
              <a:tblGrid>
                <a:gridCol w="1015200">
                  <a:extLst>
                    <a:ext uri="{9D8B030D-6E8A-4147-A177-3AD203B41FA5}">
                      <a16:colId xmlns:a16="http://schemas.microsoft.com/office/drawing/2014/main" val="20000"/>
                    </a:ext>
                  </a:extLst>
                </a:gridCol>
              </a:tblGrid>
              <a:tr h="1195200">
                <a:tc>
                  <a:txBody>
                    <a:bodyPr/>
                    <a:lstStyle/>
                    <a:p>
                      <a:pPr>
                        <a:lnSpc>
                          <a:spcPct val="100000"/>
                        </a:lnSpc>
                      </a:pPr>
                      <a:r>
                        <a:rPr lang="en-US" b="1">
                          <a:solidFill>
                            <a:srgbClr val="000000"/>
                          </a:solidFill>
                          <a:latin typeface="Calibri"/>
                        </a:rPr>
                        <a:t>1</a:t>
                      </a:r>
                      <a:r>
                        <a:rPr lang="en-US" sz="1400" b="1">
                          <a:solidFill>
                            <a:srgbClr val="000000"/>
                          </a:solidFill>
                          <a:latin typeface="Calibri"/>
                        </a:rPr>
                        <a:t> speedup = --------  1 - P </a:t>
                      </a:r>
                      <a:endParaRPr/>
                    </a:p>
                  </a:txBody>
                  <a:tcPr/>
                </a:tc>
                <a:extLst>
                  <a:ext uri="{0D108BD9-81ED-4DB2-BD59-A6C34878D82A}">
                    <a16:rowId xmlns:a16="http://schemas.microsoft.com/office/drawing/2014/main" val="10000"/>
                  </a:ext>
                </a:extLst>
              </a:tr>
            </a:tbl>
          </a:graphicData>
        </a:graphic>
      </p:graphicFrame>
      <p:graphicFrame>
        <p:nvGraphicFramePr>
          <p:cNvPr id="103" name="Table 4"/>
          <p:cNvGraphicFramePr/>
          <p:nvPr/>
        </p:nvGraphicFramePr>
        <p:xfrm>
          <a:off x="6781800" y="4480560"/>
          <a:ext cx="2031120" cy="1234440"/>
        </p:xfrm>
        <a:graphic>
          <a:graphicData uri="http://schemas.openxmlformats.org/drawingml/2006/table">
            <a:tbl>
              <a:tblPr/>
              <a:tblGrid>
                <a:gridCol w="2031120">
                  <a:extLst>
                    <a:ext uri="{9D8B030D-6E8A-4147-A177-3AD203B41FA5}">
                      <a16:colId xmlns:a16="http://schemas.microsoft.com/office/drawing/2014/main" val="20000"/>
                    </a:ext>
                  </a:extLst>
                </a:gridCol>
              </a:tblGrid>
              <a:tr h="1188000">
                <a:tc>
                  <a:txBody>
                    <a:bodyPr/>
                    <a:lstStyle/>
                    <a:p>
                      <a:pPr>
                        <a:lnSpc>
                          <a:spcPct val="100000"/>
                        </a:lnSpc>
                      </a:pPr>
                      <a:r>
                        <a:rPr lang="en-US" sz="1500" b="1">
                          <a:solidFill>
                            <a:srgbClr val="000000"/>
                          </a:solidFill>
                          <a:latin typeface="Times New Roman"/>
                        </a:rPr>
                        <a:t>                         1 </a:t>
                      </a:r>
                      <a:endParaRPr/>
                    </a:p>
                    <a:p>
                      <a:pPr>
                        <a:lnSpc>
                          <a:spcPct val="100000"/>
                        </a:lnSpc>
                      </a:pPr>
                      <a:r>
                        <a:rPr lang="en-US" sz="1500" b="1">
                          <a:solidFill>
                            <a:srgbClr val="000000"/>
                          </a:solidFill>
                          <a:latin typeface="Times New Roman"/>
                        </a:rPr>
                        <a:t>speedup = --------------</a:t>
                      </a:r>
                      <a:endParaRPr/>
                    </a:p>
                    <a:p>
                      <a:pPr>
                        <a:lnSpc>
                          <a:spcPct val="100000"/>
                        </a:lnSpc>
                      </a:pPr>
                      <a:r>
                        <a:rPr lang="en-US" sz="1500" b="1">
                          <a:solidFill>
                            <a:srgbClr val="000000"/>
                          </a:solidFill>
                          <a:latin typeface="Times New Roman"/>
                        </a:rPr>
                        <a:t>                       P</a:t>
                      </a:r>
                      <a:endParaRPr/>
                    </a:p>
                    <a:p>
                      <a:pPr>
                        <a:lnSpc>
                          <a:spcPct val="100000"/>
                        </a:lnSpc>
                      </a:pPr>
                      <a:r>
                        <a:rPr lang="en-US" sz="1500" b="1">
                          <a:solidFill>
                            <a:srgbClr val="000000"/>
                          </a:solidFill>
                          <a:latin typeface="Times New Roman"/>
                        </a:rPr>
                        <a:t>                      --- + S</a:t>
                      </a:r>
                      <a:endParaRPr/>
                    </a:p>
                    <a:p>
                      <a:pPr>
                        <a:lnSpc>
                          <a:spcPct val="100000"/>
                        </a:lnSpc>
                      </a:pPr>
                      <a:r>
                        <a:rPr lang="en-US" sz="1500" b="1">
                          <a:solidFill>
                            <a:srgbClr val="000000"/>
                          </a:solidFill>
                          <a:latin typeface="Times New Roman"/>
                        </a:rPr>
                        <a:t>                       N </a:t>
                      </a:r>
                      <a:endParaRPr/>
                    </a:p>
                  </a:txBody>
                  <a:tcPr/>
                </a:tc>
                <a:extLst>
                  <a:ext uri="{0D108BD9-81ED-4DB2-BD59-A6C34878D82A}">
                    <a16:rowId xmlns:a16="http://schemas.microsoft.com/office/drawing/2014/main" val="10000"/>
                  </a:ext>
                </a:extLst>
              </a:tr>
            </a:tbl>
          </a:graphicData>
        </a:graphic>
      </p:graphicFrame>
      <p:sp>
        <p:nvSpPr>
          <p:cNvPr id="104" name="CustomShape 5"/>
          <p:cNvSpPr/>
          <p:nvPr/>
        </p:nvSpPr>
        <p:spPr>
          <a:xfrm>
            <a:off x="2057520" y="5867280"/>
            <a:ext cx="8076240" cy="637560"/>
          </a:xfrm>
          <a:prstGeom prst="rect">
            <a:avLst/>
          </a:prstGeom>
          <a:noFill/>
          <a:ln>
            <a:noFill/>
          </a:ln>
        </p:spPr>
        <p:txBody>
          <a:bodyPr lIns="90000" tIns="45000" rIns="90000" bIns="45000"/>
          <a:lstStyle/>
          <a:p>
            <a:r>
              <a:rPr lang="en-US">
                <a:solidFill>
                  <a:srgbClr val="000000"/>
                </a:solidFill>
                <a:latin typeface="Calibri"/>
              </a:rPr>
              <a:t>where P = parallel fraction, N = number of processors and S = serial fraction.</a:t>
            </a:r>
            <a:endParaRPr>
              <a:solidFill>
                <a:prstClr val="black"/>
              </a:solidFill>
              <a:latin typeface="Arial"/>
            </a:endParaRPr>
          </a:p>
        </p:txBody>
      </p:sp>
      <p:sp>
        <p:nvSpPr>
          <p:cNvPr id="4" name="Footer Placeholder 3">
            <a:extLst>
              <a:ext uri="{FF2B5EF4-FFF2-40B4-BE49-F238E27FC236}">
                <a16:creationId xmlns:a16="http://schemas.microsoft.com/office/drawing/2014/main" id="{76264666-632C-32BE-930B-A1560F62D9D5}"/>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FA50F2CC-8236-B2B2-275A-BC6AD35809DE}"/>
              </a:ext>
            </a:extLst>
          </p:cNvPr>
          <p:cNvSpPr>
            <a:spLocks noGrp="1"/>
          </p:cNvSpPr>
          <p:nvPr>
            <p:ph type="sldNum" sz="quarter" idx="12"/>
          </p:nvPr>
        </p:nvSpPr>
        <p:spPr/>
        <p:txBody>
          <a:bodyPr/>
          <a:lstStyle/>
          <a:p>
            <a:fld id="{8A7A6979-0714-4377-B894-6BE4C2D6E202}" type="slidenum">
              <a:rPr lang="en-US" smtClean="0"/>
              <a:t>37</a:t>
            </a:fld>
            <a:endParaRPr lang="en-US" dirty="0"/>
          </a:p>
        </p:txBody>
      </p:sp>
    </p:spTree>
    <p:extLst>
      <p:ext uri="{BB962C8B-B14F-4D97-AF65-F5344CB8AC3E}">
        <p14:creationId xmlns:p14="http://schemas.microsoft.com/office/powerpoint/2010/main" val="268903462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4512D-8980-352A-EAD4-AC58D06668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FC02E8-5ECE-C284-C39A-B82DB3B82577}"/>
              </a:ext>
            </a:extLst>
          </p:cNvPr>
          <p:cNvSpPr>
            <a:spLocks noGrp="1"/>
          </p:cNvSpPr>
          <p:nvPr>
            <p:ph type="title"/>
          </p:nvPr>
        </p:nvSpPr>
        <p:spPr>
          <a:xfrm>
            <a:off x="611716" y="2858293"/>
            <a:ext cx="10968567" cy="1141413"/>
          </a:xfrm>
        </p:spPr>
        <p:txBody>
          <a:bodyPr/>
          <a:lstStyle/>
          <a:p>
            <a:pPr algn="ctr"/>
            <a:r>
              <a:rPr lang="en-US" dirty="0"/>
              <a:t>Week 3</a:t>
            </a:r>
            <a:br>
              <a:rPr lang="en-US" dirty="0"/>
            </a:br>
            <a:r>
              <a:rPr lang="en-US" sz="2800" dirty="0"/>
              <a:t>Slides 38-50</a:t>
            </a:r>
            <a:endParaRPr lang="en-US" dirty="0"/>
          </a:p>
        </p:txBody>
      </p:sp>
      <p:sp>
        <p:nvSpPr>
          <p:cNvPr id="5" name="Footer Placeholder 4">
            <a:extLst>
              <a:ext uri="{FF2B5EF4-FFF2-40B4-BE49-F238E27FC236}">
                <a16:creationId xmlns:a16="http://schemas.microsoft.com/office/drawing/2014/main" id="{A2503EBC-60F4-0F8C-3A40-1A5F64B06D8F}"/>
              </a:ext>
            </a:extLst>
          </p:cNvPr>
          <p:cNvSpPr>
            <a:spLocks noGrp="1"/>
          </p:cNvSpPr>
          <p:nvPr>
            <p:ph type="ftr" sz="quarter" idx="11"/>
          </p:nvPr>
        </p:nvSpPr>
        <p:spPr/>
        <p:txBody>
          <a:bodyPr/>
          <a:lstStyle/>
          <a:p>
            <a:pPr defTabSz="822960" fontAlgn="base">
              <a:spcBef>
                <a:spcPct val="0"/>
              </a:spcBef>
              <a:spcAft>
                <a:spcPct val="0"/>
              </a:spcAft>
              <a:defRPr/>
            </a:pPr>
            <a:r>
              <a:rPr lang="en-US">
                <a:solidFill>
                  <a:srgbClr val="000000"/>
                </a:solidFill>
              </a:rPr>
              <a:t>Md. Masudur Rahman, Dept. of CSE, UGV</a:t>
            </a:r>
            <a:endParaRPr lang="en-US" dirty="0">
              <a:solidFill>
                <a:srgbClr val="000000"/>
              </a:solidFill>
            </a:endParaRPr>
          </a:p>
        </p:txBody>
      </p:sp>
      <p:sp>
        <p:nvSpPr>
          <p:cNvPr id="6" name="Slide Number Placeholder 5">
            <a:extLst>
              <a:ext uri="{FF2B5EF4-FFF2-40B4-BE49-F238E27FC236}">
                <a16:creationId xmlns:a16="http://schemas.microsoft.com/office/drawing/2014/main" id="{3BBA62D3-DB99-8CD6-40A4-795F8B59F8A4}"/>
              </a:ext>
            </a:extLst>
          </p:cNvPr>
          <p:cNvSpPr>
            <a:spLocks noGrp="1"/>
          </p:cNvSpPr>
          <p:nvPr>
            <p:ph type="sldNum" sz="quarter" idx="12"/>
          </p:nvPr>
        </p:nvSpPr>
        <p:spPr/>
        <p:txBody>
          <a:bodyPr/>
          <a:lstStyle/>
          <a:p>
            <a:pPr defTabSz="822960" fontAlgn="base">
              <a:spcBef>
                <a:spcPct val="0"/>
              </a:spcBef>
              <a:spcAft>
                <a:spcPct val="0"/>
              </a:spcAft>
              <a:defRPr/>
            </a:pPr>
            <a:fld id="{6B6F5C06-5118-4D28-9905-5BBB4EF5DB49}" type="slidenum">
              <a:rPr lang="en-US" altLang="en-US" smtClean="0">
                <a:solidFill>
                  <a:srgbClr val="000000"/>
                </a:solidFill>
              </a:rPr>
              <a:pPr defTabSz="822960" fontAlgn="base">
                <a:spcBef>
                  <a:spcPct val="0"/>
                </a:spcBef>
                <a:spcAft>
                  <a:spcPct val="0"/>
                </a:spcAft>
                <a:defRPr/>
              </a:pPr>
              <a:t>38</a:t>
            </a:fld>
            <a:endParaRPr lang="en-US" altLang="en-US">
              <a:solidFill>
                <a:srgbClr val="000000"/>
              </a:solidFill>
            </a:endParaRPr>
          </a:p>
        </p:txBody>
      </p:sp>
    </p:spTree>
    <p:extLst>
      <p:ext uri="{BB962C8B-B14F-4D97-AF65-F5344CB8AC3E}">
        <p14:creationId xmlns:p14="http://schemas.microsoft.com/office/powerpoint/2010/main" val="1489719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C326DF75-8E39-42BA-41A7-EBBD9D9DE836}"/>
              </a:ext>
            </a:extLst>
          </p:cNvPr>
          <p:cNvSpPr>
            <a:spLocks noGrp="1" noChangeArrowheads="1"/>
          </p:cNvSpPr>
          <p:nvPr>
            <p:ph type="title"/>
          </p:nvPr>
        </p:nvSpPr>
        <p:spPr>
          <a:xfrm>
            <a:off x="1980049" y="763281"/>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Parallel Computer Model</a:t>
            </a:r>
          </a:p>
        </p:txBody>
      </p:sp>
      <p:sp>
        <p:nvSpPr>
          <p:cNvPr id="3075" name="AutoShape 2">
            <a:extLst>
              <a:ext uri="{FF2B5EF4-FFF2-40B4-BE49-F238E27FC236}">
                <a16:creationId xmlns:a16="http://schemas.microsoft.com/office/drawing/2014/main" id="{B32EE66D-7C95-2568-8EB0-B4BACF65F725}"/>
              </a:ext>
            </a:extLst>
          </p:cNvPr>
          <p:cNvSpPr>
            <a:spLocks noChangeArrowheads="1"/>
          </p:cNvSpPr>
          <p:nvPr/>
        </p:nvSpPr>
        <p:spPr bwMode="auto">
          <a:xfrm>
            <a:off x="3266104" y="2572110"/>
            <a:ext cx="5557544" cy="1244291"/>
          </a:xfrm>
          <a:custGeom>
            <a:avLst/>
            <a:gdLst>
              <a:gd name="T0" fmla="*/ 6126163 w 6126163"/>
              <a:gd name="T1" fmla="*/ 685800 h 1371600"/>
              <a:gd name="T2" fmla="*/ 3063082 w 6126163"/>
              <a:gd name="T3" fmla="*/ 1371600 h 1371600"/>
              <a:gd name="T4" fmla="*/ 0 w 6126163"/>
              <a:gd name="T5" fmla="*/ 685800 h 1371600"/>
              <a:gd name="T6" fmla="*/ 3063082 w 6126163"/>
              <a:gd name="T7" fmla="*/ 0 h 1371600"/>
              <a:gd name="T8" fmla="*/ 0 60000 65536"/>
              <a:gd name="T9" fmla="*/ 5898240 60000 65536"/>
              <a:gd name="T10" fmla="*/ 11796480 60000 65536"/>
              <a:gd name="T11" fmla="*/ 17694720 60000 65536"/>
              <a:gd name="T12" fmla="*/ 0 w 6126163"/>
              <a:gd name="T13" fmla="*/ 0 h 1371600"/>
              <a:gd name="T14" fmla="*/ 6126163 w 6126163"/>
              <a:gd name="T15" fmla="*/ 1371600 h 1371600"/>
            </a:gdLst>
            <a:ahLst/>
            <a:cxnLst>
              <a:cxn ang="T8">
                <a:pos x="T0" y="T1"/>
              </a:cxn>
              <a:cxn ang="T9">
                <a:pos x="T2" y="T3"/>
              </a:cxn>
              <a:cxn ang="T10">
                <a:pos x="T4" y="T5"/>
              </a:cxn>
              <a:cxn ang="T11">
                <a:pos x="T6" y="T7"/>
              </a:cxn>
            </a:cxnLst>
            <a:rect l="T12" t="T13" r="T14" b="T15"/>
            <a:pathLst>
              <a:path w="6126163" h="1371600">
                <a:moveTo>
                  <a:pt x="0" y="0"/>
                </a:moveTo>
                <a:lnTo>
                  <a:pt x="17019" y="0"/>
                </a:lnTo>
                <a:lnTo>
                  <a:pt x="17019" y="3810"/>
                </a:lnTo>
                <a:lnTo>
                  <a:pt x="0" y="3810"/>
                </a:lnTo>
                <a:lnTo>
                  <a:pt x="0" y="0"/>
                </a:lnTo>
                <a:close/>
              </a:path>
            </a:pathLst>
          </a:custGeom>
          <a:solidFill>
            <a:srgbClr val="FFFFFF"/>
          </a:solidFill>
          <a:ln w="25560" cap="flat">
            <a:solidFill>
              <a:srgbClr val="4F81B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0823" rIns="81646" bIns="40823" anchor="ctr"/>
          <a:lstStyle/>
          <a:p>
            <a:pPr defTabSz="414772" eaLnBrk="0" fontAlgn="base" hangingPunct="0">
              <a:spcBef>
                <a:spcPct val="0"/>
              </a:spcBef>
              <a:spcAft>
                <a:spcPct val="0"/>
              </a:spcAft>
            </a:pPr>
            <a:endParaRPr lang="en-US" sz="1633">
              <a:solidFill>
                <a:srgbClr val="FFFFFF"/>
              </a:solidFill>
              <a:latin typeface="Arial" panose="020B0604020202020204" pitchFamily="34" charset="0"/>
            </a:endParaRPr>
          </a:p>
        </p:txBody>
      </p:sp>
      <p:sp>
        <p:nvSpPr>
          <p:cNvPr id="4" name="Footer Placeholder 3">
            <a:extLst>
              <a:ext uri="{FF2B5EF4-FFF2-40B4-BE49-F238E27FC236}">
                <a16:creationId xmlns:a16="http://schemas.microsoft.com/office/drawing/2014/main" id="{400AE749-D3F9-A57F-63ED-A06A5C3B4E0B}"/>
              </a:ext>
            </a:extLst>
          </p:cNvPr>
          <p:cNvSpPr>
            <a:spLocks noGrp="1"/>
          </p:cNvSpPr>
          <p:nvPr>
            <p:ph type="ft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155F7813-9026-278A-F5C6-4CB1AA18DEA2}"/>
              </a:ext>
            </a:extLst>
          </p:cNvPr>
          <p:cNvSpPr>
            <a:spLocks noGrp="1"/>
          </p:cNvSpPr>
          <p:nvPr>
            <p:ph type="sldNum" idx="12"/>
          </p:nvPr>
        </p:nvSpPr>
        <p:spPr/>
        <p:txBody>
          <a:bodyPr/>
          <a:lstStyle/>
          <a:p>
            <a:pPr defTabSz="414772" fontAlgn="base" hangingPunct="0">
              <a:spcBef>
                <a:spcPct val="0"/>
              </a:spcBef>
              <a:spcAft>
                <a:spcPct val="0"/>
              </a:spcAft>
              <a:defRPr/>
            </a:pPr>
            <a:fld id="{BBD679F1-409B-4636-890C-1D301D03651E}" type="slidenum">
              <a:rPr lang="en-US" altLang="en-US" smtClean="0"/>
              <a:pPr defTabSz="414772" fontAlgn="base" hangingPunct="0">
                <a:spcBef>
                  <a:spcPct val="0"/>
                </a:spcBef>
                <a:spcAft>
                  <a:spcPct val="0"/>
                </a:spcAft>
                <a:defRPr/>
              </a:pPr>
              <a:t>39</a:t>
            </a:fld>
            <a:endParaRPr lang="en-US" altLang="en-US" sz="1633" dirty="0"/>
          </a:p>
        </p:txBody>
      </p:sp>
    </p:spTree>
    <p:extLst>
      <p:ext uri="{BB962C8B-B14F-4D97-AF65-F5344CB8AC3E}">
        <p14:creationId xmlns:p14="http://schemas.microsoft.com/office/powerpoint/2010/main" val="193280454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a:extLst>
              <a:ext uri="{FF2B5EF4-FFF2-40B4-BE49-F238E27FC236}">
                <a16:creationId xmlns:a16="http://schemas.microsoft.com/office/drawing/2014/main" id="{CBDA870D-69DC-373F-B432-55178E57B5CB}"/>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algn="l"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Outline</a:t>
            </a:r>
          </a:p>
        </p:txBody>
      </p:sp>
      <p:sp>
        <p:nvSpPr>
          <p:cNvPr id="5123" name="Rectangle 2">
            <a:extLst>
              <a:ext uri="{FF2B5EF4-FFF2-40B4-BE49-F238E27FC236}">
                <a16:creationId xmlns:a16="http://schemas.microsoft.com/office/drawing/2014/main" id="{C2F76C84-F60F-15B1-77D0-D5BB5B7FBFA0}"/>
              </a:ext>
            </a:extLst>
          </p:cNvPr>
          <p:cNvSpPr>
            <a:spLocks noGrp="1" noChangeArrowheads="1"/>
          </p:cNvSpPr>
          <p:nvPr>
            <p:ph idx="1"/>
          </p:nvPr>
        </p:nvSpPr>
        <p:spPr>
          <a:xfrm>
            <a:off x="1980049" y="1604329"/>
            <a:ext cx="8229024" cy="3977698"/>
          </a:xfrm>
        </p:spPr>
        <p:txBody>
          <a:bodyPr/>
          <a:lstStyle/>
          <a:p>
            <a:pPr marL="390289" indent="-293797" eaLnBrk="1">
              <a:buSzPct val="45000"/>
              <a:buFont typeface="Wingdings" panose="05000000000000000000" pitchFamily="2"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pPr>
            <a:r>
              <a:rPr lang="en-US" altLang="en-US"/>
              <a:t>Multivector Computer</a:t>
            </a:r>
          </a:p>
          <a:p>
            <a:pPr marL="782018" lvl="1" indent="-292357" eaLnBrk="1">
              <a:buSzPct val="75000"/>
              <a:buFont typeface="Symbol" panose="05050102010706020507" pitchFamily="18"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pPr>
            <a:r>
              <a:rPr lang="en-US" altLang="en-US"/>
              <a:t>Description</a:t>
            </a:r>
          </a:p>
          <a:p>
            <a:pPr marL="782018" lvl="1" indent="-292357" eaLnBrk="1">
              <a:buSzPct val="75000"/>
              <a:buFont typeface="Symbol" panose="05050102010706020507" pitchFamily="18"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pPr>
            <a:r>
              <a:rPr lang="en-US" altLang="en-US"/>
              <a:t>Advantages</a:t>
            </a:r>
          </a:p>
          <a:p>
            <a:pPr marL="782018" lvl="1" indent="-292357" eaLnBrk="1">
              <a:buSzPct val="75000"/>
              <a:buFont typeface="Symbol" panose="05050102010706020507" pitchFamily="18"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pPr>
            <a:r>
              <a:rPr lang="en-US" altLang="en-US"/>
              <a:t>Architecture</a:t>
            </a:r>
          </a:p>
          <a:p>
            <a:pPr marL="1173747" lvl="2" indent="-259232" eaLnBrk="1">
              <a:buSzPct val="45000"/>
              <a:buFont typeface="Wingdings" panose="05000000000000000000" pitchFamily="2"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pPr>
            <a:r>
              <a:rPr lang="en-US" altLang="en-US"/>
              <a:t>Vector supercomputers</a:t>
            </a:r>
          </a:p>
          <a:p>
            <a:pPr marL="1173747" lvl="2" indent="-259232" eaLnBrk="1">
              <a:buSzPct val="45000"/>
              <a:buFont typeface="Wingdings" panose="05000000000000000000" pitchFamily="2"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pPr>
            <a:r>
              <a:rPr lang="en-US" altLang="en-US"/>
              <a:t>Memory-to-memory</a:t>
            </a:r>
          </a:p>
          <a:p>
            <a:pPr marL="1173747" lvl="2" indent="-259232" eaLnBrk="1">
              <a:buSzPct val="45000"/>
              <a:buFont typeface="Wingdings" panose="05000000000000000000" pitchFamily="2"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pPr>
            <a:r>
              <a:rPr lang="en-US" altLang="en-US"/>
              <a:t>Register-to-register</a:t>
            </a:r>
          </a:p>
          <a:p>
            <a:pPr marL="390289" indent="-293797" eaLnBrk="1">
              <a:buSzPct val="45000"/>
              <a:buFont typeface="Wingdings" panose="05000000000000000000" pitchFamily="2"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pPr>
            <a:r>
              <a:rPr lang="en-US" altLang="en-US"/>
              <a:t>SIMD Computer</a:t>
            </a:r>
          </a:p>
        </p:txBody>
      </p:sp>
      <p:sp>
        <p:nvSpPr>
          <p:cNvPr id="4" name="Footer Placeholder 3">
            <a:extLst>
              <a:ext uri="{FF2B5EF4-FFF2-40B4-BE49-F238E27FC236}">
                <a16:creationId xmlns:a16="http://schemas.microsoft.com/office/drawing/2014/main" id="{61BCD6CC-7AEE-E434-7589-5A8168420180}"/>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CFBEEB08-25D9-4830-2B05-D89045998BF8}"/>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40</a:t>
            </a:fld>
            <a:endParaRPr lang="en-US" altLang="en-US" sz="1633" dirty="0"/>
          </a:p>
        </p:txBody>
      </p:sp>
    </p:spTree>
    <p:extLst>
      <p:ext uri="{BB962C8B-B14F-4D97-AF65-F5344CB8AC3E}">
        <p14:creationId xmlns:p14="http://schemas.microsoft.com/office/powerpoint/2010/main" val="55692447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24E7B821-FE5F-3D3E-B97F-2018651AD539}"/>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Description of Vector Processors</a:t>
            </a:r>
          </a:p>
        </p:txBody>
      </p:sp>
      <p:pic>
        <p:nvPicPr>
          <p:cNvPr id="7171" name="Picture 2">
            <a:extLst>
              <a:ext uri="{FF2B5EF4-FFF2-40B4-BE49-F238E27FC236}">
                <a16:creationId xmlns:a16="http://schemas.microsoft.com/office/drawing/2014/main" id="{A50D7222-38FB-A990-5997-75005B738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3453" y="1523680"/>
            <a:ext cx="7382215" cy="506069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077E6585-BC3D-6709-4AD5-340FBB98817B}"/>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C9C51AB1-A36F-027C-F410-1E9380C4D359}"/>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41</a:t>
            </a:fld>
            <a:endParaRPr lang="en-US" altLang="en-US" sz="1633" dirty="0"/>
          </a:p>
        </p:txBody>
      </p:sp>
    </p:spTree>
    <p:extLst>
      <p:ext uri="{BB962C8B-B14F-4D97-AF65-F5344CB8AC3E}">
        <p14:creationId xmlns:p14="http://schemas.microsoft.com/office/powerpoint/2010/main" val="404077293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id="{023EF859-32B9-5AE1-000F-9F22CD6B4F61}"/>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Advantages of Vector Processors</a:t>
            </a:r>
          </a:p>
        </p:txBody>
      </p:sp>
      <p:pic>
        <p:nvPicPr>
          <p:cNvPr id="9219" name="Picture 2">
            <a:extLst>
              <a:ext uri="{FF2B5EF4-FFF2-40B4-BE49-F238E27FC236}">
                <a16:creationId xmlns:a16="http://schemas.microsoft.com/office/drawing/2014/main" id="{A17B2F22-EAF6-12A9-B9BD-2642A6A6B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1590" y="1587796"/>
            <a:ext cx="7880507" cy="506069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396FFA23-DF50-AF59-500A-A7EDC4504E96}"/>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C220AD8C-E974-7F86-2E4E-6518DE957E66}"/>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42</a:t>
            </a:fld>
            <a:endParaRPr lang="en-US" altLang="en-US" sz="1633" dirty="0"/>
          </a:p>
        </p:txBody>
      </p:sp>
    </p:spTree>
    <p:extLst>
      <p:ext uri="{BB962C8B-B14F-4D97-AF65-F5344CB8AC3E}">
        <p14:creationId xmlns:p14="http://schemas.microsoft.com/office/powerpoint/2010/main" val="136607941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a:extLst>
              <a:ext uri="{FF2B5EF4-FFF2-40B4-BE49-F238E27FC236}">
                <a16:creationId xmlns:a16="http://schemas.microsoft.com/office/drawing/2014/main" id="{44990065-0B3B-2446-EB20-5DDCB1688FE8}"/>
              </a:ext>
            </a:extLst>
          </p:cNvPr>
          <p:cNvSpPr>
            <a:spLocks noGrp="1" noChangeArrowheads="1"/>
          </p:cNvSpPr>
          <p:nvPr>
            <p:ph type="title"/>
          </p:nvPr>
        </p:nvSpPr>
        <p:spPr>
          <a:xfrm>
            <a:off x="1980049" y="273629"/>
            <a:ext cx="8229024" cy="1144921"/>
          </a:xfrm>
        </p:spPr>
        <p:txBody>
          <a:bodyPr vert="horz" wrap="square" lIns="0" tIns="26127"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3447"/>
              <a:t>Architecture of a Vector Supercomputers</a:t>
            </a:r>
          </a:p>
        </p:txBody>
      </p:sp>
      <p:pic>
        <p:nvPicPr>
          <p:cNvPr id="11267" name="Picture 2">
            <a:extLst>
              <a:ext uri="{FF2B5EF4-FFF2-40B4-BE49-F238E27FC236}">
                <a16:creationId xmlns:a16="http://schemas.microsoft.com/office/drawing/2014/main" id="{E13BF8DA-89CB-A6F6-7954-4B181A7935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234" y="1604329"/>
            <a:ext cx="7756654" cy="397769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8" name="Text Box 3">
            <a:extLst>
              <a:ext uri="{FF2B5EF4-FFF2-40B4-BE49-F238E27FC236}">
                <a16:creationId xmlns:a16="http://schemas.microsoft.com/office/drawing/2014/main" id="{92927AAF-3700-F28B-1723-D47DFA282946}"/>
              </a:ext>
            </a:extLst>
          </p:cNvPr>
          <p:cNvSpPr txBox="1">
            <a:spLocks noChangeArrowheads="1"/>
          </p:cNvSpPr>
          <p:nvPr/>
        </p:nvSpPr>
        <p:spPr bwMode="auto">
          <a:xfrm>
            <a:off x="5982228" y="3505329"/>
            <a:ext cx="231865" cy="390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46" tIns="53233" rIns="81646" bIns="40823"/>
          <a:lstStyle>
            <a:lvl1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defTabSz="414772" fontAlgn="base" hangingPunct="0">
              <a:spcBef>
                <a:spcPct val="0"/>
              </a:spcBef>
              <a:spcAft>
                <a:spcPct val="0"/>
              </a:spcAft>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1633">
                <a:solidFill>
                  <a:srgbClr val="000000"/>
                </a:solidFill>
              </a:rPr>
              <a:t> </a:t>
            </a:r>
          </a:p>
        </p:txBody>
      </p:sp>
      <p:sp>
        <p:nvSpPr>
          <p:cNvPr id="4" name="Footer Placeholder 3">
            <a:extLst>
              <a:ext uri="{FF2B5EF4-FFF2-40B4-BE49-F238E27FC236}">
                <a16:creationId xmlns:a16="http://schemas.microsoft.com/office/drawing/2014/main" id="{FE2D13B4-315F-B77E-F620-66681A9BB5AD}"/>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63B6D70C-94F8-A699-595E-42299D9834A5}"/>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43</a:t>
            </a:fld>
            <a:endParaRPr lang="en-US" altLang="en-US" sz="1633" dirty="0"/>
          </a:p>
        </p:txBody>
      </p:sp>
    </p:spTree>
    <p:extLst>
      <p:ext uri="{BB962C8B-B14F-4D97-AF65-F5344CB8AC3E}">
        <p14:creationId xmlns:p14="http://schemas.microsoft.com/office/powerpoint/2010/main" val="24800576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a:extLst>
              <a:ext uri="{FF2B5EF4-FFF2-40B4-BE49-F238E27FC236}">
                <a16:creationId xmlns:a16="http://schemas.microsoft.com/office/drawing/2014/main" id="{CE2C8205-2EB0-3261-3CA2-E8A20960003D}"/>
              </a:ext>
            </a:extLst>
          </p:cNvPr>
          <p:cNvSpPr>
            <a:spLocks noGrp="1" noChangeArrowheads="1"/>
          </p:cNvSpPr>
          <p:nvPr>
            <p:ph type="title"/>
          </p:nvPr>
        </p:nvSpPr>
        <p:spPr>
          <a:xfrm>
            <a:off x="1980049" y="273629"/>
            <a:ext cx="8229024" cy="1144921"/>
          </a:xfrm>
        </p:spPr>
        <p:txBody>
          <a:bodyPr vert="horz" wrap="square" lIns="0" tIns="21881"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2903"/>
              <a:t>Architecture of a Vector Supercomputers(cont)</a:t>
            </a:r>
          </a:p>
        </p:txBody>
      </p:sp>
      <p:sp>
        <p:nvSpPr>
          <p:cNvPr id="8194" name="Rectangle 2">
            <a:extLst>
              <a:ext uri="{FF2B5EF4-FFF2-40B4-BE49-F238E27FC236}">
                <a16:creationId xmlns:a16="http://schemas.microsoft.com/office/drawing/2014/main" id="{DA421ECD-1301-A329-3504-CBB6338AB268}"/>
              </a:ext>
            </a:extLst>
          </p:cNvPr>
          <p:cNvSpPr>
            <a:spLocks noGrp="1" noChangeArrowheads="1"/>
          </p:cNvSpPr>
          <p:nvPr>
            <p:ph idx="1"/>
          </p:nvPr>
        </p:nvSpPr>
        <p:spPr>
          <a:xfrm>
            <a:off x="1980049" y="1524000"/>
            <a:ext cx="8229024" cy="4835708"/>
          </a:xfrm>
        </p:spPr>
        <p:txBody>
          <a:bodyPr vert="horz" wrap="square" lIns="0" tIns="16329" rIns="0" bIns="0" numCol="1" anchor="t" anchorCtr="0" compatLnSpc="1">
            <a:prstTxWarp prst="textNoShape">
              <a:avLst/>
            </a:prstTxWarp>
            <a:normAutofit fontScale="92500" lnSpcReduction="10000"/>
          </a:bodyPr>
          <a:lstStyle/>
          <a:p>
            <a:pPr marL="390289" indent="-293797" eaLnBrk="1">
              <a:buSzPct val="45000"/>
              <a:buFont typeface="Wingdings"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Often build on top of a scalar processor</a:t>
            </a:r>
          </a:p>
          <a:p>
            <a:pPr marL="390289" indent="-293797" eaLnBrk="1">
              <a:buSzPct val="45000"/>
              <a:buFont typeface="Wingdings"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Vector processor is attached to the scalar processor as an optional feature</a:t>
            </a:r>
          </a:p>
          <a:p>
            <a:pPr marL="390289" indent="-293797" eaLnBrk="1">
              <a:buSzPct val="45000"/>
              <a:buFont typeface="Wingdings"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Program and data are first loaded into the main memory through a host computer</a:t>
            </a:r>
          </a:p>
          <a:p>
            <a:pPr marL="390289" indent="-293797" eaLnBrk="1">
              <a:buSzPct val="45000"/>
              <a:buFont typeface="Wingdings"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All instructions are first decoded by the </a:t>
            </a:r>
            <a:r>
              <a:rPr lang="en-US" sz="2177" b="1" dirty="0"/>
              <a:t>scalar control unit</a:t>
            </a:r>
            <a:r>
              <a:rPr lang="en-US" sz="2177" dirty="0"/>
              <a:t>. If the decoded instruction is a scalar operation or a program control then directly executed by the scalar processor using the scalar functional pipelines</a:t>
            </a:r>
          </a:p>
          <a:p>
            <a:pPr marL="390289" indent="-293797" eaLnBrk="1">
              <a:buSzPct val="45000"/>
              <a:buFont typeface="Wingdings"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If the instruction is decoded as a vector operation then sent to the vector control unit(VCU). VCU supervise the flow of vector data between  the main memory and vector functional pipelines</a:t>
            </a:r>
          </a:p>
          <a:p>
            <a:pPr marL="390289" indent="-293797" eaLnBrk="1">
              <a:buSzPct val="45000"/>
              <a:buFont typeface="Wingdings"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Two pipeline vector supercomputer models</a:t>
            </a:r>
          </a:p>
          <a:p>
            <a:pPr marL="782018" lvl="1" indent="-292357" eaLnBrk="1">
              <a:buSzPct val="75000"/>
              <a:buFont typeface="Symbol"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Register-to-register</a:t>
            </a:r>
          </a:p>
          <a:p>
            <a:pPr marL="782018" lvl="1" indent="-292357" eaLnBrk="1">
              <a:buSzPct val="75000"/>
              <a:buFont typeface="Symbol"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Memory-to-memory</a:t>
            </a:r>
          </a:p>
          <a:p>
            <a:pPr marL="391729" indent="-292357" eaLnBrk="1">
              <a:buClrTx/>
              <a:buSzPct val="45000"/>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endParaRPr lang="en-US" sz="2177" dirty="0"/>
          </a:p>
        </p:txBody>
      </p:sp>
      <p:sp>
        <p:nvSpPr>
          <p:cNvPr id="4" name="Footer Placeholder 3">
            <a:extLst>
              <a:ext uri="{FF2B5EF4-FFF2-40B4-BE49-F238E27FC236}">
                <a16:creationId xmlns:a16="http://schemas.microsoft.com/office/drawing/2014/main" id="{40305F47-3D87-4C1D-1A9B-D6D6346FD31C}"/>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0EA61B6C-0014-B495-BA37-4EE22454DEA7}"/>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44</a:t>
            </a:fld>
            <a:endParaRPr lang="en-US" altLang="en-US" sz="1633" dirty="0"/>
          </a:p>
        </p:txBody>
      </p:sp>
    </p:spTree>
    <p:extLst>
      <p:ext uri="{BB962C8B-B14F-4D97-AF65-F5344CB8AC3E}">
        <p14:creationId xmlns:p14="http://schemas.microsoft.com/office/powerpoint/2010/main" val="3522545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8A8E7BE0-30AB-1B67-E1FB-1C44CBBEED92}"/>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Vector Processor Architectures</a:t>
            </a:r>
          </a:p>
        </p:txBody>
      </p:sp>
      <p:pic>
        <p:nvPicPr>
          <p:cNvPr id="15363" name="Picture 2">
            <a:extLst>
              <a:ext uri="{FF2B5EF4-FFF2-40B4-BE49-F238E27FC236}">
                <a16:creationId xmlns:a16="http://schemas.microsoft.com/office/drawing/2014/main" id="{FE47BCAC-869B-EB9B-E3C9-7470204709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7431" y="1493438"/>
            <a:ext cx="7880507"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B26F5312-734B-E43A-4D6D-48A9DF3208DC}"/>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197AD9BD-CD08-ECA3-4885-0E7717372668}"/>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45</a:t>
            </a:fld>
            <a:endParaRPr lang="en-US" altLang="en-US" sz="1633" dirty="0"/>
          </a:p>
        </p:txBody>
      </p:sp>
    </p:spTree>
    <p:extLst>
      <p:ext uri="{BB962C8B-B14F-4D97-AF65-F5344CB8AC3E}">
        <p14:creationId xmlns:p14="http://schemas.microsoft.com/office/powerpoint/2010/main" val="282472708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1936A5FA-1770-3394-577E-06647358CABE}"/>
              </a:ext>
            </a:extLst>
          </p:cNvPr>
          <p:cNvSpPr>
            <a:spLocks noGrp="1" noChangeArrowheads="1"/>
          </p:cNvSpPr>
          <p:nvPr>
            <p:ph type="title"/>
          </p:nvPr>
        </p:nvSpPr>
        <p:spPr>
          <a:xfrm>
            <a:off x="1980049" y="273629"/>
            <a:ext cx="8229024" cy="1144921"/>
          </a:xfrm>
        </p:spPr>
        <p:txBody>
          <a:bodyPr vert="horz" wrap="square" lIns="0" tIns="27433"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3629"/>
              <a:t>Vector Processor Architectures (cont)</a:t>
            </a:r>
          </a:p>
        </p:txBody>
      </p:sp>
      <p:pic>
        <p:nvPicPr>
          <p:cNvPr id="17411" name="Picture 2">
            <a:extLst>
              <a:ext uri="{FF2B5EF4-FFF2-40B4-BE49-F238E27FC236}">
                <a16:creationId xmlns:a16="http://schemas.microsoft.com/office/drawing/2014/main" id="{DD916A45-2BB4-3B43-075D-E8CFFD449E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2625" y="1615849"/>
            <a:ext cx="7549273" cy="49685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4D9E8780-09A5-B8BC-7E5A-14BA0553A36E}"/>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319A0F1E-0A05-9157-E1BF-FDFEAE7F3A68}"/>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46</a:t>
            </a:fld>
            <a:endParaRPr lang="en-US" altLang="en-US" sz="1633" dirty="0"/>
          </a:p>
        </p:txBody>
      </p:sp>
    </p:spTree>
    <p:extLst>
      <p:ext uri="{BB962C8B-B14F-4D97-AF65-F5344CB8AC3E}">
        <p14:creationId xmlns:p14="http://schemas.microsoft.com/office/powerpoint/2010/main" val="303391861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B282446F-3E04-B21A-B102-307AAB3345BB}"/>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Components of Vector Processors</a:t>
            </a:r>
          </a:p>
        </p:txBody>
      </p:sp>
      <p:pic>
        <p:nvPicPr>
          <p:cNvPr id="19459" name="Picture 2">
            <a:extLst>
              <a:ext uri="{FF2B5EF4-FFF2-40B4-BE49-F238E27FC236}">
                <a16:creationId xmlns:a16="http://schemas.microsoft.com/office/drawing/2014/main" id="{51C6899C-2FB5-C508-5BC0-EC7EC588CC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9519" y="1523680"/>
            <a:ext cx="7796979" cy="506069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3A1865EE-9AA3-A993-B92B-B3566E9B7D8B}"/>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7B869699-71D9-C997-8C91-051CFEC94DBA}"/>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47</a:t>
            </a:fld>
            <a:endParaRPr lang="en-US" altLang="en-US" sz="1633" dirty="0"/>
          </a:p>
        </p:txBody>
      </p:sp>
    </p:spTree>
    <p:extLst>
      <p:ext uri="{BB962C8B-B14F-4D97-AF65-F5344CB8AC3E}">
        <p14:creationId xmlns:p14="http://schemas.microsoft.com/office/powerpoint/2010/main" val="343723582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C96F0997-98FE-51FE-7CC1-3F585A691CD6}"/>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SIMD Supercomputers</a:t>
            </a:r>
          </a:p>
        </p:txBody>
      </p:sp>
      <p:pic>
        <p:nvPicPr>
          <p:cNvPr id="21507" name="Picture 2">
            <a:extLst>
              <a:ext uri="{FF2B5EF4-FFF2-40B4-BE49-F238E27FC236}">
                <a16:creationId xmlns:a16="http://schemas.microsoft.com/office/drawing/2014/main" id="{3CE724BF-F93D-32AF-3892-94318E1E9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6577" y="1604329"/>
            <a:ext cx="7382215" cy="397769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08" name="Text Box 3">
            <a:extLst>
              <a:ext uri="{FF2B5EF4-FFF2-40B4-BE49-F238E27FC236}">
                <a16:creationId xmlns:a16="http://schemas.microsoft.com/office/drawing/2014/main" id="{8C55E933-BC66-AB3A-C2C4-016691CC8622}"/>
              </a:ext>
            </a:extLst>
          </p:cNvPr>
          <p:cNvSpPr txBox="1">
            <a:spLocks noChangeArrowheads="1"/>
          </p:cNvSpPr>
          <p:nvPr/>
        </p:nvSpPr>
        <p:spPr bwMode="auto">
          <a:xfrm>
            <a:off x="2353047" y="5641073"/>
            <a:ext cx="7465744" cy="580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2410" rIns="0" bIns="0" anchor="ctr"/>
          <a:lstStyle>
            <a:lvl1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a:lnSpc>
                <a:spcPct val="94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14772" fontAlgn="base" hangingPunct="0">
              <a:spcBef>
                <a:spcPct val="0"/>
              </a:spcBef>
              <a:spcAft>
                <a:spcPct val="0"/>
              </a:spcAft>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1633">
                <a:solidFill>
                  <a:srgbClr val="000000"/>
                </a:solidFill>
              </a:rPr>
              <a:t>Fig. : Operational Model of SIMD computers</a:t>
            </a:r>
          </a:p>
        </p:txBody>
      </p:sp>
      <p:sp>
        <p:nvSpPr>
          <p:cNvPr id="4" name="Footer Placeholder 3">
            <a:extLst>
              <a:ext uri="{FF2B5EF4-FFF2-40B4-BE49-F238E27FC236}">
                <a16:creationId xmlns:a16="http://schemas.microsoft.com/office/drawing/2014/main" id="{0F80BB92-019E-9871-B1C9-7167627762CA}"/>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E5075349-C176-15AA-E3B5-66C124FF454A}"/>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48</a:t>
            </a:fld>
            <a:endParaRPr lang="en-US" altLang="en-US" sz="1633" dirty="0"/>
          </a:p>
        </p:txBody>
      </p:sp>
    </p:spTree>
    <p:extLst>
      <p:ext uri="{BB962C8B-B14F-4D97-AF65-F5344CB8AC3E}">
        <p14:creationId xmlns:p14="http://schemas.microsoft.com/office/powerpoint/2010/main" val="17363844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BE86C456-D54C-EA2F-348B-B49DE4D57DAC}"/>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SIMD Machine Model</a:t>
            </a:r>
          </a:p>
        </p:txBody>
      </p:sp>
      <p:sp>
        <p:nvSpPr>
          <p:cNvPr id="13314" name="Rectangle 2">
            <a:extLst>
              <a:ext uri="{FF2B5EF4-FFF2-40B4-BE49-F238E27FC236}">
                <a16:creationId xmlns:a16="http://schemas.microsoft.com/office/drawing/2014/main" id="{0D9481B3-2E6C-254F-9D3E-8B5632FE5735}"/>
              </a:ext>
            </a:extLst>
          </p:cNvPr>
          <p:cNvSpPr>
            <a:spLocks noGrp="1" noChangeArrowheads="1"/>
          </p:cNvSpPr>
          <p:nvPr>
            <p:ph idx="1"/>
          </p:nvPr>
        </p:nvSpPr>
        <p:spPr>
          <a:xfrm>
            <a:off x="1980049" y="1562565"/>
            <a:ext cx="8229024" cy="5184544"/>
          </a:xfrm>
        </p:spPr>
        <p:txBody>
          <a:bodyPr/>
          <a:lstStyle/>
          <a:p>
            <a:pPr marL="390289" indent="-293797" eaLnBrk="1">
              <a:buSzPct val="45000"/>
              <a:buFont typeface="Wingdings"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540" dirty="0"/>
              <a:t>An operational model of an SIMD computer is specified by a 5-tuple:  M = (N, C, I, M, R) where</a:t>
            </a:r>
          </a:p>
          <a:p>
            <a:pPr marL="782018" lvl="1" indent="-292357" eaLnBrk="1">
              <a:buSzPct val="75000"/>
              <a:buFont typeface="Symbol"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N is the number of processing elements (PEs)</a:t>
            </a:r>
          </a:p>
          <a:p>
            <a:pPr marL="782018" lvl="1" indent="-292357" eaLnBrk="1">
              <a:buSzPct val="75000"/>
              <a:buFont typeface="Symbol"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C is the set of instructions directly executed by the CU, including scalar and program flow control instructions</a:t>
            </a:r>
          </a:p>
          <a:p>
            <a:pPr marL="782018" lvl="1" indent="-292357" eaLnBrk="1">
              <a:buSzPct val="75000"/>
              <a:buFont typeface="Symbol"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I is the set of instructions broadcast by the CU to all PEs for parallel execution</a:t>
            </a:r>
          </a:p>
          <a:p>
            <a:pPr marL="782018" lvl="1" indent="-292357" eaLnBrk="1">
              <a:buSzPct val="75000"/>
              <a:buFont typeface="Symbol"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M is the set of masking schemes, where each mask partitions the set of PEs into enabled and disabled subsets</a:t>
            </a:r>
          </a:p>
          <a:p>
            <a:pPr marL="782018" lvl="1" indent="-292357" eaLnBrk="1">
              <a:buSzPct val="75000"/>
              <a:buFont typeface="Symbol" charset="2"/>
              <a:buChar char=""/>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r>
              <a:rPr lang="en-US" sz="2177" dirty="0"/>
              <a:t>R is the set of data-routing functions, specifying various patterns to be setup in the interconnection network for inter-PE communication</a:t>
            </a:r>
          </a:p>
          <a:p>
            <a:pPr marL="783458" lvl="1" indent="-292357" eaLnBrk="1">
              <a:buClrTx/>
              <a:buSzPct val="75000"/>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endParaRPr lang="en-US" sz="2177" dirty="0"/>
          </a:p>
          <a:p>
            <a:pPr marL="391729" indent="-292357" eaLnBrk="1">
              <a:buClrTx/>
              <a:buSzPct val="45000"/>
              <a:tabLst>
                <a:tab pos="390289" algn="l"/>
                <a:tab pos="492542" algn="l"/>
                <a:tab pos="907313" algn="l"/>
                <a:tab pos="1322085" algn="l"/>
                <a:tab pos="1736857" algn="l"/>
                <a:tab pos="2151629" algn="l"/>
                <a:tab pos="2566401" algn="l"/>
                <a:tab pos="2981173" algn="l"/>
                <a:tab pos="3395944" algn="l"/>
                <a:tab pos="3810716" algn="l"/>
                <a:tab pos="4225488" algn="l"/>
                <a:tab pos="4640260" algn="l"/>
                <a:tab pos="5055032" algn="l"/>
                <a:tab pos="5469804" algn="l"/>
                <a:tab pos="5884575" algn="l"/>
                <a:tab pos="6299347" algn="l"/>
                <a:tab pos="6714119" algn="l"/>
                <a:tab pos="7128891" algn="l"/>
                <a:tab pos="7543663" algn="l"/>
                <a:tab pos="7958435" algn="l"/>
                <a:tab pos="8373207" algn="l"/>
              </a:tabLst>
              <a:defRPr/>
            </a:pPr>
            <a:endParaRPr lang="en-US" sz="2540" dirty="0"/>
          </a:p>
        </p:txBody>
      </p:sp>
      <p:sp>
        <p:nvSpPr>
          <p:cNvPr id="4" name="Footer Placeholder 3">
            <a:extLst>
              <a:ext uri="{FF2B5EF4-FFF2-40B4-BE49-F238E27FC236}">
                <a16:creationId xmlns:a16="http://schemas.microsoft.com/office/drawing/2014/main" id="{BBCFBFDC-FB2B-9C44-2487-78A24FB2C97A}"/>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9CC95B8F-50ED-2914-E8BE-2900539972DA}"/>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49</a:t>
            </a:fld>
            <a:endParaRPr lang="en-US" altLang="en-US" sz="1633" dirty="0"/>
          </a:p>
        </p:txBody>
      </p:sp>
    </p:spTree>
    <p:extLst>
      <p:ext uri="{BB962C8B-B14F-4D97-AF65-F5344CB8AC3E}">
        <p14:creationId xmlns:p14="http://schemas.microsoft.com/office/powerpoint/2010/main" val="307131544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2B88F455-FACE-82D7-4890-017487B5C85B}"/>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marL="195864" indent="-194425" eaLnBrk="1">
              <a:buClrTx/>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altLang="en-US"/>
              <a:t>Questions?</a:t>
            </a:r>
          </a:p>
        </p:txBody>
      </p:sp>
      <p:sp>
        <p:nvSpPr>
          <p:cNvPr id="25603" name="Rectangle 2">
            <a:extLst>
              <a:ext uri="{FF2B5EF4-FFF2-40B4-BE49-F238E27FC236}">
                <a16:creationId xmlns:a16="http://schemas.microsoft.com/office/drawing/2014/main" id="{4EEB9D05-656B-E549-D1BD-BA2B3ACECB0B}"/>
              </a:ext>
            </a:extLst>
          </p:cNvPr>
          <p:cNvSpPr>
            <a:spLocks noGrp="1" noChangeArrowheads="1"/>
          </p:cNvSpPr>
          <p:nvPr>
            <p:ph idx="1"/>
          </p:nvPr>
        </p:nvSpPr>
        <p:spPr>
          <a:xfrm>
            <a:off x="2021813" y="2737729"/>
            <a:ext cx="8229024" cy="913056"/>
          </a:xfrm>
        </p:spPr>
        <p:txBody>
          <a:bodyPr/>
          <a:lstStyle/>
          <a:p>
            <a:pPr marL="391729" indent="-292357" algn="ctr" eaLnBrk="1">
              <a:buClrTx/>
              <a:buSzPct val="45000"/>
              <a:tabLst>
                <a:tab pos="391729" algn="l"/>
                <a:tab pos="493982" algn="l"/>
                <a:tab pos="908754" algn="l"/>
                <a:tab pos="1323526" algn="l"/>
                <a:tab pos="1738298" algn="l"/>
                <a:tab pos="2153070" algn="l"/>
                <a:tab pos="2567841" algn="l"/>
                <a:tab pos="2982613" algn="l"/>
                <a:tab pos="3397385" algn="l"/>
                <a:tab pos="3812157" algn="l"/>
                <a:tab pos="4226929" algn="l"/>
                <a:tab pos="4641701" algn="l"/>
                <a:tab pos="5056472" algn="l"/>
                <a:tab pos="5471244" algn="l"/>
                <a:tab pos="5886016" algn="l"/>
                <a:tab pos="6300788" algn="l"/>
                <a:tab pos="6715560" algn="l"/>
                <a:tab pos="7130332" algn="l"/>
                <a:tab pos="7545103" algn="l"/>
                <a:tab pos="7959875" algn="l"/>
                <a:tab pos="8374647" algn="l"/>
              </a:tabLst>
            </a:pPr>
            <a:r>
              <a:rPr lang="en-US" altLang="en-US"/>
              <a:t>THANK YOU</a:t>
            </a:r>
          </a:p>
        </p:txBody>
      </p:sp>
      <p:sp>
        <p:nvSpPr>
          <p:cNvPr id="4" name="Footer Placeholder 3">
            <a:extLst>
              <a:ext uri="{FF2B5EF4-FFF2-40B4-BE49-F238E27FC236}">
                <a16:creationId xmlns:a16="http://schemas.microsoft.com/office/drawing/2014/main" id="{52631E12-D42D-DF8A-8410-DD0D375C5013}"/>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5" name="Slide Number Placeholder 4">
            <a:extLst>
              <a:ext uri="{FF2B5EF4-FFF2-40B4-BE49-F238E27FC236}">
                <a16:creationId xmlns:a16="http://schemas.microsoft.com/office/drawing/2014/main" id="{44E3B91B-80CD-DDD2-EA2B-B5507999083B}"/>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50</a:t>
            </a:fld>
            <a:endParaRPr lang="en-US" altLang="en-US" sz="1633" dirty="0"/>
          </a:p>
        </p:txBody>
      </p:sp>
    </p:spTree>
    <p:extLst>
      <p:ext uri="{BB962C8B-B14F-4D97-AF65-F5344CB8AC3E}">
        <p14:creationId xmlns:p14="http://schemas.microsoft.com/office/powerpoint/2010/main" val="405240458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0BC32-3DA2-7F1A-478D-2DDBED14DC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E5A2BDB-0735-6729-004C-EA9D38B8DFD3}"/>
              </a:ext>
            </a:extLst>
          </p:cNvPr>
          <p:cNvSpPr>
            <a:spLocks noGrp="1"/>
          </p:cNvSpPr>
          <p:nvPr>
            <p:ph type="title"/>
          </p:nvPr>
        </p:nvSpPr>
        <p:spPr>
          <a:xfrm>
            <a:off x="611716" y="2858293"/>
            <a:ext cx="10968567" cy="1141413"/>
          </a:xfrm>
        </p:spPr>
        <p:txBody>
          <a:bodyPr/>
          <a:lstStyle/>
          <a:p>
            <a:r>
              <a:rPr lang="en-US" dirty="0"/>
              <a:t>Week 4</a:t>
            </a:r>
            <a:br>
              <a:rPr lang="en-US" dirty="0"/>
            </a:br>
            <a:r>
              <a:rPr lang="en-US" sz="2800" dirty="0"/>
              <a:t>Slides 51-65</a:t>
            </a:r>
            <a:endParaRPr lang="en-US" dirty="0"/>
          </a:p>
        </p:txBody>
      </p:sp>
      <p:sp>
        <p:nvSpPr>
          <p:cNvPr id="5" name="Footer Placeholder 4">
            <a:extLst>
              <a:ext uri="{FF2B5EF4-FFF2-40B4-BE49-F238E27FC236}">
                <a16:creationId xmlns:a16="http://schemas.microsoft.com/office/drawing/2014/main" id="{F1CA74F5-D34A-BAAE-9872-5C2176CCA834}"/>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6" name="Slide Number Placeholder 5">
            <a:extLst>
              <a:ext uri="{FF2B5EF4-FFF2-40B4-BE49-F238E27FC236}">
                <a16:creationId xmlns:a16="http://schemas.microsoft.com/office/drawing/2014/main" id="{2252AA80-2579-633D-9052-098D55C67482}"/>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51</a:t>
            </a:fld>
            <a:endParaRPr lang="en-US" altLang="en-US" sz="1633" dirty="0"/>
          </a:p>
        </p:txBody>
      </p:sp>
    </p:spTree>
    <p:extLst>
      <p:ext uri="{BB962C8B-B14F-4D97-AF65-F5344CB8AC3E}">
        <p14:creationId xmlns:p14="http://schemas.microsoft.com/office/powerpoint/2010/main" val="12366814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a:extLst>
              <a:ext uri="{FF2B5EF4-FFF2-40B4-BE49-F238E27FC236}">
                <a16:creationId xmlns:a16="http://schemas.microsoft.com/office/drawing/2014/main" id="{C59A3287-9236-C426-5C05-C8BBC176CDC5}"/>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4200">
                <a:latin typeface="Georgia" panose="02040502050405020303" pitchFamily="18" charset="0"/>
              </a:rPr>
              <a:t>Program and Network Properties</a:t>
            </a:r>
          </a:p>
        </p:txBody>
      </p:sp>
      <p:sp>
        <p:nvSpPr>
          <p:cNvPr id="5122" name="Text Box 2">
            <a:extLst>
              <a:ext uri="{FF2B5EF4-FFF2-40B4-BE49-F238E27FC236}">
                <a16:creationId xmlns:a16="http://schemas.microsoft.com/office/drawing/2014/main" id="{5C63AEB7-CFE8-C3EB-85BB-2BC2B06C36EB}"/>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22263">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1pPr>
            <a:lvl2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SzPct val="130000"/>
            </a:pPr>
            <a:endParaRPr lang="en-US" altLang="en-US" sz="2000">
              <a:latin typeface="Georgia" panose="02040502050405020303" pitchFamily="18" charset="0"/>
            </a:endParaRPr>
          </a:p>
          <a:p>
            <a:pPr marL="322263" indent="-304800"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3500">
                <a:latin typeface="Georgia" panose="02040502050405020303" pitchFamily="18" charset="0"/>
              </a:rPr>
              <a:t>Conditions of parallelism</a:t>
            </a:r>
          </a:p>
          <a:p>
            <a:pPr marL="322263" indent="-304800"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3500">
                <a:latin typeface="Georgia" panose="02040502050405020303" pitchFamily="18" charset="0"/>
              </a:rPr>
              <a:t>Program partitioning and scheduling</a:t>
            </a:r>
          </a:p>
          <a:p>
            <a:pPr marL="322263" indent="-304800"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3500">
                <a:latin typeface="Georgia" panose="02040502050405020303" pitchFamily="18" charset="0"/>
              </a:rPr>
              <a:t>Program flow mechanisms</a:t>
            </a:r>
          </a:p>
          <a:p>
            <a:pPr marL="322263" indent="-304800"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3500">
                <a:latin typeface="Georgia" panose="02040502050405020303" pitchFamily="18" charset="0"/>
              </a:rPr>
              <a:t>System interconnect architectures</a:t>
            </a:r>
          </a:p>
        </p:txBody>
      </p:sp>
      <p:sp>
        <p:nvSpPr>
          <p:cNvPr id="5123" name="Text Box 3">
            <a:extLst>
              <a:ext uri="{FF2B5EF4-FFF2-40B4-BE49-F238E27FC236}">
                <a16:creationId xmlns:a16="http://schemas.microsoft.com/office/drawing/2014/main" id="{047B98EE-1CFF-B997-7C38-69286F4076A2}"/>
              </a:ext>
            </a:extLst>
          </p:cNvPr>
          <p:cNvSpPr txBox="1">
            <a:spLocks noChangeArrowheads="1"/>
          </p:cNvSpPr>
          <p:nvPr/>
        </p:nvSpPr>
        <p:spPr bwMode="auto">
          <a:xfrm>
            <a:off x="4632325" y="6310314"/>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 name="Footer Placeholder 3">
            <a:extLst>
              <a:ext uri="{FF2B5EF4-FFF2-40B4-BE49-F238E27FC236}">
                <a16:creationId xmlns:a16="http://schemas.microsoft.com/office/drawing/2014/main" id="{64E2BAA4-4524-54BC-34AA-2FEDFC849D9D}"/>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5" name="Slide Number Placeholder 4">
            <a:extLst>
              <a:ext uri="{FF2B5EF4-FFF2-40B4-BE49-F238E27FC236}">
                <a16:creationId xmlns:a16="http://schemas.microsoft.com/office/drawing/2014/main" id="{727808E2-2037-D5BF-FCA8-EC1A72D670CD}"/>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52</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49665831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0A0EDBD2-746F-EAAD-F784-ECF2B70DD3EB}"/>
              </a:ext>
            </a:extLst>
          </p:cNvPr>
          <p:cNvSpPr>
            <a:spLocks noChangeArrowheads="1"/>
          </p:cNvSpPr>
          <p:nvPr/>
        </p:nvSpPr>
        <p:spPr bwMode="auto">
          <a:xfrm>
            <a:off x="1828800" y="685800"/>
            <a:ext cx="80010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4400" i="1">
                <a:solidFill>
                  <a:srgbClr val="1F497D"/>
                </a:solidFill>
                <a:latin typeface="Georgia" panose="02040502050405020303" pitchFamily="18" charset="0"/>
              </a:rPr>
              <a:t>Conditions of Parallelism</a:t>
            </a:r>
          </a:p>
        </p:txBody>
      </p:sp>
      <p:sp>
        <p:nvSpPr>
          <p:cNvPr id="6146" name="Rectangle 2">
            <a:extLst>
              <a:ext uri="{FF2B5EF4-FFF2-40B4-BE49-F238E27FC236}">
                <a16:creationId xmlns:a16="http://schemas.microsoft.com/office/drawing/2014/main" id="{63B5AEC4-01DF-3EAD-5B4E-FFB69A1AE008}"/>
              </a:ext>
            </a:extLst>
          </p:cNvPr>
          <p:cNvSpPr>
            <a:spLocks noChangeArrowheads="1"/>
          </p:cNvSpPr>
          <p:nvPr/>
        </p:nvSpPr>
        <p:spPr bwMode="auto">
          <a:xfrm>
            <a:off x="1752600" y="2057400"/>
            <a:ext cx="86868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722313" indent="-26511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spcBef>
                <a:spcPts val="700"/>
              </a:spcBef>
              <a:spcAft>
                <a:spcPct val="0"/>
              </a:spcAft>
              <a:buClr>
                <a:srgbClr val="000000"/>
              </a:buClr>
              <a:buSzPct val="100000"/>
              <a:buBlip>
                <a:blip r:embed="rId3"/>
              </a:buBlip>
            </a:pPr>
            <a:r>
              <a:rPr lang="en-US" altLang="en-US" sz="2800">
                <a:cs typeface="Times New Roman" panose="02020603050405020304" pitchFamily="18" charset="0"/>
              </a:rPr>
              <a:t>The exploitation of parallelism in computing requires understanding the basic theory associated with it.  Progress is needed in several areas:</a:t>
            </a:r>
          </a:p>
          <a:p>
            <a:pPr lvl="1" defTabSz="457200" fontAlgn="base">
              <a:spcBef>
                <a:spcPts val="600"/>
              </a:spcBef>
              <a:spcAft>
                <a:spcPct val="0"/>
              </a:spcAft>
              <a:buClr>
                <a:srgbClr val="000000"/>
              </a:buClr>
              <a:buSzPct val="75000"/>
              <a:buBlip>
                <a:blip r:embed="rId4"/>
              </a:buBlip>
            </a:pPr>
            <a:r>
              <a:rPr lang="en-US" altLang="en-US" b="1">
                <a:cs typeface="Times New Roman" panose="02020603050405020304" pitchFamily="18" charset="0"/>
              </a:rPr>
              <a:t>computation models</a:t>
            </a:r>
            <a:r>
              <a:rPr lang="en-US" altLang="en-US">
                <a:cs typeface="Times New Roman" panose="02020603050405020304" pitchFamily="18" charset="0"/>
              </a:rPr>
              <a:t> for parallel computing</a:t>
            </a:r>
          </a:p>
          <a:p>
            <a:pPr lvl="1" defTabSz="457200" fontAlgn="base">
              <a:spcBef>
                <a:spcPts val="600"/>
              </a:spcBef>
              <a:spcAft>
                <a:spcPct val="0"/>
              </a:spcAft>
              <a:buClr>
                <a:srgbClr val="000000"/>
              </a:buClr>
              <a:buSzPct val="75000"/>
              <a:buBlip>
                <a:blip r:embed="rId4"/>
              </a:buBlip>
            </a:pPr>
            <a:r>
              <a:rPr lang="en-US" altLang="en-US" b="1">
                <a:cs typeface="Times New Roman" panose="02020603050405020304" pitchFamily="18" charset="0"/>
              </a:rPr>
              <a:t>interprocessor communication</a:t>
            </a:r>
            <a:r>
              <a:rPr lang="en-US" altLang="en-US">
                <a:cs typeface="Times New Roman" panose="02020603050405020304" pitchFamily="18" charset="0"/>
              </a:rPr>
              <a:t> in parallel architectures</a:t>
            </a:r>
          </a:p>
          <a:p>
            <a:pPr lvl="1" defTabSz="457200" fontAlgn="base">
              <a:spcBef>
                <a:spcPts val="600"/>
              </a:spcBef>
              <a:spcAft>
                <a:spcPct val="0"/>
              </a:spcAft>
              <a:buClr>
                <a:srgbClr val="000000"/>
              </a:buClr>
              <a:buSzPct val="75000"/>
              <a:buBlip>
                <a:blip r:embed="rId4"/>
              </a:buBlip>
            </a:pPr>
            <a:r>
              <a:rPr lang="en-US" altLang="en-US" b="1">
                <a:cs typeface="Times New Roman" panose="02020603050405020304" pitchFamily="18" charset="0"/>
              </a:rPr>
              <a:t>integration of parallel systems</a:t>
            </a:r>
            <a:r>
              <a:rPr lang="en-US" altLang="en-US">
                <a:cs typeface="Times New Roman" panose="02020603050405020304" pitchFamily="18" charset="0"/>
              </a:rPr>
              <a:t> into general environments</a:t>
            </a:r>
          </a:p>
        </p:txBody>
      </p:sp>
      <p:sp>
        <p:nvSpPr>
          <p:cNvPr id="5" name="Footer Placeholder 4">
            <a:extLst>
              <a:ext uri="{FF2B5EF4-FFF2-40B4-BE49-F238E27FC236}">
                <a16:creationId xmlns:a16="http://schemas.microsoft.com/office/drawing/2014/main" id="{9C63E713-79B6-B0AB-AFCC-4C066DECE730}"/>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9A653203-4CD2-466C-616F-4FD572561D23}"/>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53</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072613035"/>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a:extLst>
              <a:ext uri="{FF2B5EF4-FFF2-40B4-BE49-F238E27FC236}">
                <a16:creationId xmlns:a16="http://schemas.microsoft.com/office/drawing/2014/main" id="{F136E73E-ABA1-6D5C-1309-98B0CCA370FC}"/>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Data dependences</a:t>
            </a:r>
          </a:p>
        </p:txBody>
      </p:sp>
      <p:sp>
        <p:nvSpPr>
          <p:cNvPr id="7170" name="Text Box 2">
            <a:extLst>
              <a:ext uri="{FF2B5EF4-FFF2-40B4-BE49-F238E27FC236}">
                <a16:creationId xmlns:a16="http://schemas.microsoft.com/office/drawing/2014/main" id="{18E5E6C8-DF6D-9F7C-FCAB-0BDD7D8A979E}"/>
              </a:ext>
            </a:extLst>
          </p:cNvPr>
          <p:cNvSpPr txBox="1">
            <a:spLocks noChangeArrowheads="1"/>
          </p:cNvSpPr>
          <p:nvPr/>
        </p:nvSpPr>
        <p:spPr bwMode="auto">
          <a:xfrm>
            <a:off x="1905000" y="1905000"/>
            <a:ext cx="8610600"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SzPct val="130000"/>
            </a:pPr>
            <a:r>
              <a:rPr lang="en-US" altLang="en-US" sz="2000">
                <a:latin typeface="Georgia" panose="02040502050405020303" pitchFamily="18" charset="0"/>
              </a:rPr>
              <a:t>   The ordering relationship between statements is indicated by the data dependence.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Flow dependence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Anti dependence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Output dependence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I/O dependence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Unknown dependence</a:t>
            </a:r>
          </a:p>
        </p:txBody>
      </p:sp>
      <p:sp>
        <p:nvSpPr>
          <p:cNvPr id="5" name="Footer Placeholder 4">
            <a:extLst>
              <a:ext uri="{FF2B5EF4-FFF2-40B4-BE49-F238E27FC236}">
                <a16:creationId xmlns:a16="http://schemas.microsoft.com/office/drawing/2014/main" id="{36C966CB-3700-5F85-FB3C-E1F0A1F560E1}"/>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A9985485-3A9F-81B1-DFE6-C5991150DEA8}"/>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54</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529289252"/>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a:extLst>
              <a:ext uri="{FF2B5EF4-FFF2-40B4-BE49-F238E27FC236}">
                <a16:creationId xmlns:a16="http://schemas.microsoft.com/office/drawing/2014/main" id="{6E5F90BA-54F0-9746-F9E6-28541CFDBF4F}"/>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Data Dependence - 1</a:t>
            </a:r>
          </a:p>
        </p:txBody>
      </p:sp>
      <p:sp>
        <p:nvSpPr>
          <p:cNvPr id="8194" name="Text Box 2">
            <a:extLst>
              <a:ext uri="{FF2B5EF4-FFF2-40B4-BE49-F238E27FC236}">
                <a16:creationId xmlns:a16="http://schemas.microsoft.com/office/drawing/2014/main" id="{7C2C39E1-526B-EB98-6C0A-B1817AD346DB}"/>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Flow dependence:</a:t>
            </a:r>
            <a:r>
              <a:rPr lang="en-US" altLang="en-US" sz="2000">
                <a:latin typeface="Georgia" panose="02040502050405020303" pitchFamily="18" charset="0"/>
              </a:rPr>
              <a:t> S1 precedes S2, and at least one output of S1 is input to S2.</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Antidependence:</a:t>
            </a:r>
            <a:r>
              <a:rPr lang="en-US" altLang="en-US" sz="2000">
                <a:latin typeface="Georgia" panose="02040502050405020303" pitchFamily="18" charset="0"/>
              </a:rPr>
              <a:t> S1 precedes S2, and the output of S2 overlaps the input to S1.</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Output dependence:</a:t>
            </a:r>
            <a:r>
              <a:rPr lang="en-US" altLang="en-US" sz="2000">
                <a:latin typeface="Georgia" panose="02040502050405020303" pitchFamily="18" charset="0"/>
              </a:rPr>
              <a:t> S1 and S2 write to the same output variable.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I/O dependence:</a:t>
            </a:r>
            <a:r>
              <a:rPr lang="en-US" altLang="en-US" sz="2000">
                <a:latin typeface="Georgia" panose="02040502050405020303" pitchFamily="18" charset="0"/>
              </a:rPr>
              <a:t> two I/O statements (read/write) reference the same variable, and/or the same file.</a:t>
            </a:r>
          </a:p>
        </p:txBody>
      </p:sp>
      <p:sp>
        <p:nvSpPr>
          <p:cNvPr id="5" name="Footer Placeholder 4">
            <a:extLst>
              <a:ext uri="{FF2B5EF4-FFF2-40B4-BE49-F238E27FC236}">
                <a16:creationId xmlns:a16="http://schemas.microsoft.com/office/drawing/2014/main" id="{35609485-DE90-F250-1424-8DD51F506983}"/>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B6B7782C-B9B5-29F3-9E4C-6F9B6D8707F9}"/>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55</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22093225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a:extLst>
              <a:ext uri="{FF2B5EF4-FFF2-40B4-BE49-F238E27FC236}">
                <a16:creationId xmlns:a16="http://schemas.microsoft.com/office/drawing/2014/main" id="{35B2B368-B64E-EFD8-8484-7A2199B1761C}"/>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Data Dependence - 2</a:t>
            </a:r>
          </a:p>
        </p:txBody>
      </p:sp>
      <p:sp>
        <p:nvSpPr>
          <p:cNvPr id="9218" name="Text Box 2">
            <a:extLst>
              <a:ext uri="{FF2B5EF4-FFF2-40B4-BE49-F238E27FC236}">
                <a16:creationId xmlns:a16="http://schemas.microsoft.com/office/drawing/2014/main" id="{58DC811F-E620-EF07-E21A-D907C6615CEF}"/>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Unknown dependence:</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The subscript of a variable is itself subscripted.</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The subscript does not contain the loop index variable.</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A variable appears more than once with subscripts having different coefficients of the loop variable (that is, different functions of the loop variable).</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The subscript is nonlinear in the loop index variable.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Parallel execution of program segments which do not have total data independence can produce non-deterministic results.</a:t>
            </a:r>
          </a:p>
        </p:txBody>
      </p:sp>
      <p:sp>
        <p:nvSpPr>
          <p:cNvPr id="5" name="Footer Placeholder 4">
            <a:extLst>
              <a:ext uri="{FF2B5EF4-FFF2-40B4-BE49-F238E27FC236}">
                <a16:creationId xmlns:a16="http://schemas.microsoft.com/office/drawing/2014/main" id="{2DA196D9-3EF0-73EA-9BA4-3D6DADD73284}"/>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5E6951D4-C53A-026B-1BFC-898E942597BB}"/>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56</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4031064672"/>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a:extLst>
              <a:ext uri="{FF2B5EF4-FFF2-40B4-BE49-F238E27FC236}">
                <a16:creationId xmlns:a16="http://schemas.microsoft.com/office/drawing/2014/main" id="{BEC6577E-A0CB-E85E-C4EE-D7AD09600FCD}"/>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Data dependence example</a:t>
            </a:r>
          </a:p>
        </p:txBody>
      </p:sp>
      <p:sp>
        <p:nvSpPr>
          <p:cNvPr id="10242" name="Text Box 2">
            <a:extLst>
              <a:ext uri="{FF2B5EF4-FFF2-40B4-BE49-F238E27FC236}">
                <a16:creationId xmlns:a16="http://schemas.microsoft.com/office/drawing/2014/main" id="{13603C24-B520-5780-81B7-4A86CA07418A}"/>
              </a:ext>
            </a:extLst>
          </p:cNvPr>
          <p:cNvSpPr txBox="1">
            <a:spLocks noChangeArrowheads="1"/>
          </p:cNvSpPr>
          <p:nvPr/>
        </p:nvSpPr>
        <p:spPr bwMode="auto">
          <a:xfrm>
            <a:off x="4648200" y="6356351"/>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43" name="Text Box 3">
            <a:extLst>
              <a:ext uri="{FF2B5EF4-FFF2-40B4-BE49-F238E27FC236}">
                <a16:creationId xmlns:a16="http://schemas.microsoft.com/office/drawing/2014/main" id="{45476360-D869-B221-360A-1024E99A62AC}"/>
              </a:ext>
            </a:extLst>
          </p:cNvPr>
          <p:cNvSpPr txBox="1">
            <a:spLocks noChangeArrowheads="1"/>
          </p:cNvSpPr>
          <p:nvPr/>
        </p:nvSpPr>
        <p:spPr bwMode="auto">
          <a:xfrm>
            <a:off x="2879726" y="2860675"/>
            <a:ext cx="2390775" cy="155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S1:  Load R1, A</a:t>
            </a:r>
          </a:p>
          <a:p>
            <a:pPr defTabSz="457200" fontAlgn="base">
              <a:spcBef>
                <a:spcPct val="0"/>
              </a:spcBef>
              <a:spcAft>
                <a:spcPct val="0"/>
              </a:spcAft>
              <a:buSzPct val="100000"/>
            </a:pPr>
            <a:r>
              <a:rPr lang="en-US" altLang="en-US"/>
              <a:t>S2:  Add R2, R1</a:t>
            </a:r>
          </a:p>
          <a:p>
            <a:pPr defTabSz="457200" fontAlgn="base">
              <a:spcBef>
                <a:spcPct val="0"/>
              </a:spcBef>
              <a:spcAft>
                <a:spcPct val="0"/>
              </a:spcAft>
              <a:buSzPct val="100000"/>
            </a:pPr>
            <a:r>
              <a:rPr lang="en-US" altLang="en-US"/>
              <a:t>S3:  Move R1, R3</a:t>
            </a:r>
          </a:p>
          <a:p>
            <a:pPr defTabSz="457200" fontAlgn="base">
              <a:spcBef>
                <a:spcPct val="0"/>
              </a:spcBef>
              <a:spcAft>
                <a:spcPct val="0"/>
              </a:spcAft>
              <a:buSzPct val="100000"/>
            </a:pPr>
            <a:r>
              <a:rPr lang="en-US" altLang="en-US"/>
              <a:t>S4:  Store B, R1</a:t>
            </a:r>
          </a:p>
        </p:txBody>
      </p:sp>
      <p:sp>
        <p:nvSpPr>
          <p:cNvPr id="10244" name="Oval 4">
            <a:extLst>
              <a:ext uri="{FF2B5EF4-FFF2-40B4-BE49-F238E27FC236}">
                <a16:creationId xmlns:a16="http://schemas.microsoft.com/office/drawing/2014/main" id="{0D66EF19-3419-D93F-37F1-5782815DC393}"/>
              </a:ext>
            </a:extLst>
          </p:cNvPr>
          <p:cNvSpPr>
            <a:spLocks noChangeArrowheads="1"/>
          </p:cNvSpPr>
          <p:nvPr/>
        </p:nvSpPr>
        <p:spPr bwMode="auto">
          <a:xfrm>
            <a:off x="7162800" y="28956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45" name="Oval 5">
            <a:extLst>
              <a:ext uri="{FF2B5EF4-FFF2-40B4-BE49-F238E27FC236}">
                <a16:creationId xmlns:a16="http://schemas.microsoft.com/office/drawing/2014/main" id="{E31AC554-130F-902C-17EF-69C8ABD77EB0}"/>
              </a:ext>
            </a:extLst>
          </p:cNvPr>
          <p:cNvSpPr>
            <a:spLocks noChangeArrowheads="1"/>
          </p:cNvSpPr>
          <p:nvPr/>
        </p:nvSpPr>
        <p:spPr bwMode="auto">
          <a:xfrm>
            <a:off x="6172200" y="35814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46" name="Oval 6">
            <a:extLst>
              <a:ext uri="{FF2B5EF4-FFF2-40B4-BE49-F238E27FC236}">
                <a16:creationId xmlns:a16="http://schemas.microsoft.com/office/drawing/2014/main" id="{16563A7C-938F-D5C5-CE30-172B65493C50}"/>
              </a:ext>
            </a:extLst>
          </p:cNvPr>
          <p:cNvSpPr>
            <a:spLocks noChangeArrowheads="1"/>
          </p:cNvSpPr>
          <p:nvPr/>
        </p:nvSpPr>
        <p:spPr bwMode="auto">
          <a:xfrm>
            <a:off x="8305800" y="35814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47" name="Oval 7">
            <a:extLst>
              <a:ext uri="{FF2B5EF4-FFF2-40B4-BE49-F238E27FC236}">
                <a16:creationId xmlns:a16="http://schemas.microsoft.com/office/drawing/2014/main" id="{6BD72823-5B7C-18EE-AC18-14736B01BB81}"/>
              </a:ext>
            </a:extLst>
          </p:cNvPr>
          <p:cNvSpPr>
            <a:spLocks noChangeArrowheads="1"/>
          </p:cNvSpPr>
          <p:nvPr/>
        </p:nvSpPr>
        <p:spPr bwMode="auto">
          <a:xfrm>
            <a:off x="7162800" y="43434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48" name="Line 8">
            <a:extLst>
              <a:ext uri="{FF2B5EF4-FFF2-40B4-BE49-F238E27FC236}">
                <a16:creationId xmlns:a16="http://schemas.microsoft.com/office/drawing/2014/main" id="{7E2FE8A1-492C-38BD-A356-A344FF7BC2FC}"/>
              </a:ext>
            </a:extLst>
          </p:cNvPr>
          <p:cNvSpPr>
            <a:spLocks noChangeShapeType="1"/>
          </p:cNvSpPr>
          <p:nvPr/>
        </p:nvSpPr>
        <p:spPr bwMode="auto">
          <a:xfrm>
            <a:off x="7467600" y="3429000"/>
            <a:ext cx="1588" cy="9144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49" name="Line 9">
            <a:extLst>
              <a:ext uri="{FF2B5EF4-FFF2-40B4-BE49-F238E27FC236}">
                <a16:creationId xmlns:a16="http://schemas.microsoft.com/office/drawing/2014/main" id="{75388E08-8317-2180-0DAB-575B0964047A}"/>
              </a:ext>
            </a:extLst>
          </p:cNvPr>
          <p:cNvSpPr>
            <a:spLocks noChangeShapeType="1"/>
          </p:cNvSpPr>
          <p:nvPr/>
        </p:nvSpPr>
        <p:spPr bwMode="auto">
          <a:xfrm flipH="1">
            <a:off x="6532564" y="3200400"/>
            <a:ext cx="650875"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50" name="Line 10">
            <a:extLst>
              <a:ext uri="{FF2B5EF4-FFF2-40B4-BE49-F238E27FC236}">
                <a16:creationId xmlns:a16="http://schemas.microsoft.com/office/drawing/2014/main" id="{1E33B2AE-D6C3-8183-F7F7-19DFCC5B716C}"/>
              </a:ext>
            </a:extLst>
          </p:cNvPr>
          <p:cNvSpPr>
            <a:spLocks noChangeShapeType="1"/>
          </p:cNvSpPr>
          <p:nvPr/>
        </p:nvSpPr>
        <p:spPr bwMode="auto">
          <a:xfrm>
            <a:off x="7696200" y="3200400"/>
            <a:ext cx="762000"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51" name="Line 11">
            <a:extLst>
              <a:ext uri="{FF2B5EF4-FFF2-40B4-BE49-F238E27FC236}">
                <a16:creationId xmlns:a16="http://schemas.microsoft.com/office/drawing/2014/main" id="{AFB7565F-D357-7199-12A1-7C4AE0AF4CBD}"/>
              </a:ext>
            </a:extLst>
          </p:cNvPr>
          <p:cNvSpPr>
            <a:spLocks noChangeShapeType="1"/>
          </p:cNvSpPr>
          <p:nvPr/>
        </p:nvSpPr>
        <p:spPr bwMode="auto">
          <a:xfrm>
            <a:off x="6400800" y="4114800"/>
            <a:ext cx="762000"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52" name="Line 12">
            <a:extLst>
              <a:ext uri="{FF2B5EF4-FFF2-40B4-BE49-F238E27FC236}">
                <a16:creationId xmlns:a16="http://schemas.microsoft.com/office/drawing/2014/main" id="{B825D0A8-7250-A598-23D7-39DF5E06BF78}"/>
              </a:ext>
            </a:extLst>
          </p:cNvPr>
          <p:cNvSpPr>
            <a:spLocks noChangeShapeType="1"/>
          </p:cNvSpPr>
          <p:nvPr/>
        </p:nvSpPr>
        <p:spPr bwMode="auto">
          <a:xfrm flipV="1">
            <a:off x="7696200" y="4094164"/>
            <a:ext cx="762000" cy="574675"/>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53" name="Line 13">
            <a:extLst>
              <a:ext uri="{FF2B5EF4-FFF2-40B4-BE49-F238E27FC236}">
                <a16:creationId xmlns:a16="http://schemas.microsoft.com/office/drawing/2014/main" id="{6D2B2779-F33D-F6B7-AE68-5EA63E0D9C9F}"/>
              </a:ext>
            </a:extLst>
          </p:cNvPr>
          <p:cNvSpPr>
            <a:spLocks noChangeShapeType="1"/>
          </p:cNvSpPr>
          <p:nvPr/>
        </p:nvSpPr>
        <p:spPr bwMode="auto">
          <a:xfrm flipH="1">
            <a:off x="6684964" y="4267200"/>
            <a:ext cx="193675" cy="15240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0254" name="Oval 14">
            <a:extLst>
              <a:ext uri="{FF2B5EF4-FFF2-40B4-BE49-F238E27FC236}">
                <a16:creationId xmlns:a16="http://schemas.microsoft.com/office/drawing/2014/main" id="{6B50D4E1-25D3-C758-4205-FE4EE20CDDE5}"/>
              </a:ext>
            </a:extLst>
          </p:cNvPr>
          <p:cNvSpPr>
            <a:spLocks noChangeArrowheads="1"/>
          </p:cNvSpPr>
          <p:nvPr/>
        </p:nvSpPr>
        <p:spPr bwMode="auto">
          <a:xfrm>
            <a:off x="7391400" y="3810000"/>
            <a:ext cx="152400" cy="152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cxnSp>
        <p:nvCxnSpPr>
          <p:cNvPr id="10255" name="AutoShape 15">
            <a:extLst>
              <a:ext uri="{FF2B5EF4-FFF2-40B4-BE49-F238E27FC236}">
                <a16:creationId xmlns:a16="http://schemas.microsoft.com/office/drawing/2014/main" id="{95C457F0-5AA6-5332-C6B9-7EDBFDA4973E}"/>
              </a:ext>
            </a:extLst>
          </p:cNvPr>
          <p:cNvCxnSpPr>
            <a:cxnSpLocks noChangeShapeType="1"/>
            <a:stCxn id="10245" idx="1"/>
            <a:endCxn id="10245" idx="2"/>
          </p:cNvCxnSpPr>
          <p:nvPr/>
        </p:nvCxnSpPr>
        <p:spPr bwMode="auto">
          <a:xfrm flipH="1">
            <a:off x="6172200" y="3659188"/>
            <a:ext cx="77788" cy="188912"/>
          </a:xfrm>
          <a:prstGeom prst="curvedConnector3">
            <a:avLst>
              <a:gd name="adj1" fmla="val 50000"/>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0256" name="Text Box 16">
            <a:extLst>
              <a:ext uri="{FF2B5EF4-FFF2-40B4-BE49-F238E27FC236}">
                <a16:creationId xmlns:a16="http://schemas.microsoft.com/office/drawing/2014/main" id="{4261AF3B-6C64-9F5B-AC54-5415B12F0CE5}"/>
              </a:ext>
            </a:extLst>
          </p:cNvPr>
          <p:cNvSpPr txBox="1">
            <a:spLocks noChangeArrowheads="1"/>
          </p:cNvSpPr>
          <p:nvPr/>
        </p:nvSpPr>
        <p:spPr bwMode="auto">
          <a:xfrm>
            <a:off x="7162800" y="29718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S1</a:t>
            </a:r>
          </a:p>
        </p:txBody>
      </p:sp>
      <p:sp>
        <p:nvSpPr>
          <p:cNvPr id="10257" name="Text Box 17">
            <a:extLst>
              <a:ext uri="{FF2B5EF4-FFF2-40B4-BE49-F238E27FC236}">
                <a16:creationId xmlns:a16="http://schemas.microsoft.com/office/drawing/2014/main" id="{2D9FFBBD-656F-3191-2C76-46424E2769AF}"/>
              </a:ext>
            </a:extLst>
          </p:cNvPr>
          <p:cNvSpPr txBox="1">
            <a:spLocks noChangeArrowheads="1"/>
          </p:cNvSpPr>
          <p:nvPr/>
        </p:nvSpPr>
        <p:spPr bwMode="auto">
          <a:xfrm>
            <a:off x="6172200" y="36576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S2</a:t>
            </a:r>
          </a:p>
        </p:txBody>
      </p:sp>
      <p:sp>
        <p:nvSpPr>
          <p:cNvPr id="10258" name="Text Box 18">
            <a:extLst>
              <a:ext uri="{FF2B5EF4-FFF2-40B4-BE49-F238E27FC236}">
                <a16:creationId xmlns:a16="http://schemas.microsoft.com/office/drawing/2014/main" id="{A893C5C9-35B5-12C0-3AEB-EDF8F4C4B062}"/>
              </a:ext>
            </a:extLst>
          </p:cNvPr>
          <p:cNvSpPr txBox="1">
            <a:spLocks noChangeArrowheads="1"/>
          </p:cNvSpPr>
          <p:nvPr/>
        </p:nvSpPr>
        <p:spPr bwMode="auto">
          <a:xfrm>
            <a:off x="8305800" y="36576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S4</a:t>
            </a:r>
          </a:p>
        </p:txBody>
      </p:sp>
      <p:sp>
        <p:nvSpPr>
          <p:cNvPr id="10259" name="Text Box 19">
            <a:extLst>
              <a:ext uri="{FF2B5EF4-FFF2-40B4-BE49-F238E27FC236}">
                <a16:creationId xmlns:a16="http://schemas.microsoft.com/office/drawing/2014/main" id="{56B4FD31-EEEA-741A-CC23-63C74C206D32}"/>
              </a:ext>
            </a:extLst>
          </p:cNvPr>
          <p:cNvSpPr txBox="1">
            <a:spLocks noChangeArrowheads="1"/>
          </p:cNvSpPr>
          <p:nvPr/>
        </p:nvSpPr>
        <p:spPr bwMode="auto">
          <a:xfrm>
            <a:off x="7162800" y="44196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S3</a:t>
            </a:r>
          </a:p>
        </p:txBody>
      </p:sp>
      <p:sp>
        <p:nvSpPr>
          <p:cNvPr id="5" name="Footer Placeholder 4">
            <a:extLst>
              <a:ext uri="{FF2B5EF4-FFF2-40B4-BE49-F238E27FC236}">
                <a16:creationId xmlns:a16="http://schemas.microsoft.com/office/drawing/2014/main" id="{5341D2CB-6672-5EFE-83C9-94CE098EB6FC}"/>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44595837-82FF-6941-6DDA-D62EF8061A11}"/>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57</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836662947"/>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a:extLst>
              <a:ext uri="{FF2B5EF4-FFF2-40B4-BE49-F238E27FC236}">
                <a16:creationId xmlns:a16="http://schemas.microsoft.com/office/drawing/2014/main" id="{0A3F0E25-816C-97B3-164C-F830351D71BF}"/>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I/O dependence example</a:t>
            </a:r>
          </a:p>
        </p:txBody>
      </p:sp>
      <p:sp>
        <p:nvSpPr>
          <p:cNvPr id="11266" name="Text Box 2">
            <a:extLst>
              <a:ext uri="{FF2B5EF4-FFF2-40B4-BE49-F238E27FC236}">
                <a16:creationId xmlns:a16="http://schemas.microsoft.com/office/drawing/2014/main" id="{B9832A3F-CCD1-0403-DFD7-60BF3594AF05}"/>
              </a:ext>
            </a:extLst>
          </p:cNvPr>
          <p:cNvSpPr txBox="1">
            <a:spLocks noChangeArrowheads="1"/>
          </p:cNvSpPr>
          <p:nvPr/>
        </p:nvSpPr>
        <p:spPr bwMode="auto">
          <a:xfrm>
            <a:off x="2879726" y="2860675"/>
            <a:ext cx="2513013" cy="155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S1:  Read (4), A(I)</a:t>
            </a:r>
          </a:p>
          <a:p>
            <a:pPr defTabSz="457200" fontAlgn="base">
              <a:spcBef>
                <a:spcPct val="0"/>
              </a:spcBef>
              <a:spcAft>
                <a:spcPct val="0"/>
              </a:spcAft>
              <a:buSzPct val="100000"/>
            </a:pPr>
            <a:r>
              <a:rPr lang="en-US" altLang="en-US"/>
              <a:t>S2:  Rewind (4)</a:t>
            </a:r>
          </a:p>
          <a:p>
            <a:pPr defTabSz="457200" fontAlgn="base">
              <a:spcBef>
                <a:spcPct val="0"/>
              </a:spcBef>
              <a:spcAft>
                <a:spcPct val="0"/>
              </a:spcAft>
              <a:buSzPct val="100000"/>
            </a:pPr>
            <a:r>
              <a:rPr lang="en-US" altLang="en-US"/>
              <a:t>S3:  Write (4), B(I)</a:t>
            </a:r>
          </a:p>
          <a:p>
            <a:pPr defTabSz="457200" fontAlgn="base">
              <a:spcBef>
                <a:spcPct val="0"/>
              </a:spcBef>
              <a:spcAft>
                <a:spcPct val="0"/>
              </a:spcAft>
              <a:buSzPct val="100000"/>
            </a:pPr>
            <a:r>
              <a:rPr lang="en-US" altLang="en-US"/>
              <a:t>S4:  Rewind (4)</a:t>
            </a:r>
          </a:p>
        </p:txBody>
      </p:sp>
      <p:sp>
        <p:nvSpPr>
          <p:cNvPr id="11267" name="Oval 3">
            <a:extLst>
              <a:ext uri="{FF2B5EF4-FFF2-40B4-BE49-F238E27FC236}">
                <a16:creationId xmlns:a16="http://schemas.microsoft.com/office/drawing/2014/main" id="{1D862BEE-3505-B3C7-1874-039A4B18D7EE}"/>
              </a:ext>
            </a:extLst>
          </p:cNvPr>
          <p:cNvSpPr>
            <a:spLocks noChangeArrowheads="1"/>
          </p:cNvSpPr>
          <p:nvPr/>
        </p:nvSpPr>
        <p:spPr bwMode="auto">
          <a:xfrm>
            <a:off x="6400800" y="35814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1268" name="Oval 4">
            <a:extLst>
              <a:ext uri="{FF2B5EF4-FFF2-40B4-BE49-F238E27FC236}">
                <a16:creationId xmlns:a16="http://schemas.microsoft.com/office/drawing/2014/main" id="{F8591A24-FEA8-C572-D152-D3EF24FAD503}"/>
              </a:ext>
            </a:extLst>
          </p:cNvPr>
          <p:cNvSpPr>
            <a:spLocks noChangeArrowheads="1"/>
          </p:cNvSpPr>
          <p:nvPr/>
        </p:nvSpPr>
        <p:spPr bwMode="auto">
          <a:xfrm>
            <a:off x="8305800" y="35814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1269" name="Text Box 5">
            <a:extLst>
              <a:ext uri="{FF2B5EF4-FFF2-40B4-BE49-F238E27FC236}">
                <a16:creationId xmlns:a16="http://schemas.microsoft.com/office/drawing/2014/main" id="{99F77D4A-24ED-224C-98DB-4779AB0800A0}"/>
              </a:ext>
            </a:extLst>
          </p:cNvPr>
          <p:cNvSpPr txBox="1">
            <a:spLocks noChangeArrowheads="1"/>
          </p:cNvSpPr>
          <p:nvPr/>
        </p:nvSpPr>
        <p:spPr bwMode="auto">
          <a:xfrm>
            <a:off x="6477000" y="35814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S1</a:t>
            </a:r>
          </a:p>
        </p:txBody>
      </p:sp>
      <p:sp>
        <p:nvSpPr>
          <p:cNvPr id="11270" name="Text Box 6">
            <a:extLst>
              <a:ext uri="{FF2B5EF4-FFF2-40B4-BE49-F238E27FC236}">
                <a16:creationId xmlns:a16="http://schemas.microsoft.com/office/drawing/2014/main" id="{56340FA6-D50F-F232-36CC-1FEC4085A632}"/>
              </a:ext>
            </a:extLst>
          </p:cNvPr>
          <p:cNvSpPr txBox="1">
            <a:spLocks noChangeArrowheads="1"/>
          </p:cNvSpPr>
          <p:nvPr/>
        </p:nvSpPr>
        <p:spPr bwMode="auto">
          <a:xfrm>
            <a:off x="8305800" y="36576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S3</a:t>
            </a:r>
          </a:p>
        </p:txBody>
      </p:sp>
      <p:sp>
        <p:nvSpPr>
          <p:cNvPr id="11271" name="Line 7">
            <a:extLst>
              <a:ext uri="{FF2B5EF4-FFF2-40B4-BE49-F238E27FC236}">
                <a16:creationId xmlns:a16="http://schemas.microsoft.com/office/drawing/2014/main" id="{AE56CBD7-3E79-1967-0D6C-EE9DFD28F790}"/>
              </a:ext>
            </a:extLst>
          </p:cNvPr>
          <p:cNvSpPr>
            <a:spLocks noChangeShapeType="1"/>
          </p:cNvSpPr>
          <p:nvPr/>
        </p:nvSpPr>
        <p:spPr bwMode="auto">
          <a:xfrm>
            <a:off x="6934200" y="3886200"/>
            <a:ext cx="1371600" cy="1588"/>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1272" name="Text Box 8">
            <a:extLst>
              <a:ext uri="{FF2B5EF4-FFF2-40B4-BE49-F238E27FC236}">
                <a16:creationId xmlns:a16="http://schemas.microsoft.com/office/drawing/2014/main" id="{60D4BE17-8AA6-2560-83A7-10EC4262C477}"/>
              </a:ext>
            </a:extLst>
          </p:cNvPr>
          <p:cNvSpPr txBox="1">
            <a:spLocks noChangeArrowheads="1"/>
          </p:cNvSpPr>
          <p:nvPr/>
        </p:nvSpPr>
        <p:spPr bwMode="auto">
          <a:xfrm>
            <a:off x="7315201" y="3581400"/>
            <a:ext cx="4857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800"/>
              <a:t>I/O</a:t>
            </a:r>
          </a:p>
        </p:txBody>
      </p:sp>
      <p:sp>
        <p:nvSpPr>
          <p:cNvPr id="5" name="Footer Placeholder 4">
            <a:extLst>
              <a:ext uri="{FF2B5EF4-FFF2-40B4-BE49-F238E27FC236}">
                <a16:creationId xmlns:a16="http://schemas.microsoft.com/office/drawing/2014/main" id="{F76F097B-075A-5C68-31D9-A9680530EBA5}"/>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889F6BDE-5152-BBC4-2F93-88077806F15A}"/>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58</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932193695"/>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a:extLst>
              <a:ext uri="{FF2B5EF4-FFF2-40B4-BE49-F238E27FC236}">
                <a16:creationId xmlns:a16="http://schemas.microsoft.com/office/drawing/2014/main" id="{0EA11C30-3E69-3DCB-C0CA-4BBE8F381331}"/>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Control dependence</a:t>
            </a:r>
          </a:p>
        </p:txBody>
      </p:sp>
      <p:sp>
        <p:nvSpPr>
          <p:cNvPr id="12290" name="Text Box 2">
            <a:extLst>
              <a:ext uri="{FF2B5EF4-FFF2-40B4-BE49-F238E27FC236}">
                <a16:creationId xmlns:a16="http://schemas.microsoft.com/office/drawing/2014/main" id="{F2E6CD16-85A7-E6AD-1A33-1A547642F614}"/>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The order of execution of statements cannot be determined before run time</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Conditional branches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Successive operations of a looping procedure</a:t>
            </a:r>
          </a:p>
        </p:txBody>
      </p:sp>
      <p:sp>
        <p:nvSpPr>
          <p:cNvPr id="12291" name="Text Box 3">
            <a:extLst>
              <a:ext uri="{FF2B5EF4-FFF2-40B4-BE49-F238E27FC236}">
                <a16:creationId xmlns:a16="http://schemas.microsoft.com/office/drawing/2014/main" id="{3BFC5A74-CBAE-D094-6453-205B138F3A4B}"/>
              </a:ext>
            </a:extLst>
          </p:cNvPr>
          <p:cNvSpPr txBox="1">
            <a:spLocks noChangeArrowheads="1"/>
          </p:cNvSpPr>
          <p:nvPr/>
        </p:nvSpPr>
        <p:spPr bwMode="auto">
          <a:xfrm>
            <a:off x="4648200" y="6356351"/>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5" name="Footer Placeholder 4">
            <a:extLst>
              <a:ext uri="{FF2B5EF4-FFF2-40B4-BE49-F238E27FC236}">
                <a16:creationId xmlns:a16="http://schemas.microsoft.com/office/drawing/2014/main" id="{6127ABDF-1E9B-FBB8-CE2C-38D34F97E5F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C08D6275-EC78-E5D4-68A4-CF44626CC7F6}"/>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59</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9885627"/>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a:extLst>
              <a:ext uri="{FF2B5EF4-FFF2-40B4-BE49-F238E27FC236}">
                <a16:creationId xmlns:a16="http://schemas.microsoft.com/office/drawing/2014/main" id="{CD7B3AC4-3CD7-DB69-D973-D81949029A21}"/>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Control dependence examples</a:t>
            </a:r>
          </a:p>
        </p:txBody>
      </p:sp>
      <p:sp>
        <p:nvSpPr>
          <p:cNvPr id="13314" name="Text Box 2">
            <a:extLst>
              <a:ext uri="{FF2B5EF4-FFF2-40B4-BE49-F238E27FC236}">
                <a16:creationId xmlns:a16="http://schemas.microsoft.com/office/drawing/2014/main" id="{8840C5AF-4061-BD4D-F0AF-FCA49DC5F301}"/>
              </a:ext>
            </a:extLst>
          </p:cNvPr>
          <p:cNvSpPr txBox="1">
            <a:spLocks noChangeArrowheads="1"/>
          </p:cNvSpPr>
          <p:nvPr/>
        </p:nvSpPr>
        <p:spPr bwMode="auto">
          <a:xfrm>
            <a:off x="2209800" y="1905000"/>
            <a:ext cx="3811588"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22263">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1pPr>
            <a:lvl2pPr>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2pPr>
            <a:lvl3pPr>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3pPr>
            <a:lvl4pPr>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4pPr>
            <a:lvl5pPr>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9pPr>
          </a:lstStyle>
          <a:p>
            <a:pPr defTabSz="457200" fontAlgn="base">
              <a:spcBef>
                <a:spcPts val="600"/>
              </a:spcBef>
              <a:spcAft>
                <a:spcPct val="0"/>
              </a:spcAft>
              <a:buSzPct val="100000"/>
            </a:pPr>
            <a:r>
              <a:rPr lang="en-US" altLang="en-US" b="1">
                <a:latin typeface="Georgia" panose="02040502050405020303" pitchFamily="18" charset="0"/>
              </a:rPr>
              <a:t>	 </a:t>
            </a:r>
          </a:p>
          <a:p>
            <a:pPr defTabSz="457200" fontAlgn="base">
              <a:spcBef>
                <a:spcPts val="600"/>
              </a:spcBef>
              <a:spcAft>
                <a:spcPct val="0"/>
              </a:spcAft>
              <a:buSzPct val="100000"/>
            </a:pPr>
            <a:r>
              <a:rPr lang="en-US" altLang="en-US" b="1">
                <a:latin typeface="Georgia" panose="02040502050405020303" pitchFamily="18" charset="0"/>
              </a:rPr>
              <a:t>	 Do</a:t>
            </a:r>
            <a:r>
              <a:rPr lang="en-US" altLang="en-US">
                <a:latin typeface="Georgia" panose="02040502050405020303" pitchFamily="18" charset="0"/>
              </a:rPr>
              <a:t> 20 I = 1, N</a:t>
            </a:r>
          </a:p>
          <a:p>
            <a:pPr defTabSz="457200" fontAlgn="base">
              <a:spcBef>
                <a:spcPts val="600"/>
              </a:spcBef>
              <a:spcAft>
                <a:spcPct val="0"/>
              </a:spcAft>
              <a:buSzPct val="100000"/>
            </a:pPr>
            <a:r>
              <a:rPr lang="en-US" altLang="en-US">
                <a:latin typeface="Georgia" panose="02040502050405020303" pitchFamily="18" charset="0"/>
              </a:rPr>
              <a:t>	 A(I) = C(I)</a:t>
            </a:r>
          </a:p>
          <a:p>
            <a:pPr defTabSz="457200" fontAlgn="base">
              <a:spcBef>
                <a:spcPts val="600"/>
              </a:spcBef>
              <a:spcAft>
                <a:spcPct val="0"/>
              </a:spcAft>
              <a:buSzPct val="100000"/>
            </a:pPr>
            <a:r>
              <a:rPr lang="en-US" altLang="en-US">
                <a:latin typeface="Georgia" panose="02040502050405020303" pitchFamily="18" charset="0"/>
              </a:rPr>
              <a:t>	 IF(A(I) .LT. 0) A(I)=1</a:t>
            </a:r>
          </a:p>
          <a:p>
            <a:pPr defTabSz="457200" fontAlgn="base">
              <a:spcBef>
                <a:spcPts val="600"/>
              </a:spcBef>
              <a:spcAft>
                <a:spcPct val="0"/>
              </a:spcAft>
              <a:buSzPct val="100000"/>
            </a:pPr>
            <a:r>
              <a:rPr lang="en-US" altLang="en-US">
                <a:latin typeface="Georgia" panose="02040502050405020303" pitchFamily="18" charset="0"/>
              </a:rPr>
              <a:t>20 </a:t>
            </a:r>
            <a:r>
              <a:rPr lang="en-US" altLang="en-US" b="1">
                <a:latin typeface="Georgia" panose="02040502050405020303" pitchFamily="18" charset="0"/>
              </a:rPr>
              <a:t>Continue</a:t>
            </a:r>
          </a:p>
        </p:txBody>
      </p:sp>
      <p:sp>
        <p:nvSpPr>
          <p:cNvPr id="13315" name="Text Box 3">
            <a:extLst>
              <a:ext uri="{FF2B5EF4-FFF2-40B4-BE49-F238E27FC236}">
                <a16:creationId xmlns:a16="http://schemas.microsoft.com/office/drawing/2014/main" id="{C4127ECD-27B6-195D-58AD-D34D8595A59C}"/>
              </a:ext>
            </a:extLst>
          </p:cNvPr>
          <p:cNvSpPr txBox="1">
            <a:spLocks noChangeArrowheads="1"/>
          </p:cNvSpPr>
          <p:nvPr/>
        </p:nvSpPr>
        <p:spPr bwMode="auto">
          <a:xfrm>
            <a:off x="6169026" y="1905000"/>
            <a:ext cx="3813175"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22263">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9pPr>
          </a:lstStyle>
          <a:p>
            <a:pPr defTabSz="457200" fontAlgn="base">
              <a:spcBef>
                <a:spcPts val="600"/>
              </a:spcBef>
              <a:spcAft>
                <a:spcPct val="0"/>
              </a:spcAft>
              <a:buSzPct val="100000"/>
            </a:pPr>
            <a:endParaRPr lang="en-US" altLang="en-US" b="1">
              <a:latin typeface="Georgia" panose="02040502050405020303" pitchFamily="18" charset="0"/>
            </a:endParaRPr>
          </a:p>
          <a:p>
            <a:pPr defTabSz="457200" fontAlgn="base">
              <a:spcBef>
                <a:spcPts val="600"/>
              </a:spcBef>
              <a:spcAft>
                <a:spcPct val="0"/>
              </a:spcAft>
              <a:buSzPct val="100000"/>
            </a:pPr>
            <a:r>
              <a:rPr lang="en-US" altLang="en-US" b="1">
                <a:latin typeface="Georgia" panose="02040502050405020303" pitchFamily="18" charset="0"/>
              </a:rPr>
              <a:t>Do</a:t>
            </a:r>
            <a:r>
              <a:rPr lang="en-US" altLang="en-US">
                <a:latin typeface="Georgia" panose="02040502050405020303" pitchFamily="18" charset="0"/>
              </a:rPr>
              <a:t> 10 I = 1, N</a:t>
            </a:r>
          </a:p>
          <a:p>
            <a:pPr defTabSz="457200" fontAlgn="base">
              <a:spcBef>
                <a:spcPts val="600"/>
              </a:spcBef>
              <a:spcAft>
                <a:spcPct val="0"/>
              </a:spcAft>
              <a:buSzPct val="100000"/>
            </a:pPr>
            <a:r>
              <a:rPr lang="en-US" altLang="en-US">
                <a:latin typeface="Georgia" panose="02040502050405020303" pitchFamily="18" charset="0"/>
              </a:rPr>
              <a:t> IF(A(I-1) .EQ. 0) A(I)=0</a:t>
            </a:r>
          </a:p>
          <a:p>
            <a:pPr defTabSz="457200" fontAlgn="base">
              <a:spcBef>
                <a:spcPts val="600"/>
              </a:spcBef>
              <a:spcAft>
                <a:spcPct val="0"/>
              </a:spcAft>
              <a:buSzPct val="100000"/>
            </a:pPr>
            <a:r>
              <a:rPr lang="en-US" altLang="en-US">
                <a:latin typeface="Georgia" panose="02040502050405020303" pitchFamily="18" charset="0"/>
              </a:rPr>
              <a:t>10 </a:t>
            </a:r>
            <a:r>
              <a:rPr lang="en-US" altLang="en-US" b="1">
                <a:latin typeface="Georgia" panose="02040502050405020303" pitchFamily="18" charset="0"/>
              </a:rPr>
              <a:t>Continue</a:t>
            </a:r>
          </a:p>
          <a:p>
            <a:pPr defTabSz="457200" fontAlgn="base">
              <a:spcBef>
                <a:spcPts val="600"/>
              </a:spcBef>
              <a:spcAft>
                <a:spcPct val="0"/>
              </a:spcAft>
              <a:buSzPct val="100000"/>
            </a:pPr>
            <a:endParaRPr lang="en-US" altLang="en-US" b="1">
              <a:latin typeface="Georgia" panose="02040502050405020303" pitchFamily="18" charset="0"/>
            </a:endParaRPr>
          </a:p>
        </p:txBody>
      </p:sp>
      <p:sp>
        <p:nvSpPr>
          <p:cNvPr id="5" name="Footer Placeholder 4">
            <a:extLst>
              <a:ext uri="{FF2B5EF4-FFF2-40B4-BE49-F238E27FC236}">
                <a16:creationId xmlns:a16="http://schemas.microsoft.com/office/drawing/2014/main" id="{FD092906-E881-4E82-765C-6C1DED7075BB}"/>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B9FBBDF5-DCBE-522A-12B3-F0E0B0DBCDED}"/>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60</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860979245"/>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a:extLst>
              <a:ext uri="{FF2B5EF4-FFF2-40B4-BE49-F238E27FC236}">
                <a16:creationId xmlns:a16="http://schemas.microsoft.com/office/drawing/2014/main" id="{AB98DFE3-3173-DF22-17DD-C8EDD07858D8}"/>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Resource dependence</a:t>
            </a:r>
          </a:p>
        </p:txBody>
      </p:sp>
      <p:sp>
        <p:nvSpPr>
          <p:cNvPr id="14338" name="Text Box 2">
            <a:extLst>
              <a:ext uri="{FF2B5EF4-FFF2-40B4-BE49-F238E27FC236}">
                <a16:creationId xmlns:a16="http://schemas.microsoft.com/office/drawing/2014/main" id="{B1F62E42-64E4-305F-3005-9C7ED989A65E}"/>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Concerned with the conflicts in using shared resources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a:latin typeface="Georgia" panose="02040502050405020303" pitchFamily="18" charset="0"/>
              </a:rPr>
              <a:t>Integer units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a:latin typeface="Georgia" panose="02040502050405020303" pitchFamily="18" charset="0"/>
              </a:rPr>
              <a:t>Floating-point units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a:latin typeface="Georgia" panose="02040502050405020303" pitchFamily="18" charset="0"/>
              </a:rPr>
              <a:t>Registers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a:latin typeface="Georgia" panose="02040502050405020303" pitchFamily="18" charset="0"/>
              </a:rPr>
              <a:t>Memory areas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a:latin typeface="Georgia" panose="02040502050405020303" pitchFamily="18" charset="0"/>
              </a:rPr>
              <a:t>ALU</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a:latin typeface="Georgia" panose="02040502050405020303" pitchFamily="18" charset="0"/>
              </a:rPr>
              <a:t>Workplace storage</a:t>
            </a:r>
          </a:p>
        </p:txBody>
      </p:sp>
      <p:sp>
        <p:nvSpPr>
          <p:cNvPr id="5" name="Footer Placeholder 4">
            <a:extLst>
              <a:ext uri="{FF2B5EF4-FFF2-40B4-BE49-F238E27FC236}">
                <a16:creationId xmlns:a16="http://schemas.microsoft.com/office/drawing/2014/main" id="{F4F65965-6B8D-035A-DCD5-D5CF38E56EF9}"/>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631C02DF-0A6B-7F97-CBDB-02CB860E964A}"/>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61</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49988772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a:extLst>
              <a:ext uri="{FF2B5EF4-FFF2-40B4-BE49-F238E27FC236}">
                <a16:creationId xmlns:a16="http://schemas.microsoft.com/office/drawing/2014/main" id="{4AC6B299-ADBF-094C-87A6-A44A9FABF4C0}"/>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Bernstein’s conditions</a:t>
            </a:r>
          </a:p>
        </p:txBody>
      </p:sp>
      <p:sp>
        <p:nvSpPr>
          <p:cNvPr id="15362" name="Text Box 2">
            <a:extLst>
              <a:ext uri="{FF2B5EF4-FFF2-40B4-BE49-F238E27FC236}">
                <a16:creationId xmlns:a16="http://schemas.microsoft.com/office/drawing/2014/main" id="{72A467F1-8D78-90AA-ACE0-4BEA1A2F172F}"/>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71500" indent="-2079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Set of conditions for two processes to execute in parallel</a:t>
            </a:r>
          </a:p>
          <a:p>
            <a:pPr lvl="1" defTabSz="457200" fontAlgn="base">
              <a:lnSpc>
                <a:spcPct val="150000"/>
              </a:lnSpc>
              <a:spcBef>
                <a:spcPct val="0"/>
              </a:spcBef>
              <a:spcAft>
                <a:spcPct val="0"/>
              </a:spcAft>
              <a:buSzPct val="60000"/>
            </a:pPr>
            <a:r>
              <a:rPr lang="en-US" altLang="en-US" sz="1800">
                <a:latin typeface="Georgia" panose="02040502050405020303" pitchFamily="18" charset="0"/>
              </a:rPr>
              <a:t>	I</a:t>
            </a:r>
            <a:r>
              <a:rPr lang="en-US" altLang="en-US" sz="1800" baseline="-25000">
                <a:latin typeface="Georgia" panose="02040502050405020303" pitchFamily="18" charset="0"/>
              </a:rPr>
              <a:t>1</a:t>
            </a:r>
            <a:r>
              <a:rPr lang="en-US" altLang="en-US" sz="1800">
                <a:latin typeface="Georgia" panose="02040502050405020303" pitchFamily="18" charset="0"/>
              </a:rPr>
              <a:t> </a:t>
            </a:r>
            <a:r>
              <a:rPr lang="en-US" altLang="en-US" sz="1800">
                <a:latin typeface="Symbol" panose="05050102010706020507" pitchFamily="18" charset="2"/>
              </a:rPr>
              <a:t></a:t>
            </a:r>
            <a:r>
              <a:rPr lang="en-US" altLang="en-US" sz="1800">
                <a:latin typeface="Georgia" panose="02040502050405020303" pitchFamily="18" charset="0"/>
              </a:rPr>
              <a:t> O</a:t>
            </a:r>
            <a:r>
              <a:rPr lang="en-US" altLang="en-US" sz="1800" baseline="-25000">
                <a:latin typeface="Georgia" panose="02040502050405020303" pitchFamily="18" charset="0"/>
              </a:rPr>
              <a:t>2</a:t>
            </a:r>
            <a:r>
              <a:rPr lang="en-US" altLang="en-US" sz="1800">
                <a:latin typeface="Georgia" panose="02040502050405020303" pitchFamily="18" charset="0"/>
              </a:rPr>
              <a:t>   =  </a:t>
            </a:r>
            <a:r>
              <a:rPr lang="en-US" altLang="en-US" sz="1800">
                <a:latin typeface="Georgia" panose="02040502050405020303" pitchFamily="18" charset="0"/>
                <a:cs typeface="Times New Roman" panose="02020603050405020304" pitchFamily="18" charset="0"/>
              </a:rPr>
              <a:t>Ø</a:t>
            </a:r>
          </a:p>
          <a:p>
            <a:pPr lvl="1" defTabSz="457200" fontAlgn="base">
              <a:lnSpc>
                <a:spcPct val="150000"/>
              </a:lnSpc>
              <a:spcBef>
                <a:spcPct val="0"/>
              </a:spcBef>
              <a:spcAft>
                <a:spcPct val="0"/>
              </a:spcAft>
              <a:buSzPct val="60000"/>
            </a:pPr>
            <a:r>
              <a:rPr lang="en-US" altLang="en-US" sz="1800">
                <a:latin typeface="Georgia" panose="02040502050405020303" pitchFamily="18" charset="0"/>
              </a:rPr>
              <a:t>	I</a:t>
            </a:r>
            <a:r>
              <a:rPr lang="en-US" altLang="en-US" sz="1800" baseline="-25000">
                <a:latin typeface="Georgia" panose="02040502050405020303" pitchFamily="18" charset="0"/>
              </a:rPr>
              <a:t>2</a:t>
            </a:r>
            <a:r>
              <a:rPr lang="en-US" altLang="en-US" sz="1800">
                <a:latin typeface="Georgia" panose="02040502050405020303" pitchFamily="18" charset="0"/>
              </a:rPr>
              <a:t> </a:t>
            </a:r>
            <a:r>
              <a:rPr lang="en-US" altLang="en-US" sz="1800">
                <a:latin typeface="Symbol" panose="05050102010706020507" pitchFamily="18" charset="2"/>
              </a:rPr>
              <a:t></a:t>
            </a:r>
            <a:r>
              <a:rPr lang="en-US" altLang="en-US" sz="1800">
                <a:latin typeface="Georgia" panose="02040502050405020303" pitchFamily="18" charset="0"/>
              </a:rPr>
              <a:t> O</a:t>
            </a:r>
            <a:r>
              <a:rPr lang="en-US" altLang="en-US" sz="1800" baseline="-25000">
                <a:latin typeface="Georgia" panose="02040502050405020303" pitchFamily="18" charset="0"/>
              </a:rPr>
              <a:t>1</a:t>
            </a:r>
            <a:r>
              <a:rPr lang="en-US" altLang="en-US" sz="1800">
                <a:latin typeface="Georgia" panose="02040502050405020303" pitchFamily="18" charset="0"/>
              </a:rPr>
              <a:t>   =  </a:t>
            </a:r>
            <a:r>
              <a:rPr lang="en-US" altLang="en-US" sz="1800">
                <a:latin typeface="Georgia" panose="02040502050405020303" pitchFamily="18" charset="0"/>
                <a:cs typeface="Times New Roman" panose="02020603050405020304" pitchFamily="18" charset="0"/>
              </a:rPr>
              <a:t>Ø</a:t>
            </a:r>
          </a:p>
          <a:p>
            <a:pPr lvl="1" defTabSz="457200" fontAlgn="base">
              <a:lnSpc>
                <a:spcPct val="150000"/>
              </a:lnSpc>
              <a:spcBef>
                <a:spcPct val="0"/>
              </a:spcBef>
              <a:spcAft>
                <a:spcPct val="0"/>
              </a:spcAft>
              <a:buSzPct val="60000"/>
            </a:pPr>
            <a:r>
              <a:rPr lang="en-US" altLang="en-US" sz="1800">
                <a:latin typeface="Georgia" panose="02040502050405020303" pitchFamily="18" charset="0"/>
              </a:rPr>
              <a:t>	O</a:t>
            </a:r>
            <a:r>
              <a:rPr lang="en-US" altLang="en-US" sz="1800" baseline="-25000">
                <a:latin typeface="Georgia" panose="02040502050405020303" pitchFamily="18" charset="0"/>
              </a:rPr>
              <a:t>1</a:t>
            </a:r>
            <a:r>
              <a:rPr lang="en-US" altLang="en-US" sz="1800">
                <a:latin typeface="Georgia" panose="02040502050405020303" pitchFamily="18" charset="0"/>
              </a:rPr>
              <a:t> </a:t>
            </a:r>
            <a:r>
              <a:rPr lang="en-US" altLang="en-US" sz="1800">
                <a:latin typeface="Symbol" panose="05050102010706020507" pitchFamily="18" charset="2"/>
              </a:rPr>
              <a:t></a:t>
            </a:r>
            <a:r>
              <a:rPr lang="en-US" altLang="en-US" sz="1800">
                <a:latin typeface="Georgia" panose="02040502050405020303" pitchFamily="18" charset="0"/>
              </a:rPr>
              <a:t> O</a:t>
            </a:r>
            <a:r>
              <a:rPr lang="en-US" altLang="en-US" sz="1800" baseline="-25000">
                <a:latin typeface="Georgia" panose="02040502050405020303" pitchFamily="18" charset="0"/>
              </a:rPr>
              <a:t>2</a:t>
            </a:r>
            <a:r>
              <a:rPr lang="en-US" altLang="en-US" sz="1800">
                <a:latin typeface="Georgia" panose="02040502050405020303" pitchFamily="18" charset="0"/>
              </a:rPr>
              <a:t>  =  </a:t>
            </a:r>
            <a:r>
              <a:rPr lang="en-US" altLang="en-US" sz="1800">
                <a:latin typeface="Georgia" panose="02040502050405020303" pitchFamily="18" charset="0"/>
                <a:cs typeface="Times New Roman" panose="02020603050405020304" pitchFamily="18" charset="0"/>
              </a:rPr>
              <a:t>Ø</a:t>
            </a:r>
          </a:p>
        </p:txBody>
      </p:sp>
      <p:sp>
        <p:nvSpPr>
          <p:cNvPr id="5" name="Footer Placeholder 4">
            <a:extLst>
              <a:ext uri="{FF2B5EF4-FFF2-40B4-BE49-F238E27FC236}">
                <a16:creationId xmlns:a16="http://schemas.microsoft.com/office/drawing/2014/main" id="{615706FE-C22F-EFE1-CEFD-C278956B0A49}"/>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16380308-22AB-2FA4-051C-56D4164B7E0E}"/>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62</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17184645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a:extLst>
              <a:ext uri="{FF2B5EF4-FFF2-40B4-BE49-F238E27FC236}">
                <a16:creationId xmlns:a16="http://schemas.microsoft.com/office/drawing/2014/main" id="{5CD710B2-755D-B353-F44A-3D1E65D31F8F}"/>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Bernstein’s Conditions - 2</a:t>
            </a:r>
          </a:p>
        </p:txBody>
      </p:sp>
      <p:sp>
        <p:nvSpPr>
          <p:cNvPr id="16386" name="Text Box 2">
            <a:extLst>
              <a:ext uri="{FF2B5EF4-FFF2-40B4-BE49-F238E27FC236}">
                <a16:creationId xmlns:a16="http://schemas.microsoft.com/office/drawing/2014/main" id="{9B7F277F-7544-903C-0D26-C7B742307FE1}"/>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200">
                <a:latin typeface="Georgia" panose="02040502050405020303" pitchFamily="18" charset="0"/>
              </a:rPr>
              <a:t>In terms of data dependencies, Bernstein’s conditions imply that two processes can execute in parallel if they are flow-independent, anti-independent, and output-independent.</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200">
                <a:latin typeface="Georgia" panose="02040502050405020303" pitchFamily="18" charset="0"/>
              </a:rPr>
              <a:t>The parallelism relation || is commutative (</a:t>
            </a:r>
            <a:r>
              <a:rPr lang="en-US" altLang="en-US" sz="2200" i="1">
                <a:latin typeface="Georgia" panose="02040502050405020303" pitchFamily="18" charset="0"/>
              </a:rPr>
              <a:t>P</a:t>
            </a:r>
            <a:r>
              <a:rPr lang="en-US" altLang="en-US" sz="2200" i="1" baseline="-25000">
                <a:latin typeface="Georgia" panose="02040502050405020303" pitchFamily="18" charset="0"/>
              </a:rPr>
              <a:t>i</a:t>
            </a:r>
            <a:r>
              <a:rPr lang="en-US" altLang="en-US" sz="2200">
                <a:latin typeface="Georgia" panose="02040502050405020303" pitchFamily="18" charset="0"/>
              </a:rPr>
              <a:t> || </a:t>
            </a:r>
            <a:r>
              <a:rPr lang="en-US" altLang="en-US" sz="2200" i="1">
                <a:latin typeface="Georgia" panose="02040502050405020303" pitchFamily="18" charset="0"/>
              </a:rPr>
              <a:t>P</a:t>
            </a:r>
            <a:r>
              <a:rPr lang="en-US" altLang="en-US" sz="2200" i="1" baseline="-25000">
                <a:latin typeface="Georgia" panose="02040502050405020303" pitchFamily="18" charset="0"/>
              </a:rPr>
              <a:t>j </a:t>
            </a:r>
            <a:r>
              <a:rPr lang="en-US" altLang="en-US" sz="2200">
                <a:latin typeface="Georgia" panose="02040502050405020303" pitchFamily="18" charset="0"/>
              </a:rPr>
              <a:t>implies </a:t>
            </a:r>
            <a:r>
              <a:rPr lang="en-US" altLang="en-US" sz="2200" i="1">
                <a:latin typeface="Georgia" panose="02040502050405020303" pitchFamily="18" charset="0"/>
              </a:rPr>
              <a:t>P</a:t>
            </a:r>
            <a:r>
              <a:rPr lang="en-US" altLang="en-US" sz="2200" i="1" baseline="-25000">
                <a:latin typeface="Georgia" panose="02040502050405020303" pitchFamily="18" charset="0"/>
              </a:rPr>
              <a:t>j </a:t>
            </a:r>
            <a:r>
              <a:rPr lang="en-US" altLang="en-US" sz="2200">
                <a:latin typeface="Georgia" panose="02040502050405020303" pitchFamily="18" charset="0"/>
              </a:rPr>
              <a:t>|| </a:t>
            </a:r>
            <a:r>
              <a:rPr lang="en-US" altLang="en-US" sz="2200" i="1">
                <a:latin typeface="Georgia" panose="02040502050405020303" pitchFamily="18" charset="0"/>
              </a:rPr>
              <a:t>P</a:t>
            </a:r>
            <a:r>
              <a:rPr lang="en-US" altLang="en-US" sz="2200" i="1" baseline="-25000">
                <a:latin typeface="Georgia" panose="02040502050405020303" pitchFamily="18" charset="0"/>
              </a:rPr>
              <a:t>i </a:t>
            </a:r>
            <a:r>
              <a:rPr lang="en-US" altLang="en-US" sz="2200">
                <a:latin typeface="Georgia" panose="02040502050405020303" pitchFamily="18" charset="0"/>
              </a:rPr>
              <a:t>), but not transitive (</a:t>
            </a:r>
            <a:r>
              <a:rPr lang="en-US" altLang="en-US" sz="2200" i="1">
                <a:latin typeface="Georgia" panose="02040502050405020303" pitchFamily="18" charset="0"/>
              </a:rPr>
              <a:t>P</a:t>
            </a:r>
            <a:r>
              <a:rPr lang="en-US" altLang="en-US" sz="2200" i="1" baseline="-25000">
                <a:latin typeface="Georgia" panose="02040502050405020303" pitchFamily="18" charset="0"/>
              </a:rPr>
              <a:t>i</a:t>
            </a:r>
            <a:r>
              <a:rPr lang="en-US" altLang="en-US" sz="2200">
                <a:latin typeface="Georgia" panose="02040502050405020303" pitchFamily="18" charset="0"/>
              </a:rPr>
              <a:t> || </a:t>
            </a:r>
            <a:r>
              <a:rPr lang="en-US" altLang="en-US" sz="2200" i="1">
                <a:latin typeface="Georgia" panose="02040502050405020303" pitchFamily="18" charset="0"/>
              </a:rPr>
              <a:t>P</a:t>
            </a:r>
            <a:r>
              <a:rPr lang="en-US" altLang="en-US" sz="2200" i="1" baseline="-25000">
                <a:latin typeface="Georgia" panose="02040502050405020303" pitchFamily="18" charset="0"/>
              </a:rPr>
              <a:t>j</a:t>
            </a:r>
            <a:r>
              <a:rPr lang="en-US" altLang="en-US" sz="2200">
                <a:latin typeface="Georgia" panose="02040502050405020303" pitchFamily="18" charset="0"/>
              </a:rPr>
              <a:t> and </a:t>
            </a:r>
            <a:r>
              <a:rPr lang="en-US" altLang="en-US" sz="2200" i="1">
                <a:latin typeface="Georgia" panose="02040502050405020303" pitchFamily="18" charset="0"/>
              </a:rPr>
              <a:t>P</a:t>
            </a:r>
            <a:r>
              <a:rPr lang="en-US" altLang="en-US" sz="2200" i="1" baseline="-25000">
                <a:latin typeface="Georgia" panose="02040502050405020303" pitchFamily="18" charset="0"/>
              </a:rPr>
              <a:t>j</a:t>
            </a:r>
            <a:r>
              <a:rPr lang="en-US" altLang="en-US" sz="2200">
                <a:latin typeface="Georgia" panose="02040502050405020303" pitchFamily="18" charset="0"/>
              </a:rPr>
              <a:t> || </a:t>
            </a:r>
            <a:r>
              <a:rPr lang="en-US" altLang="en-US" sz="2200" i="1">
                <a:latin typeface="Georgia" panose="02040502050405020303" pitchFamily="18" charset="0"/>
              </a:rPr>
              <a:t>P</a:t>
            </a:r>
            <a:r>
              <a:rPr lang="en-US" altLang="en-US" sz="2200" i="1" baseline="-25000">
                <a:latin typeface="Georgia" panose="02040502050405020303" pitchFamily="18" charset="0"/>
              </a:rPr>
              <a:t>k</a:t>
            </a:r>
            <a:r>
              <a:rPr lang="en-US" altLang="en-US" sz="2200">
                <a:latin typeface="Georgia" panose="02040502050405020303" pitchFamily="18" charset="0"/>
              </a:rPr>
              <a:t> does not imply </a:t>
            </a:r>
            <a:r>
              <a:rPr lang="en-US" altLang="en-US" sz="2200" i="1">
                <a:latin typeface="Georgia" panose="02040502050405020303" pitchFamily="18" charset="0"/>
              </a:rPr>
              <a:t>P</a:t>
            </a:r>
            <a:r>
              <a:rPr lang="en-US" altLang="en-US" sz="2200" i="1" baseline="-25000">
                <a:latin typeface="Georgia" panose="02040502050405020303" pitchFamily="18" charset="0"/>
              </a:rPr>
              <a:t>i</a:t>
            </a:r>
            <a:r>
              <a:rPr lang="en-US" altLang="en-US" sz="2200">
                <a:latin typeface="Georgia" panose="02040502050405020303" pitchFamily="18" charset="0"/>
              </a:rPr>
              <a:t> || </a:t>
            </a:r>
            <a:r>
              <a:rPr lang="en-US" altLang="en-US" sz="2200" i="1">
                <a:latin typeface="Georgia" panose="02040502050405020303" pitchFamily="18" charset="0"/>
              </a:rPr>
              <a:t>P</a:t>
            </a:r>
            <a:r>
              <a:rPr lang="en-US" altLang="en-US" sz="2200" i="1" baseline="-25000">
                <a:latin typeface="Georgia" panose="02040502050405020303" pitchFamily="18" charset="0"/>
              </a:rPr>
              <a:t>k</a:t>
            </a:r>
            <a:r>
              <a:rPr lang="en-US" altLang="en-US" sz="2200">
                <a:latin typeface="Georgia" panose="02040502050405020303" pitchFamily="18" charset="0"/>
              </a:rPr>
              <a:t> ) .  Therefore, || is not an equivalence relation.</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200">
                <a:latin typeface="Georgia" panose="02040502050405020303" pitchFamily="18" charset="0"/>
              </a:rPr>
              <a:t>Intersection of the input sets is allowed.</a:t>
            </a:r>
          </a:p>
          <a:p>
            <a:pPr marL="341313" defTabSz="457200" fontAlgn="base">
              <a:lnSpc>
                <a:spcPct val="150000"/>
              </a:lnSpc>
              <a:spcBef>
                <a:spcPct val="0"/>
              </a:spcBef>
              <a:spcAft>
                <a:spcPct val="0"/>
              </a:spcAft>
              <a:buSzPct val="130000"/>
            </a:pPr>
            <a:endParaRPr lang="en-US" altLang="en-US" sz="2200">
              <a:latin typeface="Georgia" panose="02040502050405020303" pitchFamily="18" charset="0"/>
            </a:endParaRPr>
          </a:p>
        </p:txBody>
      </p:sp>
      <p:sp>
        <p:nvSpPr>
          <p:cNvPr id="5" name="Footer Placeholder 4">
            <a:extLst>
              <a:ext uri="{FF2B5EF4-FFF2-40B4-BE49-F238E27FC236}">
                <a16:creationId xmlns:a16="http://schemas.microsoft.com/office/drawing/2014/main" id="{62BC70B8-E147-8681-5095-D80719D076D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E7C6107C-A2CF-DF01-D45F-C47F82A0AD17}"/>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63</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902414307"/>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a:extLst>
              <a:ext uri="{FF2B5EF4-FFF2-40B4-BE49-F238E27FC236}">
                <a16:creationId xmlns:a16="http://schemas.microsoft.com/office/drawing/2014/main" id="{A07D1F3B-2625-D21D-DCDC-70E8129A3A10}"/>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Utilizing Bernstein’s conditions</a:t>
            </a:r>
          </a:p>
        </p:txBody>
      </p:sp>
      <p:sp>
        <p:nvSpPr>
          <p:cNvPr id="17410" name="Text Box 2">
            <a:extLst>
              <a:ext uri="{FF2B5EF4-FFF2-40B4-BE49-F238E27FC236}">
                <a16:creationId xmlns:a16="http://schemas.microsoft.com/office/drawing/2014/main" id="{A0824AAF-8755-FE85-EB71-F715F30E7ECC}"/>
              </a:ext>
            </a:extLst>
          </p:cNvPr>
          <p:cNvSpPr txBox="1">
            <a:spLocks noChangeArrowheads="1"/>
          </p:cNvSpPr>
          <p:nvPr/>
        </p:nvSpPr>
        <p:spPr bwMode="auto">
          <a:xfrm>
            <a:off x="2333625" y="2286000"/>
            <a:ext cx="7958138" cy="388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22263">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1pPr>
            <a:lvl2pPr>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2pPr>
            <a:lvl3pPr>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3pPr>
            <a:lvl4pPr>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4pPr>
            <a:lvl5pPr>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42900" algn="l"/>
                <a:tab pos="893763" algn="l"/>
                <a:tab pos="1808163" algn="l"/>
                <a:tab pos="2722563" algn="l"/>
                <a:tab pos="3636963" algn="l"/>
                <a:tab pos="4551363" algn="l"/>
                <a:tab pos="5465763" algn="l"/>
                <a:tab pos="6380163" algn="l"/>
                <a:tab pos="7294563" algn="l"/>
                <a:tab pos="8208963" algn="l"/>
                <a:tab pos="9123363" algn="l"/>
                <a:tab pos="10037763" algn="l"/>
                <a:tab pos="10039350" algn="l"/>
                <a:tab pos="10496550" algn="l"/>
                <a:tab pos="10498138" algn="l"/>
                <a:tab pos="10499725" algn="l"/>
                <a:tab pos="10501313" algn="l"/>
                <a:tab pos="10502900" algn="l"/>
                <a:tab pos="10504488" algn="l"/>
                <a:tab pos="10506075" algn="l"/>
                <a:tab pos="10507663" algn="l"/>
                <a:tab pos="10509250" algn="l"/>
                <a:tab pos="10510838" algn="l"/>
                <a:tab pos="10512425" algn="l"/>
                <a:tab pos="1051401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SzPct val="130000"/>
            </a:pPr>
            <a:r>
              <a:rPr lang="en-US" altLang="en-US" sz="2000">
                <a:latin typeface="Georgia" panose="02040502050405020303" pitchFamily="18" charset="0"/>
              </a:rPr>
              <a:t>P</a:t>
            </a:r>
            <a:r>
              <a:rPr lang="en-US" altLang="en-US" sz="2000" baseline="-25000">
                <a:latin typeface="Georgia" panose="02040502050405020303" pitchFamily="18" charset="0"/>
              </a:rPr>
              <a:t>1</a:t>
            </a:r>
            <a:r>
              <a:rPr lang="en-US" altLang="en-US" sz="2000">
                <a:latin typeface="Georgia" panose="02040502050405020303" pitchFamily="18" charset="0"/>
              </a:rPr>
              <a:t> :	C = D x E</a:t>
            </a:r>
          </a:p>
          <a:p>
            <a:pPr defTabSz="457200" fontAlgn="base">
              <a:lnSpc>
                <a:spcPct val="150000"/>
              </a:lnSpc>
              <a:spcBef>
                <a:spcPct val="0"/>
              </a:spcBef>
              <a:spcAft>
                <a:spcPct val="0"/>
              </a:spcAft>
              <a:buSzPct val="130000"/>
            </a:pPr>
            <a:r>
              <a:rPr lang="en-US" altLang="en-US" sz="2000">
                <a:latin typeface="Georgia" panose="02040502050405020303" pitchFamily="18" charset="0"/>
              </a:rPr>
              <a:t>P</a:t>
            </a:r>
            <a:r>
              <a:rPr lang="en-US" altLang="en-US" sz="2000" baseline="-25000">
                <a:latin typeface="Georgia" panose="02040502050405020303" pitchFamily="18" charset="0"/>
              </a:rPr>
              <a:t>2</a:t>
            </a:r>
            <a:r>
              <a:rPr lang="en-US" altLang="en-US" sz="2000">
                <a:latin typeface="Georgia" panose="02040502050405020303" pitchFamily="18" charset="0"/>
              </a:rPr>
              <a:t> :	M = G + C</a:t>
            </a:r>
          </a:p>
          <a:p>
            <a:pPr defTabSz="457200" fontAlgn="base">
              <a:lnSpc>
                <a:spcPct val="150000"/>
              </a:lnSpc>
              <a:spcBef>
                <a:spcPct val="0"/>
              </a:spcBef>
              <a:spcAft>
                <a:spcPct val="0"/>
              </a:spcAft>
              <a:buSzPct val="130000"/>
            </a:pPr>
            <a:r>
              <a:rPr lang="en-US" altLang="en-US" sz="2000">
                <a:latin typeface="Georgia" panose="02040502050405020303" pitchFamily="18" charset="0"/>
              </a:rPr>
              <a:t>P</a:t>
            </a:r>
            <a:r>
              <a:rPr lang="en-US" altLang="en-US" sz="2000" baseline="-25000">
                <a:latin typeface="Georgia" panose="02040502050405020303" pitchFamily="18" charset="0"/>
              </a:rPr>
              <a:t>3</a:t>
            </a:r>
            <a:r>
              <a:rPr lang="en-US" altLang="en-US" sz="2000">
                <a:latin typeface="Georgia" panose="02040502050405020303" pitchFamily="18" charset="0"/>
              </a:rPr>
              <a:t> :	A = B + C</a:t>
            </a:r>
          </a:p>
          <a:p>
            <a:pPr defTabSz="457200" fontAlgn="base">
              <a:lnSpc>
                <a:spcPct val="150000"/>
              </a:lnSpc>
              <a:spcBef>
                <a:spcPct val="0"/>
              </a:spcBef>
              <a:spcAft>
                <a:spcPct val="0"/>
              </a:spcAft>
              <a:buSzPct val="130000"/>
            </a:pPr>
            <a:r>
              <a:rPr lang="en-US" altLang="en-US" sz="2000">
                <a:latin typeface="Georgia" panose="02040502050405020303" pitchFamily="18" charset="0"/>
              </a:rPr>
              <a:t>P</a:t>
            </a:r>
            <a:r>
              <a:rPr lang="en-US" altLang="en-US" sz="2000" baseline="-25000">
                <a:latin typeface="Georgia" panose="02040502050405020303" pitchFamily="18" charset="0"/>
              </a:rPr>
              <a:t>4</a:t>
            </a:r>
            <a:r>
              <a:rPr lang="en-US" altLang="en-US" sz="2000">
                <a:latin typeface="Georgia" panose="02040502050405020303" pitchFamily="18" charset="0"/>
              </a:rPr>
              <a:t> :	C = L + M</a:t>
            </a:r>
          </a:p>
          <a:p>
            <a:pPr defTabSz="457200" fontAlgn="base">
              <a:lnSpc>
                <a:spcPct val="150000"/>
              </a:lnSpc>
              <a:spcBef>
                <a:spcPct val="0"/>
              </a:spcBef>
              <a:spcAft>
                <a:spcPct val="0"/>
              </a:spcAft>
              <a:buSzPct val="130000"/>
            </a:pPr>
            <a:r>
              <a:rPr lang="en-US" altLang="en-US" sz="2000">
                <a:latin typeface="Georgia" panose="02040502050405020303" pitchFamily="18" charset="0"/>
              </a:rPr>
              <a:t>P</a:t>
            </a:r>
            <a:r>
              <a:rPr lang="en-US" altLang="en-US" sz="2000" baseline="-25000">
                <a:latin typeface="Georgia" panose="02040502050405020303" pitchFamily="18" charset="0"/>
              </a:rPr>
              <a:t>5</a:t>
            </a:r>
            <a:r>
              <a:rPr lang="en-US" altLang="en-US" sz="2000">
                <a:latin typeface="Georgia" panose="02040502050405020303" pitchFamily="18" charset="0"/>
              </a:rPr>
              <a:t> :	F = G / E</a:t>
            </a:r>
          </a:p>
          <a:p>
            <a:pPr defTabSz="457200" fontAlgn="base">
              <a:lnSpc>
                <a:spcPct val="150000"/>
              </a:lnSpc>
              <a:spcBef>
                <a:spcPct val="0"/>
              </a:spcBef>
              <a:spcAft>
                <a:spcPct val="0"/>
              </a:spcAft>
              <a:buSzPct val="130000"/>
            </a:pPr>
            <a:endParaRPr lang="en-US" altLang="en-US" sz="2000">
              <a:latin typeface="Georgia" panose="02040502050405020303" pitchFamily="18" charset="0"/>
            </a:endParaRPr>
          </a:p>
          <a:p>
            <a:pPr defTabSz="457200" fontAlgn="base">
              <a:lnSpc>
                <a:spcPct val="150000"/>
              </a:lnSpc>
              <a:spcBef>
                <a:spcPct val="0"/>
              </a:spcBef>
              <a:spcAft>
                <a:spcPct val="0"/>
              </a:spcAft>
              <a:buSzPct val="130000"/>
            </a:pPr>
            <a:endParaRPr lang="en-US" altLang="en-US" sz="2000">
              <a:latin typeface="Georgia" panose="02040502050405020303" pitchFamily="18" charset="0"/>
            </a:endParaRPr>
          </a:p>
        </p:txBody>
      </p:sp>
      <p:sp>
        <p:nvSpPr>
          <p:cNvPr id="17411" name="Oval 3">
            <a:extLst>
              <a:ext uri="{FF2B5EF4-FFF2-40B4-BE49-F238E27FC236}">
                <a16:creationId xmlns:a16="http://schemas.microsoft.com/office/drawing/2014/main" id="{A02FAEA6-41E6-D1F5-574F-EA4F96644CBE}"/>
              </a:ext>
            </a:extLst>
          </p:cNvPr>
          <p:cNvSpPr>
            <a:spLocks noChangeArrowheads="1"/>
          </p:cNvSpPr>
          <p:nvPr/>
        </p:nvSpPr>
        <p:spPr bwMode="auto">
          <a:xfrm>
            <a:off x="6934200" y="25146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12" name="Oval 4">
            <a:extLst>
              <a:ext uri="{FF2B5EF4-FFF2-40B4-BE49-F238E27FC236}">
                <a16:creationId xmlns:a16="http://schemas.microsoft.com/office/drawing/2014/main" id="{4B830CCC-D972-A07B-4209-F4DE4D63D0B9}"/>
              </a:ext>
            </a:extLst>
          </p:cNvPr>
          <p:cNvSpPr>
            <a:spLocks noChangeArrowheads="1"/>
          </p:cNvSpPr>
          <p:nvPr/>
        </p:nvSpPr>
        <p:spPr bwMode="auto">
          <a:xfrm>
            <a:off x="7924800" y="43434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13" name="Oval 5">
            <a:extLst>
              <a:ext uri="{FF2B5EF4-FFF2-40B4-BE49-F238E27FC236}">
                <a16:creationId xmlns:a16="http://schemas.microsoft.com/office/drawing/2014/main" id="{E26A3027-74A7-2B07-0087-02290052A148}"/>
              </a:ext>
            </a:extLst>
          </p:cNvPr>
          <p:cNvSpPr>
            <a:spLocks noChangeArrowheads="1"/>
          </p:cNvSpPr>
          <p:nvPr/>
        </p:nvSpPr>
        <p:spPr bwMode="auto">
          <a:xfrm>
            <a:off x="7924800" y="32766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14" name="Oval 6">
            <a:extLst>
              <a:ext uri="{FF2B5EF4-FFF2-40B4-BE49-F238E27FC236}">
                <a16:creationId xmlns:a16="http://schemas.microsoft.com/office/drawing/2014/main" id="{6CADC84F-8567-F96D-E190-755FEA75FFD8}"/>
              </a:ext>
            </a:extLst>
          </p:cNvPr>
          <p:cNvSpPr>
            <a:spLocks noChangeArrowheads="1"/>
          </p:cNvSpPr>
          <p:nvPr/>
        </p:nvSpPr>
        <p:spPr bwMode="auto">
          <a:xfrm>
            <a:off x="6019800" y="43434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15" name="Oval 7">
            <a:extLst>
              <a:ext uri="{FF2B5EF4-FFF2-40B4-BE49-F238E27FC236}">
                <a16:creationId xmlns:a16="http://schemas.microsoft.com/office/drawing/2014/main" id="{D9D9FF36-3439-1569-F8F1-46C586EFC509}"/>
              </a:ext>
            </a:extLst>
          </p:cNvPr>
          <p:cNvSpPr>
            <a:spLocks noChangeArrowheads="1"/>
          </p:cNvSpPr>
          <p:nvPr/>
        </p:nvSpPr>
        <p:spPr bwMode="auto">
          <a:xfrm>
            <a:off x="6019800" y="3276600"/>
            <a:ext cx="533400" cy="533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16" name="Line 8">
            <a:extLst>
              <a:ext uri="{FF2B5EF4-FFF2-40B4-BE49-F238E27FC236}">
                <a16:creationId xmlns:a16="http://schemas.microsoft.com/office/drawing/2014/main" id="{F6D5B6E7-18F8-0259-075E-5FE330B54A14}"/>
              </a:ext>
            </a:extLst>
          </p:cNvPr>
          <p:cNvSpPr>
            <a:spLocks noChangeShapeType="1"/>
          </p:cNvSpPr>
          <p:nvPr/>
        </p:nvSpPr>
        <p:spPr bwMode="auto">
          <a:xfrm flipH="1">
            <a:off x="6380164" y="2895600"/>
            <a:ext cx="574675"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17" name="Line 9">
            <a:extLst>
              <a:ext uri="{FF2B5EF4-FFF2-40B4-BE49-F238E27FC236}">
                <a16:creationId xmlns:a16="http://schemas.microsoft.com/office/drawing/2014/main" id="{79334880-4D12-F090-AF78-6D538C42139A}"/>
              </a:ext>
            </a:extLst>
          </p:cNvPr>
          <p:cNvSpPr>
            <a:spLocks noChangeShapeType="1"/>
          </p:cNvSpPr>
          <p:nvPr/>
        </p:nvSpPr>
        <p:spPr bwMode="auto">
          <a:xfrm>
            <a:off x="7467600" y="2895600"/>
            <a:ext cx="533400"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18" name="Line 10">
            <a:extLst>
              <a:ext uri="{FF2B5EF4-FFF2-40B4-BE49-F238E27FC236}">
                <a16:creationId xmlns:a16="http://schemas.microsoft.com/office/drawing/2014/main" id="{1370C4C0-549A-946B-389D-D3D8C65EB599}"/>
              </a:ext>
            </a:extLst>
          </p:cNvPr>
          <p:cNvSpPr>
            <a:spLocks noChangeShapeType="1"/>
          </p:cNvSpPr>
          <p:nvPr/>
        </p:nvSpPr>
        <p:spPr bwMode="auto">
          <a:xfrm>
            <a:off x="6248400" y="3810000"/>
            <a:ext cx="1588" cy="533400"/>
          </a:xfrm>
          <a:prstGeom prst="line">
            <a:avLst/>
          </a:prstGeom>
          <a:noFill/>
          <a:ln w="9360" cap="rnd">
            <a:solidFill>
              <a:srgbClr val="000000"/>
            </a:solidFill>
            <a:prstDash val="sysDot"/>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19" name="Line 11">
            <a:extLst>
              <a:ext uri="{FF2B5EF4-FFF2-40B4-BE49-F238E27FC236}">
                <a16:creationId xmlns:a16="http://schemas.microsoft.com/office/drawing/2014/main" id="{C52FE6FB-E563-B8D6-9A6D-9C8C2A69BF31}"/>
              </a:ext>
            </a:extLst>
          </p:cNvPr>
          <p:cNvSpPr>
            <a:spLocks noChangeShapeType="1"/>
          </p:cNvSpPr>
          <p:nvPr/>
        </p:nvSpPr>
        <p:spPr bwMode="auto">
          <a:xfrm>
            <a:off x="6553200" y="3581400"/>
            <a:ext cx="1371600" cy="1588"/>
          </a:xfrm>
          <a:prstGeom prst="line">
            <a:avLst/>
          </a:prstGeom>
          <a:noFill/>
          <a:ln w="9360" cap="rnd">
            <a:solidFill>
              <a:srgbClr val="000000"/>
            </a:solidFill>
            <a:prstDash val="sysDot"/>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20" name="Line 12">
            <a:extLst>
              <a:ext uri="{FF2B5EF4-FFF2-40B4-BE49-F238E27FC236}">
                <a16:creationId xmlns:a16="http://schemas.microsoft.com/office/drawing/2014/main" id="{67A5341C-E044-A5A6-FCDC-85008E0CB630}"/>
              </a:ext>
            </a:extLst>
          </p:cNvPr>
          <p:cNvSpPr>
            <a:spLocks noChangeShapeType="1"/>
          </p:cNvSpPr>
          <p:nvPr/>
        </p:nvSpPr>
        <p:spPr bwMode="auto">
          <a:xfrm flipV="1">
            <a:off x="6553200" y="3789364"/>
            <a:ext cx="1600200" cy="803275"/>
          </a:xfrm>
          <a:prstGeom prst="line">
            <a:avLst/>
          </a:prstGeom>
          <a:noFill/>
          <a:ln w="9360" cap="rnd">
            <a:solidFill>
              <a:srgbClr val="000000"/>
            </a:solidFill>
            <a:prstDash val="sysDot"/>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cxnSp>
        <p:nvCxnSpPr>
          <p:cNvPr id="17421" name="AutoShape 13">
            <a:extLst>
              <a:ext uri="{FF2B5EF4-FFF2-40B4-BE49-F238E27FC236}">
                <a16:creationId xmlns:a16="http://schemas.microsoft.com/office/drawing/2014/main" id="{31A378EB-E790-61EA-9B86-CE3E75CBD6E5}"/>
              </a:ext>
            </a:extLst>
          </p:cNvPr>
          <p:cNvCxnSpPr>
            <a:cxnSpLocks noChangeShapeType="1"/>
            <a:stCxn id="17411" idx="2"/>
            <a:endCxn id="17414" idx="2"/>
          </p:cNvCxnSpPr>
          <p:nvPr/>
        </p:nvCxnSpPr>
        <p:spPr bwMode="auto">
          <a:xfrm flipH="1">
            <a:off x="6019800" y="2781300"/>
            <a:ext cx="914400" cy="1828800"/>
          </a:xfrm>
          <a:prstGeom prst="curvedConnector3">
            <a:avLst>
              <a:gd name="adj1" fmla="val 50000"/>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422" name="AutoShape 14">
            <a:extLst>
              <a:ext uri="{FF2B5EF4-FFF2-40B4-BE49-F238E27FC236}">
                <a16:creationId xmlns:a16="http://schemas.microsoft.com/office/drawing/2014/main" id="{F3661CFC-77C6-12A1-03BC-49CE0EBDFB65}"/>
              </a:ext>
            </a:extLst>
          </p:cNvPr>
          <p:cNvCxnSpPr>
            <a:cxnSpLocks noChangeShapeType="1"/>
            <a:stCxn id="17415" idx="6"/>
            <a:endCxn id="17413" idx="0"/>
          </p:cNvCxnSpPr>
          <p:nvPr/>
        </p:nvCxnSpPr>
        <p:spPr bwMode="auto">
          <a:xfrm flipV="1">
            <a:off x="6553200" y="3276600"/>
            <a:ext cx="1638300" cy="266700"/>
          </a:xfrm>
          <a:prstGeom prst="curvedConnector3">
            <a:avLst>
              <a:gd name="adj1" fmla="val 50000"/>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423" name="AutoShape 15">
            <a:extLst>
              <a:ext uri="{FF2B5EF4-FFF2-40B4-BE49-F238E27FC236}">
                <a16:creationId xmlns:a16="http://schemas.microsoft.com/office/drawing/2014/main" id="{3320E3DB-550B-B547-F355-811DFDEE2D99}"/>
              </a:ext>
            </a:extLst>
          </p:cNvPr>
          <p:cNvCxnSpPr>
            <a:cxnSpLocks noChangeShapeType="1"/>
            <a:stCxn id="17415" idx="5"/>
            <a:endCxn id="17413" idx="3"/>
          </p:cNvCxnSpPr>
          <p:nvPr/>
        </p:nvCxnSpPr>
        <p:spPr bwMode="auto">
          <a:xfrm>
            <a:off x="6475413" y="3732214"/>
            <a:ext cx="1528762" cy="1587"/>
          </a:xfrm>
          <a:prstGeom prst="curvedConnector3">
            <a:avLst>
              <a:gd name="adj1" fmla="val 50000"/>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424" name="AutoShape 16">
            <a:extLst>
              <a:ext uri="{FF2B5EF4-FFF2-40B4-BE49-F238E27FC236}">
                <a16:creationId xmlns:a16="http://schemas.microsoft.com/office/drawing/2014/main" id="{AB3A4273-30E9-C680-05F9-CF061A14CAEE}"/>
              </a:ext>
            </a:extLst>
          </p:cNvPr>
          <p:cNvCxnSpPr>
            <a:cxnSpLocks noChangeShapeType="1"/>
            <a:stCxn id="17414" idx="5"/>
            <a:endCxn id="17413" idx="3"/>
          </p:cNvCxnSpPr>
          <p:nvPr/>
        </p:nvCxnSpPr>
        <p:spPr bwMode="auto">
          <a:xfrm flipV="1">
            <a:off x="6475413" y="3732213"/>
            <a:ext cx="1528762" cy="1066800"/>
          </a:xfrm>
          <a:prstGeom prst="curvedConnector3">
            <a:avLst>
              <a:gd name="adj1" fmla="val 50000"/>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7425" name="Line 17">
            <a:extLst>
              <a:ext uri="{FF2B5EF4-FFF2-40B4-BE49-F238E27FC236}">
                <a16:creationId xmlns:a16="http://schemas.microsoft.com/office/drawing/2014/main" id="{8BA0B317-B068-8ACA-5487-EE0CB6B51902}"/>
              </a:ext>
            </a:extLst>
          </p:cNvPr>
          <p:cNvSpPr>
            <a:spLocks noChangeShapeType="1"/>
          </p:cNvSpPr>
          <p:nvPr/>
        </p:nvSpPr>
        <p:spPr bwMode="auto">
          <a:xfrm>
            <a:off x="6964363" y="4589463"/>
            <a:ext cx="152400" cy="15240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26" name="Line 18">
            <a:extLst>
              <a:ext uri="{FF2B5EF4-FFF2-40B4-BE49-F238E27FC236}">
                <a16:creationId xmlns:a16="http://schemas.microsoft.com/office/drawing/2014/main" id="{E7BAA282-98D6-7A54-1A93-2BC34ED55759}"/>
              </a:ext>
            </a:extLst>
          </p:cNvPr>
          <p:cNvSpPr>
            <a:spLocks noChangeShapeType="1"/>
          </p:cNvSpPr>
          <p:nvPr/>
        </p:nvSpPr>
        <p:spPr bwMode="auto">
          <a:xfrm>
            <a:off x="7086600" y="3638550"/>
            <a:ext cx="1588" cy="22860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27" name="Oval 19">
            <a:extLst>
              <a:ext uri="{FF2B5EF4-FFF2-40B4-BE49-F238E27FC236}">
                <a16:creationId xmlns:a16="http://schemas.microsoft.com/office/drawing/2014/main" id="{B5F921CE-1AA9-6214-FB3B-0E32FD5E359B}"/>
              </a:ext>
            </a:extLst>
          </p:cNvPr>
          <p:cNvSpPr>
            <a:spLocks noChangeArrowheads="1"/>
          </p:cNvSpPr>
          <p:nvPr/>
        </p:nvSpPr>
        <p:spPr bwMode="auto">
          <a:xfrm>
            <a:off x="7593013" y="2979738"/>
            <a:ext cx="152400" cy="1524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17428" name="Text Box 20">
            <a:extLst>
              <a:ext uri="{FF2B5EF4-FFF2-40B4-BE49-F238E27FC236}">
                <a16:creationId xmlns:a16="http://schemas.microsoft.com/office/drawing/2014/main" id="{D900F190-4C22-C93B-B461-597065CBFFD4}"/>
              </a:ext>
            </a:extLst>
          </p:cNvPr>
          <p:cNvSpPr txBox="1">
            <a:spLocks noChangeArrowheads="1"/>
          </p:cNvSpPr>
          <p:nvPr/>
        </p:nvSpPr>
        <p:spPr bwMode="auto">
          <a:xfrm>
            <a:off x="6994525" y="2479675"/>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P1</a:t>
            </a:r>
          </a:p>
        </p:txBody>
      </p:sp>
      <p:sp>
        <p:nvSpPr>
          <p:cNvPr id="17429" name="Text Box 21">
            <a:extLst>
              <a:ext uri="{FF2B5EF4-FFF2-40B4-BE49-F238E27FC236}">
                <a16:creationId xmlns:a16="http://schemas.microsoft.com/office/drawing/2014/main" id="{537199A2-2124-34B1-E326-09488CFBE324}"/>
              </a:ext>
            </a:extLst>
          </p:cNvPr>
          <p:cNvSpPr txBox="1">
            <a:spLocks noChangeArrowheads="1"/>
          </p:cNvSpPr>
          <p:nvPr/>
        </p:nvSpPr>
        <p:spPr bwMode="auto">
          <a:xfrm>
            <a:off x="6019800" y="44196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P3</a:t>
            </a:r>
          </a:p>
        </p:txBody>
      </p:sp>
      <p:sp>
        <p:nvSpPr>
          <p:cNvPr id="17430" name="Text Box 22">
            <a:extLst>
              <a:ext uri="{FF2B5EF4-FFF2-40B4-BE49-F238E27FC236}">
                <a16:creationId xmlns:a16="http://schemas.microsoft.com/office/drawing/2014/main" id="{88E5152B-1BDE-B84E-7DBC-E305A216BF90}"/>
              </a:ext>
            </a:extLst>
          </p:cNvPr>
          <p:cNvSpPr txBox="1">
            <a:spLocks noChangeArrowheads="1"/>
          </p:cNvSpPr>
          <p:nvPr/>
        </p:nvSpPr>
        <p:spPr bwMode="auto">
          <a:xfrm>
            <a:off x="6043613" y="3271838"/>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P2</a:t>
            </a:r>
          </a:p>
        </p:txBody>
      </p:sp>
      <p:sp>
        <p:nvSpPr>
          <p:cNvPr id="17431" name="Text Box 23">
            <a:extLst>
              <a:ext uri="{FF2B5EF4-FFF2-40B4-BE49-F238E27FC236}">
                <a16:creationId xmlns:a16="http://schemas.microsoft.com/office/drawing/2014/main" id="{803DE32D-72D9-E33A-2C1B-0CC45A2B48AC}"/>
              </a:ext>
            </a:extLst>
          </p:cNvPr>
          <p:cNvSpPr txBox="1">
            <a:spLocks noChangeArrowheads="1"/>
          </p:cNvSpPr>
          <p:nvPr/>
        </p:nvSpPr>
        <p:spPr bwMode="auto">
          <a:xfrm>
            <a:off x="7924800" y="32766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P4</a:t>
            </a:r>
          </a:p>
        </p:txBody>
      </p:sp>
      <p:sp>
        <p:nvSpPr>
          <p:cNvPr id="17432" name="Text Box 24">
            <a:extLst>
              <a:ext uri="{FF2B5EF4-FFF2-40B4-BE49-F238E27FC236}">
                <a16:creationId xmlns:a16="http://schemas.microsoft.com/office/drawing/2014/main" id="{82E08DB6-AC69-14B9-D22E-A9FEACAA3179}"/>
              </a:ext>
            </a:extLst>
          </p:cNvPr>
          <p:cNvSpPr txBox="1">
            <a:spLocks noChangeArrowheads="1"/>
          </p:cNvSpPr>
          <p:nvPr/>
        </p:nvSpPr>
        <p:spPr bwMode="auto">
          <a:xfrm>
            <a:off x="7924800" y="4419600"/>
            <a:ext cx="50716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a:t>P5</a:t>
            </a:r>
          </a:p>
        </p:txBody>
      </p:sp>
      <p:sp>
        <p:nvSpPr>
          <p:cNvPr id="5" name="Footer Placeholder 4">
            <a:extLst>
              <a:ext uri="{FF2B5EF4-FFF2-40B4-BE49-F238E27FC236}">
                <a16:creationId xmlns:a16="http://schemas.microsoft.com/office/drawing/2014/main" id="{0745419E-98CD-80F2-AC8E-07D9AF2A412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F5A5FED5-4558-AB30-6EB8-A21938A00EFE}"/>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64</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76569834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a:extLst>
              <a:ext uri="{FF2B5EF4-FFF2-40B4-BE49-F238E27FC236}">
                <a16:creationId xmlns:a16="http://schemas.microsoft.com/office/drawing/2014/main" id="{F1F35529-5F1A-23FD-0798-F4EA0ABC4A99}"/>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Utilizing Bernstein’s conditions</a:t>
            </a:r>
          </a:p>
        </p:txBody>
      </p:sp>
      <p:pic>
        <p:nvPicPr>
          <p:cNvPr id="18434" name="Picture 2">
            <a:extLst>
              <a:ext uri="{FF2B5EF4-FFF2-40B4-BE49-F238E27FC236}">
                <a16:creationId xmlns:a16="http://schemas.microsoft.com/office/drawing/2014/main" id="{698281EA-E1F9-EBBD-6057-C79DB02F1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1828801"/>
            <a:ext cx="8882062" cy="45831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29BD59FC-9CE0-516C-2455-6ED8A7324978}"/>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2B671F20-4463-B7FC-CE0E-5054ADB18FC4}"/>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65</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565695686"/>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ED1A4-F9B8-FF78-8ED9-5761EDCC89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E95206-5E32-BAF2-D6F9-75EA5493FC0E}"/>
              </a:ext>
            </a:extLst>
          </p:cNvPr>
          <p:cNvSpPr>
            <a:spLocks noGrp="1"/>
          </p:cNvSpPr>
          <p:nvPr>
            <p:ph type="title"/>
          </p:nvPr>
        </p:nvSpPr>
        <p:spPr>
          <a:xfrm>
            <a:off x="611716" y="2858293"/>
            <a:ext cx="10968567" cy="1141413"/>
          </a:xfrm>
        </p:spPr>
        <p:txBody>
          <a:bodyPr>
            <a:normAutofit fontScale="90000"/>
          </a:bodyPr>
          <a:lstStyle/>
          <a:p>
            <a:pPr algn="ctr"/>
            <a:r>
              <a:rPr lang="en-US" sz="4000" dirty="0">
                <a:latin typeface="Arial" panose="020B0604020202020204" pitchFamily="34" charset="0"/>
                <a:cs typeface="Arial" panose="020B0604020202020204" pitchFamily="34" charset="0"/>
              </a:rPr>
              <a:t>Week 5</a:t>
            </a:r>
            <a:br>
              <a:rPr lang="en-US"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Slides 66-</a:t>
            </a:r>
            <a:r>
              <a:rPr lang="en-US" dirty="0">
                <a:latin typeface="Arial" panose="020B0604020202020204" pitchFamily="34" charset="0"/>
                <a:cs typeface="Arial" panose="020B0604020202020204" pitchFamily="34" charset="0"/>
              </a:rPr>
              <a:t>77</a:t>
            </a:r>
          </a:p>
        </p:txBody>
      </p:sp>
      <p:sp>
        <p:nvSpPr>
          <p:cNvPr id="5" name="Footer Placeholder 4">
            <a:extLst>
              <a:ext uri="{FF2B5EF4-FFF2-40B4-BE49-F238E27FC236}">
                <a16:creationId xmlns:a16="http://schemas.microsoft.com/office/drawing/2014/main" id="{4F5D7002-02C4-4B50-5349-AAECA9D0850B}"/>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6" name="Slide Number Placeholder 5">
            <a:extLst>
              <a:ext uri="{FF2B5EF4-FFF2-40B4-BE49-F238E27FC236}">
                <a16:creationId xmlns:a16="http://schemas.microsoft.com/office/drawing/2014/main" id="{F2A15DCA-FEE5-4871-010D-FE5E4398BAF4}"/>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66</a:t>
            </a:fld>
            <a:endParaRPr lang="en-US" altLang="en-US" sz="1633" dirty="0"/>
          </a:p>
        </p:txBody>
      </p:sp>
    </p:spTree>
    <p:extLst>
      <p:ext uri="{BB962C8B-B14F-4D97-AF65-F5344CB8AC3E}">
        <p14:creationId xmlns:p14="http://schemas.microsoft.com/office/powerpoint/2010/main" val="19135059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a:extLst>
              <a:ext uri="{FF2B5EF4-FFF2-40B4-BE49-F238E27FC236}">
                <a16:creationId xmlns:a16="http://schemas.microsoft.com/office/drawing/2014/main" id="{355FF8E8-0E50-5985-50E3-331341FD8C27}"/>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Hardware parallelism</a:t>
            </a:r>
          </a:p>
        </p:txBody>
      </p:sp>
      <p:sp>
        <p:nvSpPr>
          <p:cNvPr id="19458" name="Text Box 2">
            <a:extLst>
              <a:ext uri="{FF2B5EF4-FFF2-40B4-BE49-F238E27FC236}">
                <a16:creationId xmlns:a16="http://schemas.microsoft.com/office/drawing/2014/main" id="{563D9C10-183E-8B7C-588B-A8FACB7A570E}"/>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600">
                <a:latin typeface="Georgia" panose="02040502050405020303" pitchFamily="18" charset="0"/>
              </a:rPr>
              <a:t>A function of cost and performance tradeoffs</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600">
                <a:latin typeface="Georgia" panose="02040502050405020303" pitchFamily="18" charset="0"/>
              </a:rPr>
              <a:t>Displays the resource utilization patterns of simultaneously executable operations</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600">
                <a:latin typeface="Georgia" panose="02040502050405020303" pitchFamily="18" charset="0"/>
              </a:rPr>
              <a:t>Denote the number of instruction issues per machine cycle: </a:t>
            </a:r>
            <a:r>
              <a:rPr lang="en-US" altLang="en-US" sz="2600" i="1">
                <a:latin typeface="Georgia" panose="02040502050405020303" pitchFamily="18" charset="0"/>
              </a:rPr>
              <a:t>k-issue</a:t>
            </a:r>
            <a:r>
              <a:rPr lang="en-US" altLang="en-US" sz="2600">
                <a:latin typeface="Georgia" panose="02040502050405020303" pitchFamily="18" charset="0"/>
              </a:rPr>
              <a:t> processor</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600">
                <a:latin typeface="Georgia" panose="02040502050405020303" pitchFamily="18" charset="0"/>
              </a:rPr>
              <a:t>A multiprocessor system with </a:t>
            </a:r>
            <a:r>
              <a:rPr lang="en-US" altLang="en-US" sz="2600" i="1">
                <a:latin typeface="Georgia" panose="02040502050405020303" pitchFamily="18" charset="0"/>
              </a:rPr>
              <a:t>n k</a:t>
            </a:r>
            <a:r>
              <a:rPr lang="en-US" altLang="en-US" sz="2600">
                <a:latin typeface="Georgia" panose="02040502050405020303" pitchFamily="18" charset="0"/>
              </a:rPr>
              <a:t>-issue processors should be able to handle a maximum number of </a:t>
            </a:r>
            <a:r>
              <a:rPr lang="en-US" altLang="en-US" sz="2600" i="1">
                <a:latin typeface="Georgia" panose="02040502050405020303" pitchFamily="18" charset="0"/>
              </a:rPr>
              <a:t>nk</a:t>
            </a:r>
            <a:r>
              <a:rPr lang="en-US" altLang="en-US" sz="2600">
                <a:latin typeface="Georgia" panose="02040502050405020303" pitchFamily="18" charset="0"/>
              </a:rPr>
              <a:t> threads of instructions simultaneously</a:t>
            </a:r>
          </a:p>
        </p:txBody>
      </p:sp>
      <p:sp>
        <p:nvSpPr>
          <p:cNvPr id="5" name="Footer Placeholder 4">
            <a:extLst>
              <a:ext uri="{FF2B5EF4-FFF2-40B4-BE49-F238E27FC236}">
                <a16:creationId xmlns:a16="http://schemas.microsoft.com/office/drawing/2014/main" id="{BBC80958-1FE5-2069-000E-6431E60EC78E}"/>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E28687A1-0483-72A4-DA1B-18DB700CA8D9}"/>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67</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893889097"/>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a:extLst>
              <a:ext uri="{FF2B5EF4-FFF2-40B4-BE49-F238E27FC236}">
                <a16:creationId xmlns:a16="http://schemas.microsoft.com/office/drawing/2014/main" id="{6E3FB5E7-CC7F-97D3-612E-9CE41471532B}"/>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Software parallelism</a:t>
            </a:r>
          </a:p>
        </p:txBody>
      </p:sp>
      <p:sp>
        <p:nvSpPr>
          <p:cNvPr id="20482" name="Text Box 2">
            <a:extLst>
              <a:ext uri="{FF2B5EF4-FFF2-40B4-BE49-F238E27FC236}">
                <a16:creationId xmlns:a16="http://schemas.microsoft.com/office/drawing/2014/main" id="{D9883609-702C-DCAE-BD95-53165E81A3FB}"/>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800">
                <a:latin typeface="Georgia" panose="02040502050405020303" pitchFamily="18" charset="0"/>
              </a:rPr>
              <a:t>Defined by the control and data dependence of programs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800">
                <a:latin typeface="Georgia" panose="02040502050405020303" pitchFamily="18" charset="0"/>
              </a:rPr>
              <a:t>A function of algorithm, programming style, and compiler organization</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800">
                <a:latin typeface="Georgia" panose="02040502050405020303" pitchFamily="18" charset="0"/>
              </a:rPr>
              <a:t>The program flow graph displays the patterns of simultaneously executable operations</a:t>
            </a:r>
          </a:p>
        </p:txBody>
      </p:sp>
      <p:sp>
        <p:nvSpPr>
          <p:cNvPr id="5" name="Footer Placeholder 4">
            <a:extLst>
              <a:ext uri="{FF2B5EF4-FFF2-40B4-BE49-F238E27FC236}">
                <a16:creationId xmlns:a16="http://schemas.microsoft.com/office/drawing/2014/main" id="{0AF85174-F000-7718-1326-77469DB1F3CC}"/>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50245034-A84D-EFA5-FDA3-3FB6B8BBBD16}"/>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68</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63554265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a:extLst>
              <a:ext uri="{FF2B5EF4-FFF2-40B4-BE49-F238E27FC236}">
                <a16:creationId xmlns:a16="http://schemas.microsoft.com/office/drawing/2014/main" id="{0AA3F7FE-D1E8-3D41-1233-9A81DD222DD2}"/>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500">
                <a:latin typeface="Georgia" panose="02040502050405020303" pitchFamily="18" charset="0"/>
              </a:rPr>
              <a:t>Mismatch between software and hardware parallelism - 1</a:t>
            </a:r>
          </a:p>
        </p:txBody>
      </p:sp>
      <p:grpSp>
        <p:nvGrpSpPr>
          <p:cNvPr id="21506" name="Group 2">
            <a:extLst>
              <a:ext uri="{FF2B5EF4-FFF2-40B4-BE49-F238E27FC236}">
                <a16:creationId xmlns:a16="http://schemas.microsoft.com/office/drawing/2014/main" id="{1C317F13-C333-CB87-DCD1-319415689F4D}"/>
              </a:ext>
            </a:extLst>
          </p:cNvPr>
          <p:cNvGrpSpPr>
            <a:grpSpLocks/>
          </p:cNvGrpSpPr>
          <p:nvPr/>
        </p:nvGrpSpPr>
        <p:grpSpPr bwMode="auto">
          <a:xfrm>
            <a:off x="2819401" y="2667001"/>
            <a:ext cx="588963" cy="512763"/>
            <a:chOff x="816" y="1680"/>
            <a:chExt cx="371" cy="323"/>
          </a:xfrm>
        </p:grpSpPr>
        <p:sp>
          <p:nvSpPr>
            <p:cNvPr id="21507" name="Oval 3">
              <a:extLst>
                <a:ext uri="{FF2B5EF4-FFF2-40B4-BE49-F238E27FC236}">
                  <a16:creationId xmlns:a16="http://schemas.microsoft.com/office/drawing/2014/main" id="{F26F605F-4632-7660-4991-61A82A8F9253}"/>
                </a:ext>
              </a:extLst>
            </p:cNvPr>
            <p:cNvSpPr>
              <a:spLocks noChangeArrowheads="1"/>
            </p:cNvSpPr>
            <p:nvPr/>
          </p:nvSpPr>
          <p:spPr bwMode="auto">
            <a:xfrm>
              <a:off x="816" y="168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08" name="Text Box 4">
              <a:extLst>
                <a:ext uri="{FF2B5EF4-FFF2-40B4-BE49-F238E27FC236}">
                  <a16:creationId xmlns:a16="http://schemas.microsoft.com/office/drawing/2014/main" id="{97150CC2-2CBF-96C2-8906-03F6DFE56B39}"/>
                </a:ext>
              </a:extLst>
            </p:cNvPr>
            <p:cNvSpPr txBox="1">
              <a:spLocks noChangeArrowheads="1"/>
            </p:cNvSpPr>
            <p:nvPr/>
          </p:nvSpPr>
          <p:spPr bwMode="auto">
            <a:xfrm>
              <a:off x="816" y="168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1</a:t>
              </a:r>
            </a:p>
          </p:txBody>
        </p:sp>
      </p:grpSp>
      <p:grpSp>
        <p:nvGrpSpPr>
          <p:cNvPr id="21509" name="Group 5">
            <a:extLst>
              <a:ext uri="{FF2B5EF4-FFF2-40B4-BE49-F238E27FC236}">
                <a16:creationId xmlns:a16="http://schemas.microsoft.com/office/drawing/2014/main" id="{0E8B29C3-E1CB-55E3-D1C7-30118CA4C075}"/>
              </a:ext>
            </a:extLst>
          </p:cNvPr>
          <p:cNvGrpSpPr>
            <a:grpSpLocks/>
          </p:cNvGrpSpPr>
          <p:nvPr/>
        </p:nvGrpSpPr>
        <p:grpSpPr bwMode="auto">
          <a:xfrm>
            <a:off x="3683001" y="2667001"/>
            <a:ext cx="588963" cy="512763"/>
            <a:chOff x="1360" y="1680"/>
            <a:chExt cx="371" cy="323"/>
          </a:xfrm>
        </p:grpSpPr>
        <p:sp>
          <p:nvSpPr>
            <p:cNvPr id="21510" name="Oval 6">
              <a:extLst>
                <a:ext uri="{FF2B5EF4-FFF2-40B4-BE49-F238E27FC236}">
                  <a16:creationId xmlns:a16="http://schemas.microsoft.com/office/drawing/2014/main" id="{C0647D40-D173-BB93-C9AE-17644F23EF7C}"/>
                </a:ext>
              </a:extLst>
            </p:cNvPr>
            <p:cNvSpPr>
              <a:spLocks noChangeArrowheads="1"/>
            </p:cNvSpPr>
            <p:nvPr/>
          </p:nvSpPr>
          <p:spPr bwMode="auto">
            <a:xfrm>
              <a:off x="1360" y="168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11" name="Text Box 7">
              <a:extLst>
                <a:ext uri="{FF2B5EF4-FFF2-40B4-BE49-F238E27FC236}">
                  <a16:creationId xmlns:a16="http://schemas.microsoft.com/office/drawing/2014/main" id="{27748314-0415-1BFE-3324-D5D1EA4C33E5}"/>
                </a:ext>
              </a:extLst>
            </p:cNvPr>
            <p:cNvSpPr txBox="1">
              <a:spLocks noChangeArrowheads="1"/>
            </p:cNvSpPr>
            <p:nvPr/>
          </p:nvSpPr>
          <p:spPr bwMode="auto">
            <a:xfrm>
              <a:off x="1360" y="168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2</a:t>
              </a:r>
            </a:p>
          </p:txBody>
        </p:sp>
      </p:grpSp>
      <p:grpSp>
        <p:nvGrpSpPr>
          <p:cNvPr id="21512" name="Group 8">
            <a:extLst>
              <a:ext uri="{FF2B5EF4-FFF2-40B4-BE49-F238E27FC236}">
                <a16:creationId xmlns:a16="http://schemas.microsoft.com/office/drawing/2014/main" id="{E0FB804E-9F9F-3280-A9AF-9DC4E5332759}"/>
              </a:ext>
            </a:extLst>
          </p:cNvPr>
          <p:cNvGrpSpPr>
            <a:grpSpLocks/>
          </p:cNvGrpSpPr>
          <p:nvPr/>
        </p:nvGrpSpPr>
        <p:grpSpPr bwMode="auto">
          <a:xfrm>
            <a:off x="4546601" y="2667001"/>
            <a:ext cx="588963" cy="512763"/>
            <a:chOff x="1904" y="1680"/>
            <a:chExt cx="371" cy="323"/>
          </a:xfrm>
        </p:grpSpPr>
        <p:sp>
          <p:nvSpPr>
            <p:cNvPr id="21513" name="Oval 9">
              <a:extLst>
                <a:ext uri="{FF2B5EF4-FFF2-40B4-BE49-F238E27FC236}">
                  <a16:creationId xmlns:a16="http://schemas.microsoft.com/office/drawing/2014/main" id="{435B0111-D5A7-0E56-32B4-A7427420909E}"/>
                </a:ext>
              </a:extLst>
            </p:cNvPr>
            <p:cNvSpPr>
              <a:spLocks noChangeArrowheads="1"/>
            </p:cNvSpPr>
            <p:nvPr/>
          </p:nvSpPr>
          <p:spPr bwMode="auto">
            <a:xfrm>
              <a:off x="1904" y="168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14" name="Text Box 10">
              <a:extLst>
                <a:ext uri="{FF2B5EF4-FFF2-40B4-BE49-F238E27FC236}">
                  <a16:creationId xmlns:a16="http://schemas.microsoft.com/office/drawing/2014/main" id="{88A32A3A-B4A4-2B9D-721A-5882F5EE85D8}"/>
                </a:ext>
              </a:extLst>
            </p:cNvPr>
            <p:cNvSpPr txBox="1">
              <a:spLocks noChangeArrowheads="1"/>
            </p:cNvSpPr>
            <p:nvPr/>
          </p:nvSpPr>
          <p:spPr bwMode="auto">
            <a:xfrm>
              <a:off x="1904" y="168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3</a:t>
              </a:r>
            </a:p>
          </p:txBody>
        </p:sp>
      </p:grpSp>
      <p:grpSp>
        <p:nvGrpSpPr>
          <p:cNvPr id="21515" name="Group 11">
            <a:extLst>
              <a:ext uri="{FF2B5EF4-FFF2-40B4-BE49-F238E27FC236}">
                <a16:creationId xmlns:a16="http://schemas.microsoft.com/office/drawing/2014/main" id="{EAAC7D91-0CB6-A79E-823E-9898629760AA}"/>
              </a:ext>
            </a:extLst>
          </p:cNvPr>
          <p:cNvGrpSpPr>
            <a:grpSpLocks/>
          </p:cNvGrpSpPr>
          <p:nvPr/>
        </p:nvGrpSpPr>
        <p:grpSpPr bwMode="auto">
          <a:xfrm>
            <a:off x="5410201" y="2667001"/>
            <a:ext cx="588963" cy="512763"/>
            <a:chOff x="2448" y="1680"/>
            <a:chExt cx="371" cy="323"/>
          </a:xfrm>
        </p:grpSpPr>
        <p:sp>
          <p:nvSpPr>
            <p:cNvPr id="21516" name="Oval 12">
              <a:extLst>
                <a:ext uri="{FF2B5EF4-FFF2-40B4-BE49-F238E27FC236}">
                  <a16:creationId xmlns:a16="http://schemas.microsoft.com/office/drawing/2014/main" id="{073805A2-09B7-7D5B-5A4A-1BCB7AF8BE34}"/>
                </a:ext>
              </a:extLst>
            </p:cNvPr>
            <p:cNvSpPr>
              <a:spLocks noChangeArrowheads="1"/>
            </p:cNvSpPr>
            <p:nvPr/>
          </p:nvSpPr>
          <p:spPr bwMode="auto">
            <a:xfrm>
              <a:off x="2448" y="168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17" name="Text Box 13">
              <a:extLst>
                <a:ext uri="{FF2B5EF4-FFF2-40B4-BE49-F238E27FC236}">
                  <a16:creationId xmlns:a16="http://schemas.microsoft.com/office/drawing/2014/main" id="{3492CDC3-1EF8-0B56-07E9-4E774C4B0EDF}"/>
                </a:ext>
              </a:extLst>
            </p:cNvPr>
            <p:cNvSpPr txBox="1">
              <a:spLocks noChangeArrowheads="1"/>
            </p:cNvSpPr>
            <p:nvPr/>
          </p:nvSpPr>
          <p:spPr bwMode="auto">
            <a:xfrm>
              <a:off x="2448" y="168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4</a:t>
              </a:r>
            </a:p>
          </p:txBody>
        </p:sp>
      </p:grpSp>
      <p:grpSp>
        <p:nvGrpSpPr>
          <p:cNvPr id="21518" name="Group 14">
            <a:extLst>
              <a:ext uri="{FF2B5EF4-FFF2-40B4-BE49-F238E27FC236}">
                <a16:creationId xmlns:a16="http://schemas.microsoft.com/office/drawing/2014/main" id="{6303E238-5BE8-093C-F79F-8C39872412D1}"/>
              </a:ext>
            </a:extLst>
          </p:cNvPr>
          <p:cNvGrpSpPr>
            <a:grpSpLocks/>
          </p:cNvGrpSpPr>
          <p:nvPr/>
        </p:nvGrpSpPr>
        <p:grpSpPr bwMode="auto">
          <a:xfrm>
            <a:off x="3276601" y="3657601"/>
            <a:ext cx="588963" cy="512763"/>
            <a:chOff x="1104" y="2304"/>
            <a:chExt cx="371" cy="323"/>
          </a:xfrm>
        </p:grpSpPr>
        <p:sp>
          <p:nvSpPr>
            <p:cNvPr id="21519" name="Oval 15">
              <a:extLst>
                <a:ext uri="{FF2B5EF4-FFF2-40B4-BE49-F238E27FC236}">
                  <a16:creationId xmlns:a16="http://schemas.microsoft.com/office/drawing/2014/main" id="{42EDA944-80C7-FD0F-6A02-F9D31B1DCE06}"/>
                </a:ext>
              </a:extLst>
            </p:cNvPr>
            <p:cNvSpPr>
              <a:spLocks noChangeArrowheads="1"/>
            </p:cNvSpPr>
            <p:nvPr/>
          </p:nvSpPr>
          <p:spPr bwMode="auto">
            <a:xfrm>
              <a:off x="1104" y="2304"/>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20" name="Text Box 16">
              <a:extLst>
                <a:ext uri="{FF2B5EF4-FFF2-40B4-BE49-F238E27FC236}">
                  <a16:creationId xmlns:a16="http://schemas.microsoft.com/office/drawing/2014/main" id="{0AD60912-9653-5EE6-AC0B-AA837C453C54}"/>
                </a:ext>
              </a:extLst>
            </p:cNvPr>
            <p:cNvSpPr txBox="1">
              <a:spLocks noChangeArrowheads="1"/>
            </p:cNvSpPr>
            <p:nvPr/>
          </p:nvSpPr>
          <p:spPr bwMode="auto">
            <a:xfrm>
              <a:off x="1104" y="2304"/>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X</a:t>
              </a:r>
              <a:r>
                <a:rPr lang="en-US" altLang="en-US" baseline="-25000"/>
                <a:t>1</a:t>
              </a:r>
            </a:p>
          </p:txBody>
        </p:sp>
      </p:grpSp>
      <p:grpSp>
        <p:nvGrpSpPr>
          <p:cNvPr id="21521" name="Group 17">
            <a:extLst>
              <a:ext uri="{FF2B5EF4-FFF2-40B4-BE49-F238E27FC236}">
                <a16:creationId xmlns:a16="http://schemas.microsoft.com/office/drawing/2014/main" id="{4AC39033-A065-679A-5D08-CEFFA1D216B0}"/>
              </a:ext>
            </a:extLst>
          </p:cNvPr>
          <p:cNvGrpSpPr>
            <a:grpSpLocks/>
          </p:cNvGrpSpPr>
          <p:nvPr/>
        </p:nvGrpSpPr>
        <p:grpSpPr bwMode="auto">
          <a:xfrm>
            <a:off x="5029201" y="3657601"/>
            <a:ext cx="588963" cy="512763"/>
            <a:chOff x="2208" y="2304"/>
            <a:chExt cx="371" cy="323"/>
          </a:xfrm>
        </p:grpSpPr>
        <p:sp>
          <p:nvSpPr>
            <p:cNvPr id="21522" name="Oval 18">
              <a:extLst>
                <a:ext uri="{FF2B5EF4-FFF2-40B4-BE49-F238E27FC236}">
                  <a16:creationId xmlns:a16="http://schemas.microsoft.com/office/drawing/2014/main" id="{B841C264-4DBF-96CD-197A-659736CB78A6}"/>
                </a:ext>
              </a:extLst>
            </p:cNvPr>
            <p:cNvSpPr>
              <a:spLocks noChangeArrowheads="1"/>
            </p:cNvSpPr>
            <p:nvPr/>
          </p:nvSpPr>
          <p:spPr bwMode="auto">
            <a:xfrm>
              <a:off x="2208" y="2304"/>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23" name="Text Box 19">
              <a:extLst>
                <a:ext uri="{FF2B5EF4-FFF2-40B4-BE49-F238E27FC236}">
                  <a16:creationId xmlns:a16="http://schemas.microsoft.com/office/drawing/2014/main" id="{39384B0C-E745-8145-9C59-8583232A5A00}"/>
                </a:ext>
              </a:extLst>
            </p:cNvPr>
            <p:cNvSpPr txBox="1">
              <a:spLocks noChangeArrowheads="1"/>
            </p:cNvSpPr>
            <p:nvPr/>
          </p:nvSpPr>
          <p:spPr bwMode="auto">
            <a:xfrm>
              <a:off x="2208" y="2304"/>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X</a:t>
              </a:r>
              <a:r>
                <a:rPr lang="en-US" altLang="en-US" baseline="-25000"/>
                <a:t>2</a:t>
              </a:r>
            </a:p>
          </p:txBody>
        </p:sp>
      </p:grpSp>
      <p:grpSp>
        <p:nvGrpSpPr>
          <p:cNvPr id="21524" name="Group 20">
            <a:extLst>
              <a:ext uri="{FF2B5EF4-FFF2-40B4-BE49-F238E27FC236}">
                <a16:creationId xmlns:a16="http://schemas.microsoft.com/office/drawing/2014/main" id="{9903C0F0-E2EF-7AE4-DDFD-13C95383D1EC}"/>
              </a:ext>
            </a:extLst>
          </p:cNvPr>
          <p:cNvGrpSpPr>
            <a:grpSpLocks/>
          </p:cNvGrpSpPr>
          <p:nvPr/>
        </p:nvGrpSpPr>
        <p:grpSpPr bwMode="auto">
          <a:xfrm>
            <a:off x="3276601" y="4495801"/>
            <a:ext cx="588963" cy="512763"/>
            <a:chOff x="1104" y="2832"/>
            <a:chExt cx="371" cy="323"/>
          </a:xfrm>
        </p:grpSpPr>
        <p:sp>
          <p:nvSpPr>
            <p:cNvPr id="21525" name="Oval 21">
              <a:extLst>
                <a:ext uri="{FF2B5EF4-FFF2-40B4-BE49-F238E27FC236}">
                  <a16:creationId xmlns:a16="http://schemas.microsoft.com/office/drawing/2014/main" id="{45BA7703-7B98-B729-1398-9628A92F383D}"/>
                </a:ext>
              </a:extLst>
            </p:cNvPr>
            <p:cNvSpPr>
              <a:spLocks noChangeArrowheads="1"/>
            </p:cNvSpPr>
            <p:nvPr/>
          </p:nvSpPr>
          <p:spPr bwMode="auto">
            <a:xfrm>
              <a:off x="1104" y="2832"/>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26" name="Text Box 22">
              <a:extLst>
                <a:ext uri="{FF2B5EF4-FFF2-40B4-BE49-F238E27FC236}">
                  <a16:creationId xmlns:a16="http://schemas.microsoft.com/office/drawing/2014/main" id="{051BF998-E491-4B4D-FBA4-492C99FFA547}"/>
                </a:ext>
              </a:extLst>
            </p:cNvPr>
            <p:cNvSpPr txBox="1">
              <a:spLocks noChangeArrowheads="1"/>
            </p:cNvSpPr>
            <p:nvPr/>
          </p:nvSpPr>
          <p:spPr bwMode="auto">
            <a:xfrm>
              <a:off x="1104" y="2832"/>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a:t>
              </a:r>
            </a:p>
          </p:txBody>
        </p:sp>
      </p:grpSp>
      <p:grpSp>
        <p:nvGrpSpPr>
          <p:cNvPr id="21527" name="Group 23">
            <a:extLst>
              <a:ext uri="{FF2B5EF4-FFF2-40B4-BE49-F238E27FC236}">
                <a16:creationId xmlns:a16="http://schemas.microsoft.com/office/drawing/2014/main" id="{A36B0BA4-39DD-D670-76CD-31F328A50438}"/>
              </a:ext>
            </a:extLst>
          </p:cNvPr>
          <p:cNvGrpSpPr>
            <a:grpSpLocks/>
          </p:cNvGrpSpPr>
          <p:nvPr/>
        </p:nvGrpSpPr>
        <p:grpSpPr bwMode="auto">
          <a:xfrm>
            <a:off x="5029201" y="4495801"/>
            <a:ext cx="588963" cy="512763"/>
            <a:chOff x="2208" y="2832"/>
            <a:chExt cx="371" cy="323"/>
          </a:xfrm>
        </p:grpSpPr>
        <p:sp>
          <p:nvSpPr>
            <p:cNvPr id="21528" name="Oval 24">
              <a:extLst>
                <a:ext uri="{FF2B5EF4-FFF2-40B4-BE49-F238E27FC236}">
                  <a16:creationId xmlns:a16="http://schemas.microsoft.com/office/drawing/2014/main" id="{C6251DE7-559C-44C1-A1BE-D869B78DFE72}"/>
                </a:ext>
              </a:extLst>
            </p:cNvPr>
            <p:cNvSpPr>
              <a:spLocks noChangeArrowheads="1"/>
            </p:cNvSpPr>
            <p:nvPr/>
          </p:nvSpPr>
          <p:spPr bwMode="auto">
            <a:xfrm>
              <a:off x="2208" y="2832"/>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29" name="Text Box 25">
              <a:extLst>
                <a:ext uri="{FF2B5EF4-FFF2-40B4-BE49-F238E27FC236}">
                  <a16:creationId xmlns:a16="http://schemas.microsoft.com/office/drawing/2014/main" id="{83433F2B-4C43-D916-BA26-0F45B9E9D88E}"/>
                </a:ext>
              </a:extLst>
            </p:cNvPr>
            <p:cNvSpPr txBox="1">
              <a:spLocks noChangeArrowheads="1"/>
            </p:cNvSpPr>
            <p:nvPr/>
          </p:nvSpPr>
          <p:spPr bwMode="auto">
            <a:xfrm>
              <a:off x="2208" y="2832"/>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a:t>
              </a:r>
            </a:p>
          </p:txBody>
        </p:sp>
      </p:grpSp>
      <p:sp>
        <p:nvSpPr>
          <p:cNvPr id="21530" name="Line 26">
            <a:extLst>
              <a:ext uri="{FF2B5EF4-FFF2-40B4-BE49-F238E27FC236}">
                <a16:creationId xmlns:a16="http://schemas.microsoft.com/office/drawing/2014/main" id="{9C10389D-1A8B-AD76-6C28-1F4CA4F92C44}"/>
              </a:ext>
            </a:extLst>
          </p:cNvPr>
          <p:cNvSpPr>
            <a:spLocks noChangeShapeType="1"/>
          </p:cNvSpPr>
          <p:nvPr/>
        </p:nvSpPr>
        <p:spPr bwMode="auto">
          <a:xfrm>
            <a:off x="3200400" y="3200400"/>
            <a:ext cx="228600"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1" name="Line 27">
            <a:extLst>
              <a:ext uri="{FF2B5EF4-FFF2-40B4-BE49-F238E27FC236}">
                <a16:creationId xmlns:a16="http://schemas.microsoft.com/office/drawing/2014/main" id="{99B0D357-0A76-DF39-FF68-A1CBB7CCD2B9}"/>
              </a:ext>
            </a:extLst>
          </p:cNvPr>
          <p:cNvSpPr>
            <a:spLocks noChangeShapeType="1"/>
          </p:cNvSpPr>
          <p:nvPr/>
        </p:nvSpPr>
        <p:spPr bwMode="auto">
          <a:xfrm flipH="1">
            <a:off x="3636964" y="3200400"/>
            <a:ext cx="269875"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2" name="Line 28">
            <a:extLst>
              <a:ext uri="{FF2B5EF4-FFF2-40B4-BE49-F238E27FC236}">
                <a16:creationId xmlns:a16="http://schemas.microsoft.com/office/drawing/2014/main" id="{DCFD3537-683E-A8A1-16EC-977E6E6E2F65}"/>
              </a:ext>
            </a:extLst>
          </p:cNvPr>
          <p:cNvSpPr>
            <a:spLocks noChangeShapeType="1"/>
          </p:cNvSpPr>
          <p:nvPr/>
        </p:nvSpPr>
        <p:spPr bwMode="auto">
          <a:xfrm>
            <a:off x="4800600" y="3200400"/>
            <a:ext cx="304800" cy="5334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3" name="Line 29">
            <a:extLst>
              <a:ext uri="{FF2B5EF4-FFF2-40B4-BE49-F238E27FC236}">
                <a16:creationId xmlns:a16="http://schemas.microsoft.com/office/drawing/2014/main" id="{7D2E496D-9001-B90A-C744-64DAF7F29F0A}"/>
              </a:ext>
            </a:extLst>
          </p:cNvPr>
          <p:cNvSpPr>
            <a:spLocks noChangeShapeType="1"/>
          </p:cNvSpPr>
          <p:nvPr/>
        </p:nvSpPr>
        <p:spPr bwMode="auto">
          <a:xfrm flipH="1">
            <a:off x="5389564" y="3200400"/>
            <a:ext cx="269875"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4" name="Line 30">
            <a:extLst>
              <a:ext uri="{FF2B5EF4-FFF2-40B4-BE49-F238E27FC236}">
                <a16:creationId xmlns:a16="http://schemas.microsoft.com/office/drawing/2014/main" id="{CC98E1F8-6D02-1922-EFEA-738D388A030F}"/>
              </a:ext>
            </a:extLst>
          </p:cNvPr>
          <p:cNvSpPr>
            <a:spLocks noChangeShapeType="1"/>
          </p:cNvSpPr>
          <p:nvPr/>
        </p:nvSpPr>
        <p:spPr bwMode="auto">
          <a:xfrm>
            <a:off x="3581400" y="4191000"/>
            <a:ext cx="1588" cy="3048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5" name="Line 31">
            <a:extLst>
              <a:ext uri="{FF2B5EF4-FFF2-40B4-BE49-F238E27FC236}">
                <a16:creationId xmlns:a16="http://schemas.microsoft.com/office/drawing/2014/main" id="{E67076F1-8B71-66FD-9876-FE6C3A42CD30}"/>
              </a:ext>
            </a:extLst>
          </p:cNvPr>
          <p:cNvSpPr>
            <a:spLocks noChangeShapeType="1"/>
          </p:cNvSpPr>
          <p:nvPr/>
        </p:nvSpPr>
        <p:spPr bwMode="auto">
          <a:xfrm>
            <a:off x="5334000" y="4191000"/>
            <a:ext cx="1588" cy="3048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6" name="Line 32">
            <a:extLst>
              <a:ext uri="{FF2B5EF4-FFF2-40B4-BE49-F238E27FC236}">
                <a16:creationId xmlns:a16="http://schemas.microsoft.com/office/drawing/2014/main" id="{58F41E2C-FE4D-BC01-54E6-0447D4938EE4}"/>
              </a:ext>
            </a:extLst>
          </p:cNvPr>
          <p:cNvSpPr>
            <a:spLocks noChangeShapeType="1"/>
          </p:cNvSpPr>
          <p:nvPr/>
        </p:nvSpPr>
        <p:spPr bwMode="auto">
          <a:xfrm>
            <a:off x="3733800" y="4114800"/>
            <a:ext cx="1295400" cy="5334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7" name="Line 33">
            <a:extLst>
              <a:ext uri="{FF2B5EF4-FFF2-40B4-BE49-F238E27FC236}">
                <a16:creationId xmlns:a16="http://schemas.microsoft.com/office/drawing/2014/main" id="{984BF167-D000-A654-1387-F70D3F2B1162}"/>
              </a:ext>
            </a:extLst>
          </p:cNvPr>
          <p:cNvSpPr>
            <a:spLocks noChangeShapeType="1"/>
          </p:cNvSpPr>
          <p:nvPr/>
        </p:nvSpPr>
        <p:spPr bwMode="auto">
          <a:xfrm flipH="1">
            <a:off x="3789364" y="4114800"/>
            <a:ext cx="1336675" cy="5334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8" name="Line 34">
            <a:extLst>
              <a:ext uri="{FF2B5EF4-FFF2-40B4-BE49-F238E27FC236}">
                <a16:creationId xmlns:a16="http://schemas.microsoft.com/office/drawing/2014/main" id="{A0735103-1594-1F5A-D70C-3753B91489DD}"/>
              </a:ext>
            </a:extLst>
          </p:cNvPr>
          <p:cNvSpPr>
            <a:spLocks noChangeShapeType="1"/>
          </p:cNvSpPr>
          <p:nvPr/>
        </p:nvSpPr>
        <p:spPr bwMode="auto">
          <a:xfrm>
            <a:off x="3581400" y="50292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39" name="Line 35">
            <a:extLst>
              <a:ext uri="{FF2B5EF4-FFF2-40B4-BE49-F238E27FC236}">
                <a16:creationId xmlns:a16="http://schemas.microsoft.com/office/drawing/2014/main" id="{039AFC24-85B3-6E1F-8E96-A80B335CFF5D}"/>
              </a:ext>
            </a:extLst>
          </p:cNvPr>
          <p:cNvSpPr>
            <a:spLocks noChangeShapeType="1"/>
          </p:cNvSpPr>
          <p:nvPr/>
        </p:nvSpPr>
        <p:spPr bwMode="auto">
          <a:xfrm>
            <a:off x="5334000" y="50292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1540" name="Text Box 36">
            <a:extLst>
              <a:ext uri="{FF2B5EF4-FFF2-40B4-BE49-F238E27FC236}">
                <a16:creationId xmlns:a16="http://schemas.microsoft.com/office/drawing/2014/main" id="{42ED5072-34E1-9102-AB39-942A68124167}"/>
              </a:ext>
            </a:extLst>
          </p:cNvPr>
          <p:cNvSpPr txBox="1">
            <a:spLocks noChangeArrowheads="1"/>
          </p:cNvSpPr>
          <p:nvPr/>
        </p:nvSpPr>
        <p:spPr bwMode="auto">
          <a:xfrm>
            <a:off x="3352800" y="5410201"/>
            <a:ext cx="457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A</a:t>
            </a:r>
          </a:p>
        </p:txBody>
      </p:sp>
      <p:sp>
        <p:nvSpPr>
          <p:cNvPr id="21541" name="Text Box 37">
            <a:extLst>
              <a:ext uri="{FF2B5EF4-FFF2-40B4-BE49-F238E27FC236}">
                <a16:creationId xmlns:a16="http://schemas.microsoft.com/office/drawing/2014/main" id="{B0B17599-E346-E82B-C650-03EAC5DCCB3B}"/>
              </a:ext>
            </a:extLst>
          </p:cNvPr>
          <p:cNvSpPr txBox="1">
            <a:spLocks noChangeArrowheads="1"/>
          </p:cNvSpPr>
          <p:nvPr/>
        </p:nvSpPr>
        <p:spPr bwMode="auto">
          <a:xfrm>
            <a:off x="5105400" y="5410201"/>
            <a:ext cx="457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B</a:t>
            </a:r>
          </a:p>
        </p:txBody>
      </p:sp>
      <p:sp>
        <p:nvSpPr>
          <p:cNvPr id="21542" name="Text Box 38">
            <a:extLst>
              <a:ext uri="{FF2B5EF4-FFF2-40B4-BE49-F238E27FC236}">
                <a16:creationId xmlns:a16="http://schemas.microsoft.com/office/drawing/2014/main" id="{77D83010-1CD5-14D3-1F45-CC9464043C72}"/>
              </a:ext>
            </a:extLst>
          </p:cNvPr>
          <p:cNvSpPr txBox="1">
            <a:spLocks noChangeArrowheads="1"/>
          </p:cNvSpPr>
          <p:nvPr/>
        </p:nvSpPr>
        <p:spPr bwMode="auto">
          <a:xfrm>
            <a:off x="2843214" y="5926138"/>
            <a:ext cx="29876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sz="1800" i="1"/>
              <a:t>Fig. : Software parallelism </a:t>
            </a:r>
          </a:p>
        </p:txBody>
      </p:sp>
      <p:sp>
        <p:nvSpPr>
          <p:cNvPr id="21543" name="Text Box 39">
            <a:extLst>
              <a:ext uri="{FF2B5EF4-FFF2-40B4-BE49-F238E27FC236}">
                <a16:creationId xmlns:a16="http://schemas.microsoft.com/office/drawing/2014/main" id="{8FA5FF05-45A0-821E-6C1B-02A830B6B19D}"/>
              </a:ext>
            </a:extLst>
          </p:cNvPr>
          <p:cNvSpPr txBox="1">
            <a:spLocks noChangeArrowheads="1"/>
          </p:cNvSpPr>
          <p:nvPr/>
        </p:nvSpPr>
        <p:spPr bwMode="auto">
          <a:xfrm>
            <a:off x="1752600" y="27432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1</a:t>
            </a:r>
          </a:p>
        </p:txBody>
      </p:sp>
      <p:sp>
        <p:nvSpPr>
          <p:cNvPr id="21544" name="Text Box 40">
            <a:extLst>
              <a:ext uri="{FF2B5EF4-FFF2-40B4-BE49-F238E27FC236}">
                <a16:creationId xmlns:a16="http://schemas.microsoft.com/office/drawing/2014/main" id="{599289E9-1FC7-A0A8-4C0F-889562C9FAEC}"/>
              </a:ext>
            </a:extLst>
          </p:cNvPr>
          <p:cNvSpPr txBox="1">
            <a:spLocks noChangeArrowheads="1"/>
          </p:cNvSpPr>
          <p:nvPr/>
        </p:nvSpPr>
        <p:spPr bwMode="auto">
          <a:xfrm>
            <a:off x="1752600" y="37338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2</a:t>
            </a:r>
          </a:p>
        </p:txBody>
      </p:sp>
      <p:sp>
        <p:nvSpPr>
          <p:cNvPr id="21545" name="Text Box 41">
            <a:extLst>
              <a:ext uri="{FF2B5EF4-FFF2-40B4-BE49-F238E27FC236}">
                <a16:creationId xmlns:a16="http://schemas.microsoft.com/office/drawing/2014/main" id="{AEFDEDC7-DDC4-BB6F-8F45-6FB04F766C65}"/>
              </a:ext>
            </a:extLst>
          </p:cNvPr>
          <p:cNvSpPr txBox="1">
            <a:spLocks noChangeArrowheads="1"/>
          </p:cNvSpPr>
          <p:nvPr/>
        </p:nvSpPr>
        <p:spPr bwMode="auto">
          <a:xfrm>
            <a:off x="1752600" y="4586288"/>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3</a:t>
            </a:r>
          </a:p>
        </p:txBody>
      </p:sp>
      <p:sp>
        <p:nvSpPr>
          <p:cNvPr id="21546" name="Text Box 42">
            <a:extLst>
              <a:ext uri="{FF2B5EF4-FFF2-40B4-BE49-F238E27FC236}">
                <a16:creationId xmlns:a16="http://schemas.microsoft.com/office/drawing/2014/main" id="{8C7D1B22-B4F8-EDC4-3E7C-79A1517D5AFD}"/>
              </a:ext>
            </a:extLst>
          </p:cNvPr>
          <p:cNvSpPr txBox="1">
            <a:spLocks noChangeArrowheads="1"/>
          </p:cNvSpPr>
          <p:nvPr/>
        </p:nvSpPr>
        <p:spPr bwMode="auto">
          <a:xfrm>
            <a:off x="7281863" y="2932114"/>
            <a:ext cx="2895600" cy="2395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sz="1800" i="1"/>
              <a:t>Maximum software parallelism (L=load, X/+/- = arithmetic) </a:t>
            </a:r>
          </a:p>
          <a:p>
            <a:pPr defTabSz="457200" fontAlgn="base">
              <a:spcBef>
                <a:spcPts val="1500"/>
              </a:spcBef>
              <a:spcAft>
                <a:spcPct val="0"/>
              </a:spcAft>
              <a:buSzPct val="100000"/>
            </a:pPr>
            <a:r>
              <a:rPr lang="en-US" altLang="en-US" sz="1800" i="1"/>
              <a:t>8 instructions(4 loads and 4 arithmetic operations )</a:t>
            </a:r>
          </a:p>
          <a:p>
            <a:pPr defTabSz="457200" fontAlgn="base">
              <a:spcBef>
                <a:spcPts val="1500"/>
              </a:spcBef>
              <a:spcAft>
                <a:spcPct val="0"/>
              </a:spcAft>
              <a:buSzPct val="100000"/>
            </a:pPr>
            <a:r>
              <a:rPr lang="en-US" altLang="en-US" sz="1800" i="1"/>
              <a:t>Parallelism varies from 4 to 2 in three cycles</a:t>
            </a:r>
          </a:p>
        </p:txBody>
      </p:sp>
      <p:sp>
        <p:nvSpPr>
          <p:cNvPr id="5" name="Footer Placeholder 4">
            <a:extLst>
              <a:ext uri="{FF2B5EF4-FFF2-40B4-BE49-F238E27FC236}">
                <a16:creationId xmlns:a16="http://schemas.microsoft.com/office/drawing/2014/main" id="{8027AAAE-08FB-74F1-5685-469DF7EBD4E0}"/>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CA379683-AC82-B566-A2B1-46C900515E17}"/>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69</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4238787713"/>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1">
            <a:extLst>
              <a:ext uri="{FF2B5EF4-FFF2-40B4-BE49-F238E27FC236}">
                <a16:creationId xmlns:a16="http://schemas.microsoft.com/office/drawing/2014/main" id="{2F145B92-56AE-6153-240E-FCD4BBD1C6AA}"/>
              </a:ext>
            </a:extLst>
          </p:cNvPr>
          <p:cNvSpPr txBox="1">
            <a:spLocks noChangeArrowheads="1"/>
          </p:cNvSpPr>
          <p:nvPr/>
        </p:nvSpPr>
        <p:spPr bwMode="auto">
          <a:xfrm>
            <a:off x="1828800" y="457200"/>
            <a:ext cx="80010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Mismatch between software and hardware parallelism - 2</a:t>
            </a:r>
          </a:p>
        </p:txBody>
      </p:sp>
      <p:grpSp>
        <p:nvGrpSpPr>
          <p:cNvPr id="22530" name="Group 2">
            <a:extLst>
              <a:ext uri="{FF2B5EF4-FFF2-40B4-BE49-F238E27FC236}">
                <a16:creationId xmlns:a16="http://schemas.microsoft.com/office/drawing/2014/main" id="{84DD4C0E-C439-BBA9-C459-3ADBBCC87B50}"/>
              </a:ext>
            </a:extLst>
          </p:cNvPr>
          <p:cNvGrpSpPr>
            <a:grpSpLocks/>
          </p:cNvGrpSpPr>
          <p:nvPr/>
        </p:nvGrpSpPr>
        <p:grpSpPr bwMode="auto">
          <a:xfrm>
            <a:off x="7772401" y="1600201"/>
            <a:ext cx="588963" cy="512763"/>
            <a:chOff x="3936" y="1008"/>
            <a:chExt cx="371" cy="323"/>
          </a:xfrm>
        </p:grpSpPr>
        <p:sp>
          <p:nvSpPr>
            <p:cNvPr id="22531" name="Oval 3">
              <a:extLst>
                <a:ext uri="{FF2B5EF4-FFF2-40B4-BE49-F238E27FC236}">
                  <a16:creationId xmlns:a16="http://schemas.microsoft.com/office/drawing/2014/main" id="{B04814F2-30B5-0461-3DC2-55BB5B4D1CC4}"/>
                </a:ext>
              </a:extLst>
            </p:cNvPr>
            <p:cNvSpPr>
              <a:spLocks noChangeArrowheads="1"/>
            </p:cNvSpPr>
            <p:nvPr/>
          </p:nvSpPr>
          <p:spPr bwMode="auto">
            <a:xfrm>
              <a:off x="3936" y="1008"/>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32" name="Text Box 4">
              <a:extLst>
                <a:ext uri="{FF2B5EF4-FFF2-40B4-BE49-F238E27FC236}">
                  <a16:creationId xmlns:a16="http://schemas.microsoft.com/office/drawing/2014/main" id="{97577033-C4EE-8EF5-2C23-1D852672B343}"/>
                </a:ext>
              </a:extLst>
            </p:cNvPr>
            <p:cNvSpPr txBox="1">
              <a:spLocks noChangeArrowheads="1"/>
            </p:cNvSpPr>
            <p:nvPr/>
          </p:nvSpPr>
          <p:spPr bwMode="auto">
            <a:xfrm>
              <a:off x="3936" y="1008"/>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1</a:t>
              </a:r>
            </a:p>
          </p:txBody>
        </p:sp>
      </p:grpSp>
      <p:grpSp>
        <p:nvGrpSpPr>
          <p:cNvPr id="22533" name="Group 5">
            <a:extLst>
              <a:ext uri="{FF2B5EF4-FFF2-40B4-BE49-F238E27FC236}">
                <a16:creationId xmlns:a16="http://schemas.microsoft.com/office/drawing/2014/main" id="{1B72755E-E031-3DB8-C876-AC018FD7384B}"/>
              </a:ext>
            </a:extLst>
          </p:cNvPr>
          <p:cNvGrpSpPr>
            <a:grpSpLocks/>
          </p:cNvGrpSpPr>
          <p:nvPr/>
        </p:nvGrpSpPr>
        <p:grpSpPr bwMode="auto">
          <a:xfrm>
            <a:off x="7772401" y="2133601"/>
            <a:ext cx="588963" cy="512763"/>
            <a:chOff x="3936" y="1344"/>
            <a:chExt cx="371" cy="323"/>
          </a:xfrm>
        </p:grpSpPr>
        <p:sp>
          <p:nvSpPr>
            <p:cNvPr id="22534" name="Oval 6">
              <a:extLst>
                <a:ext uri="{FF2B5EF4-FFF2-40B4-BE49-F238E27FC236}">
                  <a16:creationId xmlns:a16="http://schemas.microsoft.com/office/drawing/2014/main" id="{E0B017D1-94B6-3C06-F515-4A288CF1077E}"/>
                </a:ext>
              </a:extLst>
            </p:cNvPr>
            <p:cNvSpPr>
              <a:spLocks noChangeArrowheads="1"/>
            </p:cNvSpPr>
            <p:nvPr/>
          </p:nvSpPr>
          <p:spPr bwMode="auto">
            <a:xfrm>
              <a:off x="3936" y="1344"/>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35" name="Text Box 7">
              <a:extLst>
                <a:ext uri="{FF2B5EF4-FFF2-40B4-BE49-F238E27FC236}">
                  <a16:creationId xmlns:a16="http://schemas.microsoft.com/office/drawing/2014/main" id="{C060A0B7-B6F4-E9B8-3065-8C8A4EF00A1B}"/>
                </a:ext>
              </a:extLst>
            </p:cNvPr>
            <p:cNvSpPr txBox="1">
              <a:spLocks noChangeArrowheads="1"/>
            </p:cNvSpPr>
            <p:nvPr/>
          </p:nvSpPr>
          <p:spPr bwMode="auto">
            <a:xfrm>
              <a:off x="3936" y="1344"/>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2</a:t>
              </a:r>
            </a:p>
          </p:txBody>
        </p:sp>
      </p:grpSp>
      <p:grpSp>
        <p:nvGrpSpPr>
          <p:cNvPr id="22536" name="Group 8">
            <a:extLst>
              <a:ext uri="{FF2B5EF4-FFF2-40B4-BE49-F238E27FC236}">
                <a16:creationId xmlns:a16="http://schemas.microsoft.com/office/drawing/2014/main" id="{C43D47A8-6578-9059-1E0B-15548448D6E1}"/>
              </a:ext>
            </a:extLst>
          </p:cNvPr>
          <p:cNvGrpSpPr>
            <a:grpSpLocks/>
          </p:cNvGrpSpPr>
          <p:nvPr/>
        </p:nvGrpSpPr>
        <p:grpSpPr bwMode="auto">
          <a:xfrm>
            <a:off x="7772401" y="3200401"/>
            <a:ext cx="588963" cy="512763"/>
            <a:chOff x="3936" y="2016"/>
            <a:chExt cx="371" cy="323"/>
          </a:xfrm>
        </p:grpSpPr>
        <p:sp>
          <p:nvSpPr>
            <p:cNvPr id="22537" name="Oval 9">
              <a:extLst>
                <a:ext uri="{FF2B5EF4-FFF2-40B4-BE49-F238E27FC236}">
                  <a16:creationId xmlns:a16="http://schemas.microsoft.com/office/drawing/2014/main" id="{3F21F195-A7A1-D2FA-3D09-39B7D9F8414E}"/>
                </a:ext>
              </a:extLst>
            </p:cNvPr>
            <p:cNvSpPr>
              <a:spLocks noChangeArrowheads="1"/>
            </p:cNvSpPr>
            <p:nvPr/>
          </p:nvSpPr>
          <p:spPr bwMode="auto">
            <a:xfrm>
              <a:off x="3936" y="2016"/>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38" name="Text Box 10">
              <a:extLst>
                <a:ext uri="{FF2B5EF4-FFF2-40B4-BE49-F238E27FC236}">
                  <a16:creationId xmlns:a16="http://schemas.microsoft.com/office/drawing/2014/main" id="{03DA3EF8-C0B8-6810-2338-27730352CE06}"/>
                </a:ext>
              </a:extLst>
            </p:cNvPr>
            <p:cNvSpPr txBox="1">
              <a:spLocks noChangeArrowheads="1"/>
            </p:cNvSpPr>
            <p:nvPr/>
          </p:nvSpPr>
          <p:spPr bwMode="auto">
            <a:xfrm>
              <a:off x="3936" y="2016"/>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4</a:t>
              </a:r>
            </a:p>
          </p:txBody>
        </p:sp>
      </p:grpSp>
      <p:grpSp>
        <p:nvGrpSpPr>
          <p:cNvPr id="22539" name="Group 11">
            <a:extLst>
              <a:ext uri="{FF2B5EF4-FFF2-40B4-BE49-F238E27FC236}">
                <a16:creationId xmlns:a16="http://schemas.microsoft.com/office/drawing/2014/main" id="{9660501E-31A2-ACB2-AA7F-7B317CE15244}"/>
              </a:ext>
            </a:extLst>
          </p:cNvPr>
          <p:cNvGrpSpPr>
            <a:grpSpLocks/>
          </p:cNvGrpSpPr>
          <p:nvPr/>
        </p:nvGrpSpPr>
        <p:grpSpPr bwMode="auto">
          <a:xfrm>
            <a:off x="7772401" y="2667001"/>
            <a:ext cx="588963" cy="512763"/>
            <a:chOff x="3936" y="1680"/>
            <a:chExt cx="371" cy="323"/>
          </a:xfrm>
        </p:grpSpPr>
        <p:sp>
          <p:nvSpPr>
            <p:cNvPr id="22540" name="Oval 12">
              <a:extLst>
                <a:ext uri="{FF2B5EF4-FFF2-40B4-BE49-F238E27FC236}">
                  <a16:creationId xmlns:a16="http://schemas.microsoft.com/office/drawing/2014/main" id="{0B2C9666-3750-88DB-D409-65CC9AF28F90}"/>
                </a:ext>
              </a:extLst>
            </p:cNvPr>
            <p:cNvSpPr>
              <a:spLocks noChangeArrowheads="1"/>
            </p:cNvSpPr>
            <p:nvPr/>
          </p:nvSpPr>
          <p:spPr bwMode="auto">
            <a:xfrm>
              <a:off x="3936" y="168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41" name="Text Box 13">
              <a:extLst>
                <a:ext uri="{FF2B5EF4-FFF2-40B4-BE49-F238E27FC236}">
                  <a16:creationId xmlns:a16="http://schemas.microsoft.com/office/drawing/2014/main" id="{5EDC984A-CF6A-6310-966C-EE5E87B150C5}"/>
                </a:ext>
              </a:extLst>
            </p:cNvPr>
            <p:cNvSpPr txBox="1">
              <a:spLocks noChangeArrowheads="1"/>
            </p:cNvSpPr>
            <p:nvPr/>
          </p:nvSpPr>
          <p:spPr bwMode="auto">
            <a:xfrm>
              <a:off x="3936" y="168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3</a:t>
              </a:r>
            </a:p>
          </p:txBody>
        </p:sp>
      </p:grpSp>
      <p:grpSp>
        <p:nvGrpSpPr>
          <p:cNvPr id="22542" name="Group 14">
            <a:extLst>
              <a:ext uri="{FF2B5EF4-FFF2-40B4-BE49-F238E27FC236}">
                <a16:creationId xmlns:a16="http://schemas.microsoft.com/office/drawing/2014/main" id="{7747E084-FE49-68CE-8450-9A4C5A84F6C2}"/>
              </a:ext>
            </a:extLst>
          </p:cNvPr>
          <p:cNvGrpSpPr>
            <a:grpSpLocks/>
          </p:cNvGrpSpPr>
          <p:nvPr/>
        </p:nvGrpSpPr>
        <p:grpSpPr bwMode="auto">
          <a:xfrm>
            <a:off x="6172201" y="2667001"/>
            <a:ext cx="588963" cy="512763"/>
            <a:chOff x="2928" y="1680"/>
            <a:chExt cx="371" cy="323"/>
          </a:xfrm>
        </p:grpSpPr>
        <p:sp>
          <p:nvSpPr>
            <p:cNvPr id="22543" name="Oval 15">
              <a:extLst>
                <a:ext uri="{FF2B5EF4-FFF2-40B4-BE49-F238E27FC236}">
                  <a16:creationId xmlns:a16="http://schemas.microsoft.com/office/drawing/2014/main" id="{7AE57012-E5C4-FD86-88CD-01A28D625860}"/>
                </a:ext>
              </a:extLst>
            </p:cNvPr>
            <p:cNvSpPr>
              <a:spLocks noChangeArrowheads="1"/>
            </p:cNvSpPr>
            <p:nvPr/>
          </p:nvSpPr>
          <p:spPr bwMode="auto">
            <a:xfrm>
              <a:off x="2928" y="168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44" name="Text Box 16">
              <a:extLst>
                <a:ext uri="{FF2B5EF4-FFF2-40B4-BE49-F238E27FC236}">
                  <a16:creationId xmlns:a16="http://schemas.microsoft.com/office/drawing/2014/main" id="{8547F46E-A302-EA8D-C767-216B599BADA1}"/>
                </a:ext>
              </a:extLst>
            </p:cNvPr>
            <p:cNvSpPr txBox="1">
              <a:spLocks noChangeArrowheads="1"/>
            </p:cNvSpPr>
            <p:nvPr/>
          </p:nvSpPr>
          <p:spPr bwMode="auto">
            <a:xfrm>
              <a:off x="2928" y="168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X</a:t>
              </a:r>
              <a:r>
                <a:rPr lang="en-US" altLang="en-US" baseline="-25000"/>
                <a:t>1</a:t>
              </a:r>
            </a:p>
          </p:txBody>
        </p:sp>
      </p:grpSp>
      <p:grpSp>
        <p:nvGrpSpPr>
          <p:cNvPr id="22545" name="Group 17">
            <a:extLst>
              <a:ext uri="{FF2B5EF4-FFF2-40B4-BE49-F238E27FC236}">
                <a16:creationId xmlns:a16="http://schemas.microsoft.com/office/drawing/2014/main" id="{BCA5BC75-BE0A-6662-A87A-D0F1455ED285}"/>
              </a:ext>
            </a:extLst>
          </p:cNvPr>
          <p:cNvGrpSpPr>
            <a:grpSpLocks/>
          </p:cNvGrpSpPr>
          <p:nvPr/>
        </p:nvGrpSpPr>
        <p:grpSpPr bwMode="auto">
          <a:xfrm>
            <a:off x="6172201" y="3657601"/>
            <a:ext cx="588963" cy="512763"/>
            <a:chOff x="2928" y="2304"/>
            <a:chExt cx="371" cy="323"/>
          </a:xfrm>
        </p:grpSpPr>
        <p:sp>
          <p:nvSpPr>
            <p:cNvPr id="22546" name="Oval 18">
              <a:extLst>
                <a:ext uri="{FF2B5EF4-FFF2-40B4-BE49-F238E27FC236}">
                  <a16:creationId xmlns:a16="http://schemas.microsoft.com/office/drawing/2014/main" id="{BBC0D4B2-C50D-88B4-F051-63145E14BE20}"/>
                </a:ext>
              </a:extLst>
            </p:cNvPr>
            <p:cNvSpPr>
              <a:spLocks noChangeArrowheads="1"/>
            </p:cNvSpPr>
            <p:nvPr/>
          </p:nvSpPr>
          <p:spPr bwMode="auto">
            <a:xfrm>
              <a:off x="2928" y="2304"/>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47" name="Text Box 19">
              <a:extLst>
                <a:ext uri="{FF2B5EF4-FFF2-40B4-BE49-F238E27FC236}">
                  <a16:creationId xmlns:a16="http://schemas.microsoft.com/office/drawing/2014/main" id="{36F11FE1-9C8A-C4F8-1823-8D777E571008}"/>
                </a:ext>
              </a:extLst>
            </p:cNvPr>
            <p:cNvSpPr txBox="1">
              <a:spLocks noChangeArrowheads="1"/>
            </p:cNvSpPr>
            <p:nvPr/>
          </p:nvSpPr>
          <p:spPr bwMode="auto">
            <a:xfrm>
              <a:off x="2928" y="2304"/>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X</a:t>
              </a:r>
              <a:r>
                <a:rPr lang="en-US" altLang="en-US" baseline="-25000"/>
                <a:t>2</a:t>
              </a:r>
            </a:p>
          </p:txBody>
        </p:sp>
      </p:grpSp>
      <p:grpSp>
        <p:nvGrpSpPr>
          <p:cNvPr id="22548" name="Group 20">
            <a:extLst>
              <a:ext uri="{FF2B5EF4-FFF2-40B4-BE49-F238E27FC236}">
                <a16:creationId xmlns:a16="http://schemas.microsoft.com/office/drawing/2014/main" id="{13D639DF-AAA3-1F50-4919-6EE6E1C5F929}"/>
              </a:ext>
            </a:extLst>
          </p:cNvPr>
          <p:cNvGrpSpPr>
            <a:grpSpLocks/>
          </p:cNvGrpSpPr>
          <p:nvPr/>
        </p:nvGrpSpPr>
        <p:grpSpPr bwMode="auto">
          <a:xfrm>
            <a:off x="6172201" y="4495801"/>
            <a:ext cx="588963" cy="512763"/>
            <a:chOff x="2928" y="2832"/>
            <a:chExt cx="371" cy="323"/>
          </a:xfrm>
        </p:grpSpPr>
        <p:sp>
          <p:nvSpPr>
            <p:cNvPr id="22549" name="Oval 21">
              <a:extLst>
                <a:ext uri="{FF2B5EF4-FFF2-40B4-BE49-F238E27FC236}">
                  <a16:creationId xmlns:a16="http://schemas.microsoft.com/office/drawing/2014/main" id="{24203A83-EB30-25BE-B7D8-430877C0B80C}"/>
                </a:ext>
              </a:extLst>
            </p:cNvPr>
            <p:cNvSpPr>
              <a:spLocks noChangeArrowheads="1"/>
            </p:cNvSpPr>
            <p:nvPr/>
          </p:nvSpPr>
          <p:spPr bwMode="auto">
            <a:xfrm>
              <a:off x="2928" y="2832"/>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50" name="Text Box 22">
              <a:extLst>
                <a:ext uri="{FF2B5EF4-FFF2-40B4-BE49-F238E27FC236}">
                  <a16:creationId xmlns:a16="http://schemas.microsoft.com/office/drawing/2014/main" id="{9927BEDC-25F9-02E3-D0DD-87450E9DBFB4}"/>
                </a:ext>
              </a:extLst>
            </p:cNvPr>
            <p:cNvSpPr txBox="1">
              <a:spLocks noChangeArrowheads="1"/>
            </p:cNvSpPr>
            <p:nvPr/>
          </p:nvSpPr>
          <p:spPr bwMode="auto">
            <a:xfrm>
              <a:off x="2928" y="2832"/>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a:t>
              </a:r>
            </a:p>
          </p:txBody>
        </p:sp>
      </p:grpSp>
      <p:grpSp>
        <p:nvGrpSpPr>
          <p:cNvPr id="22551" name="Group 23">
            <a:extLst>
              <a:ext uri="{FF2B5EF4-FFF2-40B4-BE49-F238E27FC236}">
                <a16:creationId xmlns:a16="http://schemas.microsoft.com/office/drawing/2014/main" id="{C8C16175-B05B-4FFB-8570-EDD138454F91}"/>
              </a:ext>
            </a:extLst>
          </p:cNvPr>
          <p:cNvGrpSpPr>
            <a:grpSpLocks/>
          </p:cNvGrpSpPr>
          <p:nvPr/>
        </p:nvGrpSpPr>
        <p:grpSpPr bwMode="auto">
          <a:xfrm>
            <a:off x="4724401" y="5105401"/>
            <a:ext cx="588963" cy="512763"/>
            <a:chOff x="2016" y="3216"/>
            <a:chExt cx="371" cy="323"/>
          </a:xfrm>
        </p:grpSpPr>
        <p:sp>
          <p:nvSpPr>
            <p:cNvPr id="22552" name="Oval 24">
              <a:extLst>
                <a:ext uri="{FF2B5EF4-FFF2-40B4-BE49-F238E27FC236}">
                  <a16:creationId xmlns:a16="http://schemas.microsoft.com/office/drawing/2014/main" id="{30668E8D-1C3E-1E5C-C507-DC07F28264C6}"/>
                </a:ext>
              </a:extLst>
            </p:cNvPr>
            <p:cNvSpPr>
              <a:spLocks noChangeArrowheads="1"/>
            </p:cNvSpPr>
            <p:nvPr/>
          </p:nvSpPr>
          <p:spPr bwMode="auto">
            <a:xfrm>
              <a:off x="2016" y="3216"/>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53" name="Text Box 25">
              <a:extLst>
                <a:ext uri="{FF2B5EF4-FFF2-40B4-BE49-F238E27FC236}">
                  <a16:creationId xmlns:a16="http://schemas.microsoft.com/office/drawing/2014/main" id="{D5B1DC70-D567-66EA-800A-B37F39259B88}"/>
                </a:ext>
              </a:extLst>
            </p:cNvPr>
            <p:cNvSpPr txBox="1">
              <a:spLocks noChangeArrowheads="1"/>
            </p:cNvSpPr>
            <p:nvPr/>
          </p:nvSpPr>
          <p:spPr bwMode="auto">
            <a:xfrm>
              <a:off x="2016" y="3216"/>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a:t>
              </a:r>
            </a:p>
          </p:txBody>
        </p:sp>
      </p:grpSp>
      <p:sp>
        <p:nvSpPr>
          <p:cNvPr id="22554" name="Line 26">
            <a:extLst>
              <a:ext uri="{FF2B5EF4-FFF2-40B4-BE49-F238E27FC236}">
                <a16:creationId xmlns:a16="http://schemas.microsoft.com/office/drawing/2014/main" id="{4FA10BBC-05A8-0064-E594-671B450C5728}"/>
              </a:ext>
            </a:extLst>
          </p:cNvPr>
          <p:cNvSpPr>
            <a:spLocks noChangeShapeType="1"/>
          </p:cNvSpPr>
          <p:nvPr/>
        </p:nvSpPr>
        <p:spPr bwMode="auto">
          <a:xfrm>
            <a:off x="6477000" y="50292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55" name="Text Box 27">
            <a:extLst>
              <a:ext uri="{FF2B5EF4-FFF2-40B4-BE49-F238E27FC236}">
                <a16:creationId xmlns:a16="http://schemas.microsoft.com/office/drawing/2014/main" id="{E49FE5E4-89CD-7EB8-9DD4-2D1418BA3543}"/>
              </a:ext>
            </a:extLst>
          </p:cNvPr>
          <p:cNvSpPr txBox="1">
            <a:spLocks noChangeArrowheads="1"/>
          </p:cNvSpPr>
          <p:nvPr/>
        </p:nvSpPr>
        <p:spPr bwMode="auto">
          <a:xfrm>
            <a:off x="6248400" y="5410201"/>
            <a:ext cx="457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A</a:t>
            </a:r>
          </a:p>
        </p:txBody>
      </p:sp>
      <p:sp>
        <p:nvSpPr>
          <p:cNvPr id="22556" name="Line 28">
            <a:extLst>
              <a:ext uri="{FF2B5EF4-FFF2-40B4-BE49-F238E27FC236}">
                <a16:creationId xmlns:a16="http://schemas.microsoft.com/office/drawing/2014/main" id="{7BB9D8A4-3904-96F9-CD81-F462BEA95BEA}"/>
              </a:ext>
            </a:extLst>
          </p:cNvPr>
          <p:cNvSpPr>
            <a:spLocks noChangeShapeType="1"/>
          </p:cNvSpPr>
          <p:nvPr/>
        </p:nvSpPr>
        <p:spPr bwMode="auto">
          <a:xfrm>
            <a:off x="5029200" y="56388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57" name="Text Box 29">
            <a:extLst>
              <a:ext uri="{FF2B5EF4-FFF2-40B4-BE49-F238E27FC236}">
                <a16:creationId xmlns:a16="http://schemas.microsoft.com/office/drawing/2014/main" id="{F95E4B0D-4F44-E19E-DF26-F140D3A5E094}"/>
              </a:ext>
            </a:extLst>
          </p:cNvPr>
          <p:cNvSpPr txBox="1">
            <a:spLocks noChangeArrowheads="1"/>
          </p:cNvSpPr>
          <p:nvPr/>
        </p:nvSpPr>
        <p:spPr bwMode="auto">
          <a:xfrm>
            <a:off x="4800600" y="6019801"/>
            <a:ext cx="457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B</a:t>
            </a:r>
          </a:p>
        </p:txBody>
      </p:sp>
      <p:sp>
        <p:nvSpPr>
          <p:cNvPr id="22558" name="Line 30">
            <a:extLst>
              <a:ext uri="{FF2B5EF4-FFF2-40B4-BE49-F238E27FC236}">
                <a16:creationId xmlns:a16="http://schemas.microsoft.com/office/drawing/2014/main" id="{2DD1609C-F0E2-ECAA-29F2-066A288300BF}"/>
              </a:ext>
            </a:extLst>
          </p:cNvPr>
          <p:cNvSpPr>
            <a:spLocks noChangeShapeType="1"/>
          </p:cNvSpPr>
          <p:nvPr/>
        </p:nvSpPr>
        <p:spPr bwMode="auto">
          <a:xfrm>
            <a:off x="6477000" y="4191000"/>
            <a:ext cx="1588" cy="3048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59" name="Line 31">
            <a:extLst>
              <a:ext uri="{FF2B5EF4-FFF2-40B4-BE49-F238E27FC236}">
                <a16:creationId xmlns:a16="http://schemas.microsoft.com/office/drawing/2014/main" id="{9DFFFF66-ABE1-42C0-2F11-0CEB62646C92}"/>
              </a:ext>
            </a:extLst>
          </p:cNvPr>
          <p:cNvSpPr>
            <a:spLocks noChangeShapeType="1"/>
          </p:cNvSpPr>
          <p:nvPr/>
        </p:nvSpPr>
        <p:spPr bwMode="auto">
          <a:xfrm flipH="1">
            <a:off x="6608764" y="1905000"/>
            <a:ext cx="1184275" cy="838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60" name="Line 32">
            <a:extLst>
              <a:ext uri="{FF2B5EF4-FFF2-40B4-BE49-F238E27FC236}">
                <a16:creationId xmlns:a16="http://schemas.microsoft.com/office/drawing/2014/main" id="{E325B3A8-7EE2-E0E3-9FBF-F0B0D31E4991}"/>
              </a:ext>
            </a:extLst>
          </p:cNvPr>
          <p:cNvSpPr>
            <a:spLocks noChangeShapeType="1"/>
          </p:cNvSpPr>
          <p:nvPr/>
        </p:nvSpPr>
        <p:spPr bwMode="auto">
          <a:xfrm flipH="1">
            <a:off x="6684964" y="2438400"/>
            <a:ext cx="1108075"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61" name="Line 33">
            <a:extLst>
              <a:ext uri="{FF2B5EF4-FFF2-40B4-BE49-F238E27FC236}">
                <a16:creationId xmlns:a16="http://schemas.microsoft.com/office/drawing/2014/main" id="{45F4E072-956C-C9C4-DC3C-FDC1C7B4F84D}"/>
              </a:ext>
            </a:extLst>
          </p:cNvPr>
          <p:cNvSpPr>
            <a:spLocks noChangeShapeType="1"/>
          </p:cNvSpPr>
          <p:nvPr/>
        </p:nvSpPr>
        <p:spPr bwMode="auto">
          <a:xfrm flipH="1">
            <a:off x="6532564" y="2971800"/>
            <a:ext cx="1260475" cy="6858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62" name="Line 34">
            <a:extLst>
              <a:ext uri="{FF2B5EF4-FFF2-40B4-BE49-F238E27FC236}">
                <a16:creationId xmlns:a16="http://schemas.microsoft.com/office/drawing/2014/main" id="{FF9CFB9C-6B2B-D41D-BB2F-274BC032DD31}"/>
              </a:ext>
            </a:extLst>
          </p:cNvPr>
          <p:cNvSpPr>
            <a:spLocks noChangeShapeType="1"/>
          </p:cNvSpPr>
          <p:nvPr/>
        </p:nvSpPr>
        <p:spPr bwMode="auto">
          <a:xfrm flipH="1">
            <a:off x="6684964" y="3505200"/>
            <a:ext cx="1108075" cy="3048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63" name="Line 35">
            <a:extLst>
              <a:ext uri="{FF2B5EF4-FFF2-40B4-BE49-F238E27FC236}">
                <a16:creationId xmlns:a16="http://schemas.microsoft.com/office/drawing/2014/main" id="{B1895378-F90C-B3FB-766A-66B7322EE057}"/>
              </a:ext>
            </a:extLst>
          </p:cNvPr>
          <p:cNvSpPr>
            <a:spLocks noChangeShapeType="1"/>
          </p:cNvSpPr>
          <p:nvPr/>
        </p:nvSpPr>
        <p:spPr bwMode="auto">
          <a:xfrm flipH="1">
            <a:off x="4932364" y="3124200"/>
            <a:ext cx="1336675" cy="1981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2564" name="Line 36">
            <a:extLst>
              <a:ext uri="{FF2B5EF4-FFF2-40B4-BE49-F238E27FC236}">
                <a16:creationId xmlns:a16="http://schemas.microsoft.com/office/drawing/2014/main" id="{6FC9F616-7934-5002-AEE8-8D3734E0FDEF}"/>
              </a:ext>
            </a:extLst>
          </p:cNvPr>
          <p:cNvSpPr>
            <a:spLocks noChangeShapeType="1"/>
          </p:cNvSpPr>
          <p:nvPr/>
        </p:nvSpPr>
        <p:spPr bwMode="auto">
          <a:xfrm flipH="1">
            <a:off x="5160964" y="4038600"/>
            <a:ext cx="1108075" cy="1143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cxnSp>
        <p:nvCxnSpPr>
          <p:cNvPr id="22565" name="AutoShape 37">
            <a:extLst>
              <a:ext uri="{FF2B5EF4-FFF2-40B4-BE49-F238E27FC236}">
                <a16:creationId xmlns:a16="http://schemas.microsoft.com/office/drawing/2014/main" id="{390D363F-B3A1-95B2-9937-ED991D226B75}"/>
              </a:ext>
            </a:extLst>
          </p:cNvPr>
          <p:cNvCxnSpPr>
            <a:cxnSpLocks noChangeShapeType="1"/>
            <a:endCxn id="22550" idx="3"/>
          </p:cNvCxnSpPr>
          <p:nvPr/>
        </p:nvCxnSpPr>
        <p:spPr bwMode="auto">
          <a:xfrm rot="16200000" flipH="1">
            <a:off x="5817395" y="3783806"/>
            <a:ext cx="1527175" cy="360363"/>
          </a:xfrm>
          <a:prstGeom prst="curvedConnector4">
            <a:avLst>
              <a:gd name="adj1" fmla="val 42412"/>
              <a:gd name="adj2" fmla="val 163436"/>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2566" name="Text Box 38">
            <a:extLst>
              <a:ext uri="{FF2B5EF4-FFF2-40B4-BE49-F238E27FC236}">
                <a16:creationId xmlns:a16="http://schemas.microsoft.com/office/drawing/2014/main" id="{F2DE328E-2743-0BB2-1CB3-EF25FC27D231}"/>
              </a:ext>
            </a:extLst>
          </p:cNvPr>
          <p:cNvSpPr txBox="1">
            <a:spLocks noChangeArrowheads="1"/>
          </p:cNvSpPr>
          <p:nvPr/>
        </p:nvSpPr>
        <p:spPr bwMode="auto">
          <a:xfrm>
            <a:off x="8610600" y="16764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1</a:t>
            </a:r>
          </a:p>
        </p:txBody>
      </p:sp>
      <p:sp>
        <p:nvSpPr>
          <p:cNvPr id="22567" name="Text Box 39">
            <a:extLst>
              <a:ext uri="{FF2B5EF4-FFF2-40B4-BE49-F238E27FC236}">
                <a16:creationId xmlns:a16="http://schemas.microsoft.com/office/drawing/2014/main" id="{FDB26001-C1AB-31CE-F570-002A79CE8F73}"/>
              </a:ext>
            </a:extLst>
          </p:cNvPr>
          <p:cNvSpPr txBox="1">
            <a:spLocks noChangeArrowheads="1"/>
          </p:cNvSpPr>
          <p:nvPr/>
        </p:nvSpPr>
        <p:spPr bwMode="auto">
          <a:xfrm>
            <a:off x="8610600" y="22098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2</a:t>
            </a:r>
          </a:p>
        </p:txBody>
      </p:sp>
      <p:sp>
        <p:nvSpPr>
          <p:cNvPr id="22568" name="Text Box 40">
            <a:extLst>
              <a:ext uri="{FF2B5EF4-FFF2-40B4-BE49-F238E27FC236}">
                <a16:creationId xmlns:a16="http://schemas.microsoft.com/office/drawing/2014/main" id="{B32AECDF-E611-36AF-44B0-72B8F6E29949}"/>
              </a:ext>
            </a:extLst>
          </p:cNvPr>
          <p:cNvSpPr txBox="1">
            <a:spLocks noChangeArrowheads="1"/>
          </p:cNvSpPr>
          <p:nvPr/>
        </p:nvSpPr>
        <p:spPr bwMode="auto">
          <a:xfrm>
            <a:off x="8610600" y="27432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3</a:t>
            </a:r>
          </a:p>
        </p:txBody>
      </p:sp>
      <p:sp>
        <p:nvSpPr>
          <p:cNvPr id="22569" name="Text Box 41">
            <a:extLst>
              <a:ext uri="{FF2B5EF4-FFF2-40B4-BE49-F238E27FC236}">
                <a16:creationId xmlns:a16="http://schemas.microsoft.com/office/drawing/2014/main" id="{20C68CEB-4D23-C497-01B5-30A441B781AD}"/>
              </a:ext>
            </a:extLst>
          </p:cNvPr>
          <p:cNvSpPr txBox="1">
            <a:spLocks noChangeArrowheads="1"/>
          </p:cNvSpPr>
          <p:nvPr/>
        </p:nvSpPr>
        <p:spPr bwMode="auto">
          <a:xfrm>
            <a:off x="8610600" y="32766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4</a:t>
            </a:r>
          </a:p>
        </p:txBody>
      </p:sp>
      <p:sp>
        <p:nvSpPr>
          <p:cNvPr id="22570" name="Text Box 42">
            <a:extLst>
              <a:ext uri="{FF2B5EF4-FFF2-40B4-BE49-F238E27FC236}">
                <a16:creationId xmlns:a16="http://schemas.microsoft.com/office/drawing/2014/main" id="{7E4F9F7E-607C-4A04-6EE3-15719CD1481C}"/>
              </a:ext>
            </a:extLst>
          </p:cNvPr>
          <p:cNvSpPr txBox="1">
            <a:spLocks noChangeArrowheads="1"/>
          </p:cNvSpPr>
          <p:nvPr/>
        </p:nvSpPr>
        <p:spPr bwMode="auto">
          <a:xfrm>
            <a:off x="8610600" y="38100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5</a:t>
            </a:r>
          </a:p>
        </p:txBody>
      </p:sp>
      <p:sp>
        <p:nvSpPr>
          <p:cNvPr id="22571" name="Text Box 43">
            <a:extLst>
              <a:ext uri="{FF2B5EF4-FFF2-40B4-BE49-F238E27FC236}">
                <a16:creationId xmlns:a16="http://schemas.microsoft.com/office/drawing/2014/main" id="{ACC6F8ED-365A-2BFF-95ED-332D0642B062}"/>
              </a:ext>
            </a:extLst>
          </p:cNvPr>
          <p:cNvSpPr txBox="1">
            <a:spLocks noChangeArrowheads="1"/>
          </p:cNvSpPr>
          <p:nvPr/>
        </p:nvSpPr>
        <p:spPr bwMode="auto">
          <a:xfrm>
            <a:off x="8610600" y="44958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6</a:t>
            </a:r>
          </a:p>
        </p:txBody>
      </p:sp>
      <p:sp>
        <p:nvSpPr>
          <p:cNvPr id="22572" name="Text Box 44">
            <a:extLst>
              <a:ext uri="{FF2B5EF4-FFF2-40B4-BE49-F238E27FC236}">
                <a16:creationId xmlns:a16="http://schemas.microsoft.com/office/drawing/2014/main" id="{2A916154-17F6-EE49-128A-89DD5B2EEE2E}"/>
              </a:ext>
            </a:extLst>
          </p:cNvPr>
          <p:cNvSpPr txBox="1">
            <a:spLocks noChangeArrowheads="1"/>
          </p:cNvSpPr>
          <p:nvPr/>
        </p:nvSpPr>
        <p:spPr bwMode="auto">
          <a:xfrm>
            <a:off x="8610600" y="51816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7</a:t>
            </a:r>
          </a:p>
        </p:txBody>
      </p:sp>
      <p:sp>
        <p:nvSpPr>
          <p:cNvPr id="22573" name="Text Box 45">
            <a:extLst>
              <a:ext uri="{FF2B5EF4-FFF2-40B4-BE49-F238E27FC236}">
                <a16:creationId xmlns:a16="http://schemas.microsoft.com/office/drawing/2014/main" id="{820CF5A4-3F5E-FB7E-EEF6-380FA5CFC644}"/>
              </a:ext>
            </a:extLst>
          </p:cNvPr>
          <p:cNvSpPr txBox="1">
            <a:spLocks noChangeArrowheads="1"/>
          </p:cNvSpPr>
          <p:nvPr/>
        </p:nvSpPr>
        <p:spPr bwMode="auto">
          <a:xfrm>
            <a:off x="1828800" y="2133600"/>
            <a:ext cx="3429000" cy="155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i="1"/>
              <a:t>Same problem, but considering the parallelism on a </a:t>
            </a:r>
            <a:r>
              <a:rPr lang="en-US" altLang="en-US" b="1" i="1"/>
              <a:t>two-issue superscalar processor</a:t>
            </a:r>
            <a:r>
              <a:rPr lang="en-US" altLang="en-US" i="1"/>
              <a:t>.</a:t>
            </a:r>
          </a:p>
        </p:txBody>
      </p:sp>
      <p:sp>
        <p:nvSpPr>
          <p:cNvPr id="5" name="Footer Placeholder 4">
            <a:extLst>
              <a:ext uri="{FF2B5EF4-FFF2-40B4-BE49-F238E27FC236}">
                <a16:creationId xmlns:a16="http://schemas.microsoft.com/office/drawing/2014/main" id="{679358E2-616B-3E30-46D8-5EF9A07D6C35}"/>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2672F76A-3F97-3754-2808-09123FC419C9}"/>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70</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864922215"/>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1">
            <a:extLst>
              <a:ext uri="{FF2B5EF4-FFF2-40B4-BE49-F238E27FC236}">
                <a16:creationId xmlns:a16="http://schemas.microsoft.com/office/drawing/2014/main" id="{7B9E178E-3C70-DADC-5138-D8D7BAE3C7F3}"/>
              </a:ext>
            </a:extLst>
          </p:cNvPr>
          <p:cNvSpPr txBox="1">
            <a:spLocks noChangeArrowheads="1"/>
          </p:cNvSpPr>
          <p:nvPr/>
        </p:nvSpPr>
        <p:spPr bwMode="auto">
          <a:xfrm>
            <a:off x="1828800" y="609600"/>
            <a:ext cx="80010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Mismatch between software and hardware parallelism - 3</a:t>
            </a:r>
          </a:p>
        </p:txBody>
      </p:sp>
      <p:grpSp>
        <p:nvGrpSpPr>
          <p:cNvPr id="23554" name="Group 2">
            <a:extLst>
              <a:ext uri="{FF2B5EF4-FFF2-40B4-BE49-F238E27FC236}">
                <a16:creationId xmlns:a16="http://schemas.microsoft.com/office/drawing/2014/main" id="{4586E702-2771-03CB-4430-A3C8B99A30A4}"/>
              </a:ext>
            </a:extLst>
          </p:cNvPr>
          <p:cNvGrpSpPr>
            <a:grpSpLocks/>
          </p:cNvGrpSpPr>
          <p:nvPr/>
        </p:nvGrpSpPr>
        <p:grpSpPr bwMode="auto">
          <a:xfrm>
            <a:off x="4343401" y="1524001"/>
            <a:ext cx="588963" cy="512763"/>
            <a:chOff x="1776" y="960"/>
            <a:chExt cx="371" cy="323"/>
          </a:xfrm>
        </p:grpSpPr>
        <p:sp>
          <p:nvSpPr>
            <p:cNvPr id="23555" name="Oval 3">
              <a:extLst>
                <a:ext uri="{FF2B5EF4-FFF2-40B4-BE49-F238E27FC236}">
                  <a16:creationId xmlns:a16="http://schemas.microsoft.com/office/drawing/2014/main" id="{B657FAA0-0D1E-E531-F316-E060591D0E61}"/>
                </a:ext>
              </a:extLst>
            </p:cNvPr>
            <p:cNvSpPr>
              <a:spLocks noChangeArrowheads="1"/>
            </p:cNvSpPr>
            <p:nvPr/>
          </p:nvSpPr>
          <p:spPr bwMode="auto">
            <a:xfrm>
              <a:off x="1776" y="96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56" name="Text Box 4">
              <a:extLst>
                <a:ext uri="{FF2B5EF4-FFF2-40B4-BE49-F238E27FC236}">
                  <a16:creationId xmlns:a16="http://schemas.microsoft.com/office/drawing/2014/main" id="{F627A837-B41E-082B-9D72-FEF08FACA7A6}"/>
                </a:ext>
              </a:extLst>
            </p:cNvPr>
            <p:cNvSpPr txBox="1">
              <a:spLocks noChangeArrowheads="1"/>
            </p:cNvSpPr>
            <p:nvPr/>
          </p:nvSpPr>
          <p:spPr bwMode="auto">
            <a:xfrm>
              <a:off x="1776" y="96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1</a:t>
              </a:r>
            </a:p>
          </p:txBody>
        </p:sp>
      </p:grpSp>
      <p:grpSp>
        <p:nvGrpSpPr>
          <p:cNvPr id="23557" name="Group 5">
            <a:extLst>
              <a:ext uri="{FF2B5EF4-FFF2-40B4-BE49-F238E27FC236}">
                <a16:creationId xmlns:a16="http://schemas.microsoft.com/office/drawing/2014/main" id="{7DC82D4E-02FF-9957-FDC9-DA62328C981A}"/>
              </a:ext>
            </a:extLst>
          </p:cNvPr>
          <p:cNvGrpSpPr>
            <a:grpSpLocks/>
          </p:cNvGrpSpPr>
          <p:nvPr/>
        </p:nvGrpSpPr>
        <p:grpSpPr bwMode="auto">
          <a:xfrm>
            <a:off x="4343401" y="2286001"/>
            <a:ext cx="588963" cy="512763"/>
            <a:chOff x="1776" y="1440"/>
            <a:chExt cx="371" cy="323"/>
          </a:xfrm>
        </p:grpSpPr>
        <p:sp>
          <p:nvSpPr>
            <p:cNvPr id="23558" name="Oval 6">
              <a:extLst>
                <a:ext uri="{FF2B5EF4-FFF2-40B4-BE49-F238E27FC236}">
                  <a16:creationId xmlns:a16="http://schemas.microsoft.com/office/drawing/2014/main" id="{3FF213AA-F53B-EF40-FC4B-DDBD35DF3632}"/>
                </a:ext>
              </a:extLst>
            </p:cNvPr>
            <p:cNvSpPr>
              <a:spLocks noChangeArrowheads="1"/>
            </p:cNvSpPr>
            <p:nvPr/>
          </p:nvSpPr>
          <p:spPr bwMode="auto">
            <a:xfrm>
              <a:off x="1776" y="144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59" name="Text Box 7">
              <a:extLst>
                <a:ext uri="{FF2B5EF4-FFF2-40B4-BE49-F238E27FC236}">
                  <a16:creationId xmlns:a16="http://schemas.microsoft.com/office/drawing/2014/main" id="{131445FE-2ABC-B195-D743-9D6C63B70B80}"/>
                </a:ext>
              </a:extLst>
            </p:cNvPr>
            <p:cNvSpPr txBox="1">
              <a:spLocks noChangeArrowheads="1"/>
            </p:cNvSpPr>
            <p:nvPr/>
          </p:nvSpPr>
          <p:spPr bwMode="auto">
            <a:xfrm>
              <a:off x="1776" y="144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2</a:t>
              </a:r>
            </a:p>
          </p:txBody>
        </p:sp>
      </p:grpSp>
      <p:sp>
        <p:nvSpPr>
          <p:cNvPr id="23560" name="Oval 8">
            <a:extLst>
              <a:ext uri="{FF2B5EF4-FFF2-40B4-BE49-F238E27FC236}">
                <a16:creationId xmlns:a16="http://schemas.microsoft.com/office/drawing/2014/main" id="{17A988E3-77C6-3A7D-F472-F15AE907C09B}"/>
              </a:ext>
            </a:extLst>
          </p:cNvPr>
          <p:cNvSpPr>
            <a:spLocks noChangeArrowheads="1"/>
          </p:cNvSpPr>
          <p:nvPr/>
        </p:nvSpPr>
        <p:spPr bwMode="auto">
          <a:xfrm>
            <a:off x="4343400" y="3810000"/>
            <a:ext cx="533400" cy="533400"/>
          </a:xfrm>
          <a:prstGeom prst="ellipse">
            <a:avLst/>
          </a:prstGeom>
          <a:solidFill>
            <a:srgbClr val="FFFF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61" name="Text Box 9">
            <a:extLst>
              <a:ext uri="{FF2B5EF4-FFF2-40B4-BE49-F238E27FC236}">
                <a16:creationId xmlns:a16="http://schemas.microsoft.com/office/drawing/2014/main" id="{618A0017-3B6D-3950-C819-4A2C99828AD5}"/>
              </a:ext>
            </a:extLst>
          </p:cNvPr>
          <p:cNvSpPr txBox="1">
            <a:spLocks noChangeArrowheads="1"/>
          </p:cNvSpPr>
          <p:nvPr/>
        </p:nvSpPr>
        <p:spPr bwMode="auto">
          <a:xfrm>
            <a:off x="4343400" y="3810000"/>
            <a:ext cx="609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S</a:t>
            </a:r>
            <a:r>
              <a:rPr lang="en-US" altLang="en-US" baseline="-25000"/>
              <a:t>1</a:t>
            </a:r>
          </a:p>
        </p:txBody>
      </p:sp>
      <p:grpSp>
        <p:nvGrpSpPr>
          <p:cNvPr id="23562" name="Group 10">
            <a:extLst>
              <a:ext uri="{FF2B5EF4-FFF2-40B4-BE49-F238E27FC236}">
                <a16:creationId xmlns:a16="http://schemas.microsoft.com/office/drawing/2014/main" id="{FA43C706-80A7-2410-C581-1B2C7387726D}"/>
              </a:ext>
            </a:extLst>
          </p:cNvPr>
          <p:cNvGrpSpPr>
            <a:grpSpLocks/>
          </p:cNvGrpSpPr>
          <p:nvPr/>
        </p:nvGrpSpPr>
        <p:grpSpPr bwMode="auto">
          <a:xfrm>
            <a:off x="4343401" y="3048001"/>
            <a:ext cx="588963" cy="512763"/>
            <a:chOff x="1776" y="1920"/>
            <a:chExt cx="371" cy="323"/>
          </a:xfrm>
        </p:grpSpPr>
        <p:sp>
          <p:nvSpPr>
            <p:cNvPr id="23563" name="Oval 11">
              <a:extLst>
                <a:ext uri="{FF2B5EF4-FFF2-40B4-BE49-F238E27FC236}">
                  <a16:creationId xmlns:a16="http://schemas.microsoft.com/office/drawing/2014/main" id="{01BE0515-DB85-D62B-B62F-27BA3F0C1BC0}"/>
                </a:ext>
              </a:extLst>
            </p:cNvPr>
            <p:cNvSpPr>
              <a:spLocks noChangeArrowheads="1"/>
            </p:cNvSpPr>
            <p:nvPr/>
          </p:nvSpPr>
          <p:spPr bwMode="auto">
            <a:xfrm>
              <a:off x="1776" y="192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64" name="Text Box 12">
              <a:extLst>
                <a:ext uri="{FF2B5EF4-FFF2-40B4-BE49-F238E27FC236}">
                  <a16:creationId xmlns:a16="http://schemas.microsoft.com/office/drawing/2014/main" id="{17E5C1CD-435E-2A97-ECB5-CCCFBF125A63}"/>
                </a:ext>
              </a:extLst>
            </p:cNvPr>
            <p:cNvSpPr txBox="1">
              <a:spLocks noChangeArrowheads="1"/>
            </p:cNvSpPr>
            <p:nvPr/>
          </p:nvSpPr>
          <p:spPr bwMode="auto">
            <a:xfrm>
              <a:off x="1776" y="192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X</a:t>
              </a:r>
              <a:r>
                <a:rPr lang="en-US" altLang="en-US" baseline="-25000"/>
                <a:t>1</a:t>
              </a:r>
            </a:p>
          </p:txBody>
        </p:sp>
      </p:grpSp>
      <p:grpSp>
        <p:nvGrpSpPr>
          <p:cNvPr id="23565" name="Group 13">
            <a:extLst>
              <a:ext uri="{FF2B5EF4-FFF2-40B4-BE49-F238E27FC236}">
                <a16:creationId xmlns:a16="http://schemas.microsoft.com/office/drawing/2014/main" id="{ACC0450A-8372-5080-98DF-12E417835B06}"/>
              </a:ext>
            </a:extLst>
          </p:cNvPr>
          <p:cNvGrpSpPr>
            <a:grpSpLocks/>
          </p:cNvGrpSpPr>
          <p:nvPr/>
        </p:nvGrpSpPr>
        <p:grpSpPr bwMode="auto">
          <a:xfrm>
            <a:off x="4343401" y="5334001"/>
            <a:ext cx="588963" cy="512763"/>
            <a:chOff x="1776" y="3360"/>
            <a:chExt cx="371" cy="323"/>
          </a:xfrm>
        </p:grpSpPr>
        <p:sp>
          <p:nvSpPr>
            <p:cNvPr id="23566" name="Oval 14">
              <a:extLst>
                <a:ext uri="{FF2B5EF4-FFF2-40B4-BE49-F238E27FC236}">
                  <a16:creationId xmlns:a16="http://schemas.microsoft.com/office/drawing/2014/main" id="{181E9DA8-0408-35A3-B258-8C63F8A9E7AD}"/>
                </a:ext>
              </a:extLst>
            </p:cNvPr>
            <p:cNvSpPr>
              <a:spLocks noChangeArrowheads="1"/>
            </p:cNvSpPr>
            <p:nvPr/>
          </p:nvSpPr>
          <p:spPr bwMode="auto">
            <a:xfrm>
              <a:off x="1776" y="336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67" name="Text Box 15">
              <a:extLst>
                <a:ext uri="{FF2B5EF4-FFF2-40B4-BE49-F238E27FC236}">
                  <a16:creationId xmlns:a16="http://schemas.microsoft.com/office/drawing/2014/main" id="{3FEF77E6-2466-E445-448A-6D82E21EC769}"/>
                </a:ext>
              </a:extLst>
            </p:cNvPr>
            <p:cNvSpPr txBox="1">
              <a:spLocks noChangeArrowheads="1"/>
            </p:cNvSpPr>
            <p:nvPr/>
          </p:nvSpPr>
          <p:spPr bwMode="auto">
            <a:xfrm>
              <a:off x="1776" y="336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a:t>
              </a:r>
            </a:p>
          </p:txBody>
        </p:sp>
      </p:grpSp>
      <p:sp>
        <p:nvSpPr>
          <p:cNvPr id="23568" name="Oval 16">
            <a:extLst>
              <a:ext uri="{FF2B5EF4-FFF2-40B4-BE49-F238E27FC236}">
                <a16:creationId xmlns:a16="http://schemas.microsoft.com/office/drawing/2014/main" id="{C61BDE3A-8063-B54F-FB78-36836CF1E6EF}"/>
              </a:ext>
            </a:extLst>
          </p:cNvPr>
          <p:cNvSpPr>
            <a:spLocks noChangeArrowheads="1"/>
          </p:cNvSpPr>
          <p:nvPr/>
        </p:nvSpPr>
        <p:spPr bwMode="auto">
          <a:xfrm>
            <a:off x="4343400" y="4572000"/>
            <a:ext cx="533400" cy="533400"/>
          </a:xfrm>
          <a:prstGeom prst="ellipse">
            <a:avLst/>
          </a:prstGeom>
          <a:solidFill>
            <a:srgbClr val="FFFF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69" name="Text Box 17">
            <a:extLst>
              <a:ext uri="{FF2B5EF4-FFF2-40B4-BE49-F238E27FC236}">
                <a16:creationId xmlns:a16="http://schemas.microsoft.com/office/drawing/2014/main" id="{33199603-FA4F-7FAA-2542-1AF2295A25E0}"/>
              </a:ext>
            </a:extLst>
          </p:cNvPr>
          <p:cNvSpPr txBox="1">
            <a:spLocks noChangeArrowheads="1"/>
          </p:cNvSpPr>
          <p:nvPr/>
        </p:nvSpPr>
        <p:spPr bwMode="auto">
          <a:xfrm>
            <a:off x="4343400" y="4572000"/>
            <a:ext cx="609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5</a:t>
            </a:r>
          </a:p>
        </p:txBody>
      </p:sp>
      <p:grpSp>
        <p:nvGrpSpPr>
          <p:cNvPr id="23570" name="Group 18">
            <a:extLst>
              <a:ext uri="{FF2B5EF4-FFF2-40B4-BE49-F238E27FC236}">
                <a16:creationId xmlns:a16="http://schemas.microsoft.com/office/drawing/2014/main" id="{5D9DFED8-FE1C-A678-6670-E41A4083783A}"/>
              </a:ext>
            </a:extLst>
          </p:cNvPr>
          <p:cNvGrpSpPr>
            <a:grpSpLocks/>
          </p:cNvGrpSpPr>
          <p:nvPr/>
        </p:nvGrpSpPr>
        <p:grpSpPr bwMode="auto">
          <a:xfrm>
            <a:off x="5943601" y="1524001"/>
            <a:ext cx="588963" cy="512763"/>
            <a:chOff x="2784" y="960"/>
            <a:chExt cx="371" cy="323"/>
          </a:xfrm>
        </p:grpSpPr>
        <p:sp>
          <p:nvSpPr>
            <p:cNvPr id="23571" name="Oval 19">
              <a:extLst>
                <a:ext uri="{FF2B5EF4-FFF2-40B4-BE49-F238E27FC236}">
                  <a16:creationId xmlns:a16="http://schemas.microsoft.com/office/drawing/2014/main" id="{D7F13E75-BB23-0337-7ADE-0AF8FA90745E}"/>
                </a:ext>
              </a:extLst>
            </p:cNvPr>
            <p:cNvSpPr>
              <a:spLocks noChangeArrowheads="1"/>
            </p:cNvSpPr>
            <p:nvPr/>
          </p:nvSpPr>
          <p:spPr bwMode="auto">
            <a:xfrm>
              <a:off x="2784" y="96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72" name="Text Box 20">
              <a:extLst>
                <a:ext uri="{FF2B5EF4-FFF2-40B4-BE49-F238E27FC236}">
                  <a16:creationId xmlns:a16="http://schemas.microsoft.com/office/drawing/2014/main" id="{E937A215-2C34-1EB0-C1B5-E557C3031E67}"/>
                </a:ext>
              </a:extLst>
            </p:cNvPr>
            <p:cNvSpPr txBox="1">
              <a:spLocks noChangeArrowheads="1"/>
            </p:cNvSpPr>
            <p:nvPr/>
          </p:nvSpPr>
          <p:spPr bwMode="auto">
            <a:xfrm>
              <a:off x="2784" y="96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3</a:t>
              </a:r>
            </a:p>
          </p:txBody>
        </p:sp>
      </p:grpSp>
      <p:grpSp>
        <p:nvGrpSpPr>
          <p:cNvPr id="23573" name="Group 21">
            <a:extLst>
              <a:ext uri="{FF2B5EF4-FFF2-40B4-BE49-F238E27FC236}">
                <a16:creationId xmlns:a16="http://schemas.microsoft.com/office/drawing/2014/main" id="{FE714A4D-1018-7D7F-70F6-F8D5464CE6AB}"/>
              </a:ext>
            </a:extLst>
          </p:cNvPr>
          <p:cNvGrpSpPr>
            <a:grpSpLocks/>
          </p:cNvGrpSpPr>
          <p:nvPr/>
        </p:nvGrpSpPr>
        <p:grpSpPr bwMode="auto">
          <a:xfrm>
            <a:off x="5943601" y="2286001"/>
            <a:ext cx="588963" cy="512763"/>
            <a:chOff x="2784" y="1440"/>
            <a:chExt cx="371" cy="323"/>
          </a:xfrm>
        </p:grpSpPr>
        <p:sp>
          <p:nvSpPr>
            <p:cNvPr id="23574" name="Oval 22">
              <a:extLst>
                <a:ext uri="{FF2B5EF4-FFF2-40B4-BE49-F238E27FC236}">
                  <a16:creationId xmlns:a16="http://schemas.microsoft.com/office/drawing/2014/main" id="{F31FD768-39CD-3C80-C74C-7BF98E17E1A6}"/>
                </a:ext>
              </a:extLst>
            </p:cNvPr>
            <p:cNvSpPr>
              <a:spLocks noChangeArrowheads="1"/>
            </p:cNvSpPr>
            <p:nvPr/>
          </p:nvSpPr>
          <p:spPr bwMode="auto">
            <a:xfrm>
              <a:off x="2784" y="144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75" name="Text Box 23">
              <a:extLst>
                <a:ext uri="{FF2B5EF4-FFF2-40B4-BE49-F238E27FC236}">
                  <a16:creationId xmlns:a16="http://schemas.microsoft.com/office/drawing/2014/main" id="{66C3FCED-80F0-FF53-A5FE-B6E27E13ABF1}"/>
                </a:ext>
              </a:extLst>
            </p:cNvPr>
            <p:cNvSpPr txBox="1">
              <a:spLocks noChangeArrowheads="1"/>
            </p:cNvSpPr>
            <p:nvPr/>
          </p:nvSpPr>
          <p:spPr bwMode="auto">
            <a:xfrm>
              <a:off x="2784" y="144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4</a:t>
              </a:r>
            </a:p>
          </p:txBody>
        </p:sp>
      </p:grpSp>
      <p:sp>
        <p:nvSpPr>
          <p:cNvPr id="23576" name="Oval 24">
            <a:extLst>
              <a:ext uri="{FF2B5EF4-FFF2-40B4-BE49-F238E27FC236}">
                <a16:creationId xmlns:a16="http://schemas.microsoft.com/office/drawing/2014/main" id="{BB3DB3EB-52DE-55D2-251A-9AB48C15693D}"/>
              </a:ext>
            </a:extLst>
          </p:cNvPr>
          <p:cNvSpPr>
            <a:spLocks noChangeArrowheads="1"/>
          </p:cNvSpPr>
          <p:nvPr/>
        </p:nvSpPr>
        <p:spPr bwMode="auto">
          <a:xfrm>
            <a:off x="5943600" y="3810000"/>
            <a:ext cx="533400" cy="533400"/>
          </a:xfrm>
          <a:prstGeom prst="ellipse">
            <a:avLst/>
          </a:prstGeom>
          <a:solidFill>
            <a:srgbClr val="FFFF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77" name="Text Box 25">
            <a:extLst>
              <a:ext uri="{FF2B5EF4-FFF2-40B4-BE49-F238E27FC236}">
                <a16:creationId xmlns:a16="http://schemas.microsoft.com/office/drawing/2014/main" id="{DB70B511-63D6-D4C8-7DF4-A5EBD616493B}"/>
              </a:ext>
            </a:extLst>
          </p:cNvPr>
          <p:cNvSpPr txBox="1">
            <a:spLocks noChangeArrowheads="1"/>
          </p:cNvSpPr>
          <p:nvPr/>
        </p:nvSpPr>
        <p:spPr bwMode="auto">
          <a:xfrm>
            <a:off x="5943600" y="3810000"/>
            <a:ext cx="609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S</a:t>
            </a:r>
            <a:r>
              <a:rPr lang="en-US" altLang="en-US" baseline="-25000"/>
              <a:t>2</a:t>
            </a:r>
          </a:p>
        </p:txBody>
      </p:sp>
      <p:grpSp>
        <p:nvGrpSpPr>
          <p:cNvPr id="23578" name="Group 26">
            <a:extLst>
              <a:ext uri="{FF2B5EF4-FFF2-40B4-BE49-F238E27FC236}">
                <a16:creationId xmlns:a16="http://schemas.microsoft.com/office/drawing/2014/main" id="{3A72B196-58F0-1AD0-9BAF-7BC27181DAE5}"/>
              </a:ext>
            </a:extLst>
          </p:cNvPr>
          <p:cNvGrpSpPr>
            <a:grpSpLocks/>
          </p:cNvGrpSpPr>
          <p:nvPr/>
        </p:nvGrpSpPr>
        <p:grpSpPr bwMode="auto">
          <a:xfrm>
            <a:off x="5943601" y="3048001"/>
            <a:ext cx="588963" cy="512763"/>
            <a:chOff x="2784" y="1920"/>
            <a:chExt cx="371" cy="323"/>
          </a:xfrm>
        </p:grpSpPr>
        <p:sp>
          <p:nvSpPr>
            <p:cNvPr id="23579" name="Oval 27">
              <a:extLst>
                <a:ext uri="{FF2B5EF4-FFF2-40B4-BE49-F238E27FC236}">
                  <a16:creationId xmlns:a16="http://schemas.microsoft.com/office/drawing/2014/main" id="{C4CB1D61-F084-0967-A878-571417641D3F}"/>
                </a:ext>
              </a:extLst>
            </p:cNvPr>
            <p:cNvSpPr>
              <a:spLocks noChangeArrowheads="1"/>
            </p:cNvSpPr>
            <p:nvPr/>
          </p:nvSpPr>
          <p:spPr bwMode="auto">
            <a:xfrm>
              <a:off x="2784" y="192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80" name="Text Box 28">
              <a:extLst>
                <a:ext uri="{FF2B5EF4-FFF2-40B4-BE49-F238E27FC236}">
                  <a16:creationId xmlns:a16="http://schemas.microsoft.com/office/drawing/2014/main" id="{AB5AA576-E35D-9C64-0455-FEF0B82DAD9F}"/>
                </a:ext>
              </a:extLst>
            </p:cNvPr>
            <p:cNvSpPr txBox="1">
              <a:spLocks noChangeArrowheads="1"/>
            </p:cNvSpPr>
            <p:nvPr/>
          </p:nvSpPr>
          <p:spPr bwMode="auto">
            <a:xfrm>
              <a:off x="2784" y="192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X</a:t>
              </a:r>
              <a:r>
                <a:rPr lang="en-US" altLang="en-US" baseline="-25000"/>
                <a:t>2</a:t>
              </a:r>
            </a:p>
          </p:txBody>
        </p:sp>
      </p:grpSp>
      <p:grpSp>
        <p:nvGrpSpPr>
          <p:cNvPr id="23581" name="Group 29">
            <a:extLst>
              <a:ext uri="{FF2B5EF4-FFF2-40B4-BE49-F238E27FC236}">
                <a16:creationId xmlns:a16="http://schemas.microsoft.com/office/drawing/2014/main" id="{225D2E74-D4F3-35DA-5C93-222DB090E35E}"/>
              </a:ext>
            </a:extLst>
          </p:cNvPr>
          <p:cNvGrpSpPr>
            <a:grpSpLocks/>
          </p:cNvGrpSpPr>
          <p:nvPr/>
        </p:nvGrpSpPr>
        <p:grpSpPr bwMode="auto">
          <a:xfrm>
            <a:off x="5943601" y="5334001"/>
            <a:ext cx="588963" cy="512763"/>
            <a:chOff x="2784" y="3360"/>
            <a:chExt cx="371" cy="323"/>
          </a:xfrm>
        </p:grpSpPr>
        <p:sp>
          <p:nvSpPr>
            <p:cNvPr id="23582" name="Oval 30">
              <a:extLst>
                <a:ext uri="{FF2B5EF4-FFF2-40B4-BE49-F238E27FC236}">
                  <a16:creationId xmlns:a16="http://schemas.microsoft.com/office/drawing/2014/main" id="{98181E02-DE36-8CC9-4E82-961E2F46BC88}"/>
                </a:ext>
              </a:extLst>
            </p:cNvPr>
            <p:cNvSpPr>
              <a:spLocks noChangeArrowheads="1"/>
            </p:cNvSpPr>
            <p:nvPr/>
          </p:nvSpPr>
          <p:spPr bwMode="auto">
            <a:xfrm>
              <a:off x="2784" y="3360"/>
              <a:ext cx="323" cy="323"/>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83" name="Text Box 31">
              <a:extLst>
                <a:ext uri="{FF2B5EF4-FFF2-40B4-BE49-F238E27FC236}">
                  <a16:creationId xmlns:a16="http://schemas.microsoft.com/office/drawing/2014/main" id="{9692D9B1-B121-8F33-1AF4-11AB5264DD39}"/>
                </a:ext>
              </a:extLst>
            </p:cNvPr>
            <p:cNvSpPr txBox="1">
              <a:spLocks noChangeArrowheads="1"/>
            </p:cNvSpPr>
            <p:nvPr/>
          </p:nvSpPr>
          <p:spPr bwMode="auto">
            <a:xfrm>
              <a:off x="2784" y="3360"/>
              <a:ext cx="37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a:t>
              </a:r>
            </a:p>
          </p:txBody>
        </p:sp>
      </p:grpSp>
      <p:sp>
        <p:nvSpPr>
          <p:cNvPr id="23584" name="Oval 32">
            <a:extLst>
              <a:ext uri="{FF2B5EF4-FFF2-40B4-BE49-F238E27FC236}">
                <a16:creationId xmlns:a16="http://schemas.microsoft.com/office/drawing/2014/main" id="{79355A33-0AC8-E814-14FF-E1AE3422CD27}"/>
              </a:ext>
            </a:extLst>
          </p:cNvPr>
          <p:cNvSpPr>
            <a:spLocks noChangeArrowheads="1"/>
          </p:cNvSpPr>
          <p:nvPr/>
        </p:nvSpPr>
        <p:spPr bwMode="auto">
          <a:xfrm>
            <a:off x="5943600" y="4572000"/>
            <a:ext cx="533400" cy="533400"/>
          </a:xfrm>
          <a:prstGeom prst="ellipse">
            <a:avLst/>
          </a:prstGeom>
          <a:solidFill>
            <a:srgbClr val="FFFF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85" name="Text Box 33">
            <a:extLst>
              <a:ext uri="{FF2B5EF4-FFF2-40B4-BE49-F238E27FC236}">
                <a16:creationId xmlns:a16="http://schemas.microsoft.com/office/drawing/2014/main" id="{4678B231-53A8-A8EF-4AC6-1188FFF9304D}"/>
              </a:ext>
            </a:extLst>
          </p:cNvPr>
          <p:cNvSpPr txBox="1">
            <a:spLocks noChangeArrowheads="1"/>
          </p:cNvSpPr>
          <p:nvPr/>
        </p:nvSpPr>
        <p:spPr bwMode="auto">
          <a:xfrm>
            <a:off x="5943600" y="4572000"/>
            <a:ext cx="609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L</a:t>
            </a:r>
            <a:r>
              <a:rPr lang="en-US" altLang="en-US" baseline="-25000"/>
              <a:t>6</a:t>
            </a:r>
          </a:p>
        </p:txBody>
      </p:sp>
      <p:cxnSp>
        <p:nvCxnSpPr>
          <p:cNvPr id="23586" name="AutoShape 34">
            <a:extLst>
              <a:ext uri="{FF2B5EF4-FFF2-40B4-BE49-F238E27FC236}">
                <a16:creationId xmlns:a16="http://schemas.microsoft.com/office/drawing/2014/main" id="{6F073C25-5D90-688E-CAF5-F4E1149E6942}"/>
              </a:ext>
            </a:extLst>
          </p:cNvPr>
          <p:cNvCxnSpPr>
            <a:cxnSpLocks noChangeShapeType="1"/>
            <a:stCxn id="23556" idx="1"/>
            <a:endCxn id="23564" idx="1"/>
          </p:cNvCxnSpPr>
          <p:nvPr/>
        </p:nvCxnSpPr>
        <p:spPr bwMode="auto">
          <a:xfrm rot="10800000" flipV="1">
            <a:off x="4343400" y="1755775"/>
            <a:ext cx="12700" cy="1524000"/>
          </a:xfrm>
          <a:prstGeom prst="curvedConnector3">
            <a:avLst>
              <a:gd name="adj1" fmla="val 1800000"/>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3587" name="AutoShape 35">
            <a:extLst>
              <a:ext uri="{FF2B5EF4-FFF2-40B4-BE49-F238E27FC236}">
                <a16:creationId xmlns:a16="http://schemas.microsoft.com/office/drawing/2014/main" id="{A56370B5-2590-C4A4-6422-72026C4197E9}"/>
              </a:ext>
            </a:extLst>
          </p:cNvPr>
          <p:cNvCxnSpPr>
            <a:cxnSpLocks noChangeShapeType="1"/>
            <a:stCxn id="23572" idx="3"/>
            <a:endCxn id="23580" idx="3"/>
          </p:cNvCxnSpPr>
          <p:nvPr/>
        </p:nvCxnSpPr>
        <p:spPr bwMode="auto">
          <a:xfrm>
            <a:off x="6532563" y="1755775"/>
            <a:ext cx="12700" cy="1524000"/>
          </a:xfrm>
          <a:prstGeom prst="curvedConnector3">
            <a:avLst>
              <a:gd name="adj1" fmla="val 1800000"/>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3588" name="Line 36">
            <a:extLst>
              <a:ext uri="{FF2B5EF4-FFF2-40B4-BE49-F238E27FC236}">
                <a16:creationId xmlns:a16="http://schemas.microsoft.com/office/drawing/2014/main" id="{3670DED5-1DB4-683B-AB31-46146D1D0A09}"/>
              </a:ext>
            </a:extLst>
          </p:cNvPr>
          <p:cNvSpPr>
            <a:spLocks noChangeShapeType="1"/>
          </p:cNvSpPr>
          <p:nvPr/>
        </p:nvSpPr>
        <p:spPr bwMode="auto">
          <a:xfrm>
            <a:off x="4648200" y="2819400"/>
            <a:ext cx="1588" cy="2286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89" name="Line 37">
            <a:extLst>
              <a:ext uri="{FF2B5EF4-FFF2-40B4-BE49-F238E27FC236}">
                <a16:creationId xmlns:a16="http://schemas.microsoft.com/office/drawing/2014/main" id="{923D4677-8D05-793D-0F57-1E7E7AFBFEA6}"/>
              </a:ext>
            </a:extLst>
          </p:cNvPr>
          <p:cNvSpPr>
            <a:spLocks noChangeShapeType="1"/>
          </p:cNvSpPr>
          <p:nvPr/>
        </p:nvSpPr>
        <p:spPr bwMode="auto">
          <a:xfrm>
            <a:off x="6248400" y="2819400"/>
            <a:ext cx="1588" cy="2286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90" name="Line 38">
            <a:extLst>
              <a:ext uri="{FF2B5EF4-FFF2-40B4-BE49-F238E27FC236}">
                <a16:creationId xmlns:a16="http://schemas.microsoft.com/office/drawing/2014/main" id="{5538F376-B324-6FA6-99B5-E6931A63EC1C}"/>
              </a:ext>
            </a:extLst>
          </p:cNvPr>
          <p:cNvSpPr>
            <a:spLocks noChangeShapeType="1"/>
          </p:cNvSpPr>
          <p:nvPr/>
        </p:nvSpPr>
        <p:spPr bwMode="auto">
          <a:xfrm>
            <a:off x="4648200" y="3581400"/>
            <a:ext cx="1588" cy="2286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91" name="Line 39">
            <a:extLst>
              <a:ext uri="{FF2B5EF4-FFF2-40B4-BE49-F238E27FC236}">
                <a16:creationId xmlns:a16="http://schemas.microsoft.com/office/drawing/2014/main" id="{EF4580EE-EECA-586B-0CA4-FC960E67DCC1}"/>
              </a:ext>
            </a:extLst>
          </p:cNvPr>
          <p:cNvSpPr>
            <a:spLocks noChangeShapeType="1"/>
          </p:cNvSpPr>
          <p:nvPr/>
        </p:nvSpPr>
        <p:spPr bwMode="auto">
          <a:xfrm>
            <a:off x="6248400" y="3581400"/>
            <a:ext cx="1588" cy="2286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92" name="Line 40">
            <a:extLst>
              <a:ext uri="{FF2B5EF4-FFF2-40B4-BE49-F238E27FC236}">
                <a16:creationId xmlns:a16="http://schemas.microsoft.com/office/drawing/2014/main" id="{4F6EE67D-0ED7-DC39-75DB-8AA0664E043B}"/>
              </a:ext>
            </a:extLst>
          </p:cNvPr>
          <p:cNvSpPr>
            <a:spLocks noChangeShapeType="1"/>
          </p:cNvSpPr>
          <p:nvPr/>
        </p:nvSpPr>
        <p:spPr bwMode="auto">
          <a:xfrm>
            <a:off x="4876800" y="4191000"/>
            <a:ext cx="1066800" cy="5334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93" name="Line 41">
            <a:extLst>
              <a:ext uri="{FF2B5EF4-FFF2-40B4-BE49-F238E27FC236}">
                <a16:creationId xmlns:a16="http://schemas.microsoft.com/office/drawing/2014/main" id="{D9DB137C-532E-F371-4E0B-F0ABDFE6AB7C}"/>
              </a:ext>
            </a:extLst>
          </p:cNvPr>
          <p:cNvSpPr>
            <a:spLocks noChangeShapeType="1"/>
          </p:cNvSpPr>
          <p:nvPr/>
        </p:nvSpPr>
        <p:spPr bwMode="auto">
          <a:xfrm flipH="1">
            <a:off x="4856164" y="4267200"/>
            <a:ext cx="1184275"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94" name="Line 42">
            <a:extLst>
              <a:ext uri="{FF2B5EF4-FFF2-40B4-BE49-F238E27FC236}">
                <a16:creationId xmlns:a16="http://schemas.microsoft.com/office/drawing/2014/main" id="{FA65C63B-F812-143C-E7FA-4C3890B023EE}"/>
              </a:ext>
            </a:extLst>
          </p:cNvPr>
          <p:cNvSpPr>
            <a:spLocks noChangeShapeType="1"/>
          </p:cNvSpPr>
          <p:nvPr/>
        </p:nvSpPr>
        <p:spPr bwMode="auto">
          <a:xfrm>
            <a:off x="4648200" y="5105400"/>
            <a:ext cx="1588" cy="2286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95" name="Line 43">
            <a:extLst>
              <a:ext uri="{FF2B5EF4-FFF2-40B4-BE49-F238E27FC236}">
                <a16:creationId xmlns:a16="http://schemas.microsoft.com/office/drawing/2014/main" id="{747FC106-D563-56CF-827C-84991E9107C3}"/>
              </a:ext>
            </a:extLst>
          </p:cNvPr>
          <p:cNvSpPr>
            <a:spLocks noChangeShapeType="1"/>
          </p:cNvSpPr>
          <p:nvPr/>
        </p:nvSpPr>
        <p:spPr bwMode="auto">
          <a:xfrm>
            <a:off x="6248400" y="5105400"/>
            <a:ext cx="1588" cy="2286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cxnSp>
        <p:nvCxnSpPr>
          <p:cNvPr id="23596" name="AutoShape 44">
            <a:extLst>
              <a:ext uri="{FF2B5EF4-FFF2-40B4-BE49-F238E27FC236}">
                <a16:creationId xmlns:a16="http://schemas.microsoft.com/office/drawing/2014/main" id="{4EB87E5C-8018-CD54-056B-C37F814EF606}"/>
              </a:ext>
            </a:extLst>
          </p:cNvPr>
          <p:cNvCxnSpPr>
            <a:cxnSpLocks noChangeShapeType="1"/>
            <a:stCxn id="23561" idx="1"/>
            <a:endCxn id="23567" idx="1"/>
          </p:cNvCxnSpPr>
          <p:nvPr/>
        </p:nvCxnSpPr>
        <p:spPr bwMode="auto">
          <a:xfrm rot="10800000" flipV="1">
            <a:off x="4343400" y="4041923"/>
            <a:ext cx="12700" cy="1523852"/>
          </a:xfrm>
          <a:prstGeom prst="curvedConnector3">
            <a:avLst>
              <a:gd name="adj1" fmla="val 1800000"/>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3597" name="AutoShape 45">
            <a:extLst>
              <a:ext uri="{FF2B5EF4-FFF2-40B4-BE49-F238E27FC236}">
                <a16:creationId xmlns:a16="http://schemas.microsoft.com/office/drawing/2014/main" id="{937A43F9-55F5-61B9-E10A-F1E154787989}"/>
              </a:ext>
            </a:extLst>
          </p:cNvPr>
          <p:cNvCxnSpPr>
            <a:cxnSpLocks noChangeShapeType="1"/>
            <a:stCxn id="23577" idx="3"/>
            <a:endCxn id="23583" idx="3"/>
          </p:cNvCxnSpPr>
          <p:nvPr/>
        </p:nvCxnSpPr>
        <p:spPr bwMode="auto">
          <a:xfrm flipH="1">
            <a:off x="6532564" y="4041923"/>
            <a:ext cx="20637" cy="1523852"/>
          </a:xfrm>
          <a:prstGeom prst="curvedConnector3">
            <a:avLst>
              <a:gd name="adj1" fmla="val -1107719"/>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3598" name="Line 46">
            <a:extLst>
              <a:ext uri="{FF2B5EF4-FFF2-40B4-BE49-F238E27FC236}">
                <a16:creationId xmlns:a16="http://schemas.microsoft.com/office/drawing/2014/main" id="{834C5493-FB9A-E9F8-6F2E-F19BA4F2B043}"/>
              </a:ext>
            </a:extLst>
          </p:cNvPr>
          <p:cNvSpPr>
            <a:spLocks noChangeShapeType="1"/>
          </p:cNvSpPr>
          <p:nvPr/>
        </p:nvSpPr>
        <p:spPr bwMode="auto">
          <a:xfrm>
            <a:off x="6172200" y="58674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599" name="Text Box 47">
            <a:extLst>
              <a:ext uri="{FF2B5EF4-FFF2-40B4-BE49-F238E27FC236}">
                <a16:creationId xmlns:a16="http://schemas.microsoft.com/office/drawing/2014/main" id="{04A840AE-2C21-AB0F-E095-C781F8AD5C7E}"/>
              </a:ext>
            </a:extLst>
          </p:cNvPr>
          <p:cNvSpPr txBox="1">
            <a:spLocks noChangeArrowheads="1"/>
          </p:cNvSpPr>
          <p:nvPr/>
        </p:nvSpPr>
        <p:spPr bwMode="auto">
          <a:xfrm>
            <a:off x="5943600" y="6248401"/>
            <a:ext cx="457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B</a:t>
            </a:r>
          </a:p>
        </p:txBody>
      </p:sp>
      <p:sp>
        <p:nvSpPr>
          <p:cNvPr id="23600" name="Line 48">
            <a:extLst>
              <a:ext uri="{FF2B5EF4-FFF2-40B4-BE49-F238E27FC236}">
                <a16:creationId xmlns:a16="http://schemas.microsoft.com/office/drawing/2014/main" id="{35AD670D-6E5A-881B-29AA-F40A0C39C80F}"/>
              </a:ext>
            </a:extLst>
          </p:cNvPr>
          <p:cNvSpPr>
            <a:spLocks noChangeShapeType="1"/>
          </p:cNvSpPr>
          <p:nvPr/>
        </p:nvSpPr>
        <p:spPr bwMode="auto">
          <a:xfrm>
            <a:off x="4648200" y="58674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601" name="Text Box 49">
            <a:extLst>
              <a:ext uri="{FF2B5EF4-FFF2-40B4-BE49-F238E27FC236}">
                <a16:creationId xmlns:a16="http://schemas.microsoft.com/office/drawing/2014/main" id="{078FCE7F-E620-A301-D936-89614F7848A8}"/>
              </a:ext>
            </a:extLst>
          </p:cNvPr>
          <p:cNvSpPr txBox="1">
            <a:spLocks noChangeArrowheads="1"/>
          </p:cNvSpPr>
          <p:nvPr/>
        </p:nvSpPr>
        <p:spPr bwMode="auto">
          <a:xfrm>
            <a:off x="4419600" y="6248401"/>
            <a:ext cx="457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A</a:t>
            </a:r>
          </a:p>
        </p:txBody>
      </p:sp>
      <p:sp>
        <p:nvSpPr>
          <p:cNvPr id="23602" name="Text Box 50">
            <a:extLst>
              <a:ext uri="{FF2B5EF4-FFF2-40B4-BE49-F238E27FC236}">
                <a16:creationId xmlns:a16="http://schemas.microsoft.com/office/drawing/2014/main" id="{89B2ECAD-1310-8396-2670-587B2469E118}"/>
              </a:ext>
            </a:extLst>
          </p:cNvPr>
          <p:cNvSpPr txBox="1">
            <a:spLocks noChangeArrowheads="1"/>
          </p:cNvSpPr>
          <p:nvPr/>
        </p:nvSpPr>
        <p:spPr bwMode="auto">
          <a:xfrm>
            <a:off x="7391400" y="16002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1</a:t>
            </a:r>
          </a:p>
        </p:txBody>
      </p:sp>
      <p:sp>
        <p:nvSpPr>
          <p:cNvPr id="23603" name="Text Box 51">
            <a:extLst>
              <a:ext uri="{FF2B5EF4-FFF2-40B4-BE49-F238E27FC236}">
                <a16:creationId xmlns:a16="http://schemas.microsoft.com/office/drawing/2014/main" id="{3F6774B3-418D-7093-06A3-DF4DA86073CF}"/>
              </a:ext>
            </a:extLst>
          </p:cNvPr>
          <p:cNvSpPr txBox="1">
            <a:spLocks noChangeArrowheads="1"/>
          </p:cNvSpPr>
          <p:nvPr/>
        </p:nvSpPr>
        <p:spPr bwMode="auto">
          <a:xfrm>
            <a:off x="7391400" y="24384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2</a:t>
            </a:r>
          </a:p>
        </p:txBody>
      </p:sp>
      <p:sp>
        <p:nvSpPr>
          <p:cNvPr id="23604" name="Text Box 52">
            <a:extLst>
              <a:ext uri="{FF2B5EF4-FFF2-40B4-BE49-F238E27FC236}">
                <a16:creationId xmlns:a16="http://schemas.microsoft.com/office/drawing/2014/main" id="{9CD42DFF-5F29-F825-3DD5-6604E8BF6600}"/>
              </a:ext>
            </a:extLst>
          </p:cNvPr>
          <p:cNvSpPr txBox="1">
            <a:spLocks noChangeArrowheads="1"/>
          </p:cNvSpPr>
          <p:nvPr/>
        </p:nvSpPr>
        <p:spPr bwMode="auto">
          <a:xfrm>
            <a:off x="7391400" y="31242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3</a:t>
            </a:r>
          </a:p>
        </p:txBody>
      </p:sp>
      <p:sp>
        <p:nvSpPr>
          <p:cNvPr id="23605" name="Text Box 53">
            <a:extLst>
              <a:ext uri="{FF2B5EF4-FFF2-40B4-BE49-F238E27FC236}">
                <a16:creationId xmlns:a16="http://schemas.microsoft.com/office/drawing/2014/main" id="{BD84ED84-0D49-4BF2-6756-35A166320141}"/>
              </a:ext>
            </a:extLst>
          </p:cNvPr>
          <p:cNvSpPr txBox="1">
            <a:spLocks noChangeArrowheads="1"/>
          </p:cNvSpPr>
          <p:nvPr/>
        </p:nvSpPr>
        <p:spPr bwMode="auto">
          <a:xfrm>
            <a:off x="7391400" y="38862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4</a:t>
            </a:r>
          </a:p>
        </p:txBody>
      </p:sp>
      <p:sp>
        <p:nvSpPr>
          <p:cNvPr id="23606" name="Text Box 54">
            <a:extLst>
              <a:ext uri="{FF2B5EF4-FFF2-40B4-BE49-F238E27FC236}">
                <a16:creationId xmlns:a16="http://schemas.microsoft.com/office/drawing/2014/main" id="{3A10BA70-F9BC-814F-D53C-9DCCF451B112}"/>
              </a:ext>
            </a:extLst>
          </p:cNvPr>
          <p:cNvSpPr txBox="1">
            <a:spLocks noChangeArrowheads="1"/>
          </p:cNvSpPr>
          <p:nvPr/>
        </p:nvSpPr>
        <p:spPr bwMode="auto">
          <a:xfrm>
            <a:off x="7391400" y="46482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5</a:t>
            </a:r>
          </a:p>
        </p:txBody>
      </p:sp>
      <p:sp>
        <p:nvSpPr>
          <p:cNvPr id="23607" name="Text Box 55">
            <a:extLst>
              <a:ext uri="{FF2B5EF4-FFF2-40B4-BE49-F238E27FC236}">
                <a16:creationId xmlns:a16="http://schemas.microsoft.com/office/drawing/2014/main" id="{79865830-E7A2-C510-15B6-85E916A5D54A}"/>
              </a:ext>
            </a:extLst>
          </p:cNvPr>
          <p:cNvSpPr txBox="1">
            <a:spLocks noChangeArrowheads="1"/>
          </p:cNvSpPr>
          <p:nvPr/>
        </p:nvSpPr>
        <p:spPr bwMode="auto">
          <a:xfrm>
            <a:off x="7391400" y="5410200"/>
            <a:ext cx="914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125"/>
              </a:spcBef>
              <a:spcAft>
                <a:spcPct val="0"/>
              </a:spcAft>
              <a:buSzPct val="100000"/>
            </a:pPr>
            <a:r>
              <a:rPr lang="en-US" altLang="en-US" sz="1800"/>
              <a:t>Cycle 6</a:t>
            </a:r>
          </a:p>
        </p:txBody>
      </p:sp>
      <p:sp>
        <p:nvSpPr>
          <p:cNvPr id="23608" name="Text Box 56">
            <a:extLst>
              <a:ext uri="{FF2B5EF4-FFF2-40B4-BE49-F238E27FC236}">
                <a16:creationId xmlns:a16="http://schemas.microsoft.com/office/drawing/2014/main" id="{9125AC94-9F45-272A-9E32-D62CA2DF3A0E}"/>
              </a:ext>
            </a:extLst>
          </p:cNvPr>
          <p:cNvSpPr txBox="1">
            <a:spLocks noChangeArrowheads="1"/>
          </p:cNvSpPr>
          <p:nvPr/>
        </p:nvSpPr>
        <p:spPr bwMode="auto">
          <a:xfrm>
            <a:off x="1676400" y="3048001"/>
            <a:ext cx="1981200" cy="1008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250"/>
              </a:spcBef>
              <a:spcAft>
                <a:spcPct val="0"/>
              </a:spcAft>
              <a:buSzPct val="100000"/>
            </a:pPr>
            <a:r>
              <a:rPr lang="en-US" altLang="en-US" sz="2000" i="1"/>
              <a:t>Same problem, with two single-issue processors</a:t>
            </a:r>
          </a:p>
        </p:txBody>
      </p:sp>
      <p:sp>
        <p:nvSpPr>
          <p:cNvPr id="23609" name="Oval 57">
            <a:extLst>
              <a:ext uri="{FF2B5EF4-FFF2-40B4-BE49-F238E27FC236}">
                <a16:creationId xmlns:a16="http://schemas.microsoft.com/office/drawing/2014/main" id="{A80484F7-C6D6-A554-13F6-B121AE6DAABC}"/>
              </a:ext>
            </a:extLst>
          </p:cNvPr>
          <p:cNvSpPr>
            <a:spLocks noChangeArrowheads="1"/>
          </p:cNvSpPr>
          <p:nvPr/>
        </p:nvSpPr>
        <p:spPr bwMode="auto">
          <a:xfrm>
            <a:off x="1676400" y="4953000"/>
            <a:ext cx="533400" cy="533400"/>
          </a:xfrm>
          <a:prstGeom prst="ellipse">
            <a:avLst/>
          </a:prstGeom>
          <a:solidFill>
            <a:srgbClr val="FFFF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23610" name="Text Box 58">
            <a:extLst>
              <a:ext uri="{FF2B5EF4-FFF2-40B4-BE49-F238E27FC236}">
                <a16:creationId xmlns:a16="http://schemas.microsoft.com/office/drawing/2014/main" id="{2E9ACAC6-46F6-81AB-D393-F11E02A5D626}"/>
              </a:ext>
            </a:extLst>
          </p:cNvPr>
          <p:cNvSpPr txBox="1">
            <a:spLocks noChangeArrowheads="1"/>
          </p:cNvSpPr>
          <p:nvPr/>
        </p:nvSpPr>
        <p:spPr bwMode="auto">
          <a:xfrm>
            <a:off x="2209800" y="4953001"/>
            <a:ext cx="1828800" cy="703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250"/>
              </a:spcBef>
              <a:spcAft>
                <a:spcPct val="0"/>
              </a:spcAft>
              <a:buSzPct val="100000"/>
            </a:pPr>
            <a:r>
              <a:rPr lang="en-US" altLang="en-US" sz="2000" i="1"/>
              <a:t>= inserted for synchronization</a:t>
            </a:r>
          </a:p>
        </p:txBody>
      </p:sp>
      <p:sp>
        <p:nvSpPr>
          <p:cNvPr id="23611" name="Text Box 59">
            <a:extLst>
              <a:ext uri="{FF2B5EF4-FFF2-40B4-BE49-F238E27FC236}">
                <a16:creationId xmlns:a16="http://schemas.microsoft.com/office/drawing/2014/main" id="{6DC99BCD-96BE-6590-84BA-410D7790A6BA}"/>
              </a:ext>
            </a:extLst>
          </p:cNvPr>
          <p:cNvSpPr txBox="1">
            <a:spLocks noChangeArrowheads="1"/>
          </p:cNvSpPr>
          <p:nvPr/>
        </p:nvSpPr>
        <p:spPr bwMode="auto">
          <a:xfrm>
            <a:off x="6675439" y="6035675"/>
            <a:ext cx="3170237"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sz="1800" i="1"/>
              <a:t>Fig. : Dual processor execution </a:t>
            </a:r>
          </a:p>
        </p:txBody>
      </p:sp>
      <p:sp>
        <p:nvSpPr>
          <p:cNvPr id="5" name="Footer Placeholder 4">
            <a:extLst>
              <a:ext uri="{FF2B5EF4-FFF2-40B4-BE49-F238E27FC236}">
                <a16:creationId xmlns:a16="http://schemas.microsoft.com/office/drawing/2014/main" id="{AA09A925-9BFE-E145-B7C8-D91CEC32EC4C}"/>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610B4FAE-D34A-C34A-632B-74DC5089BCB0}"/>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71</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99055789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Box 1">
            <a:extLst>
              <a:ext uri="{FF2B5EF4-FFF2-40B4-BE49-F238E27FC236}">
                <a16:creationId xmlns:a16="http://schemas.microsoft.com/office/drawing/2014/main" id="{0A7269F5-7DDA-0A2E-F404-BDB5425D0A71}"/>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Software parallelism</a:t>
            </a:r>
          </a:p>
        </p:txBody>
      </p:sp>
      <p:sp>
        <p:nvSpPr>
          <p:cNvPr id="24578" name="Text Box 2">
            <a:extLst>
              <a:ext uri="{FF2B5EF4-FFF2-40B4-BE49-F238E27FC236}">
                <a16:creationId xmlns:a16="http://schemas.microsoft.com/office/drawing/2014/main" id="{CB56F4F8-1075-DED6-2541-A817516586E0}"/>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Control parallelism</a:t>
            </a:r>
            <a:r>
              <a:rPr lang="en-US" altLang="en-US" sz="2000">
                <a:latin typeface="Georgia" panose="02040502050405020303" pitchFamily="18" charset="0"/>
              </a:rPr>
              <a:t> – allows two or more operations to be performed concurrently</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Pipelining, multiple functional units </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Data parallelism</a:t>
            </a:r>
            <a:r>
              <a:rPr lang="en-US" altLang="en-US" sz="2000">
                <a:latin typeface="Georgia" panose="02040502050405020303" pitchFamily="18" charset="0"/>
              </a:rPr>
              <a:t> – almost the same operation is performed over many data elements by many processors concurrently</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Code is easier to write and debug</a:t>
            </a:r>
          </a:p>
        </p:txBody>
      </p:sp>
      <p:sp>
        <p:nvSpPr>
          <p:cNvPr id="5" name="Footer Placeholder 4">
            <a:extLst>
              <a:ext uri="{FF2B5EF4-FFF2-40B4-BE49-F238E27FC236}">
                <a16:creationId xmlns:a16="http://schemas.microsoft.com/office/drawing/2014/main" id="{C490C494-96BB-FA32-F147-647E6931925B}"/>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AB5B3744-BD5D-4C6A-05C6-DD865B6A0C11}"/>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72</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52517065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1">
            <a:extLst>
              <a:ext uri="{FF2B5EF4-FFF2-40B4-BE49-F238E27FC236}">
                <a16:creationId xmlns:a16="http://schemas.microsoft.com/office/drawing/2014/main" id="{72D9465B-1AF2-3525-3881-0B38604D1EEC}"/>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Types of Software Parallelism</a:t>
            </a:r>
          </a:p>
        </p:txBody>
      </p:sp>
      <p:sp>
        <p:nvSpPr>
          <p:cNvPr id="25602" name="Text Box 2">
            <a:extLst>
              <a:ext uri="{FF2B5EF4-FFF2-40B4-BE49-F238E27FC236}">
                <a16:creationId xmlns:a16="http://schemas.microsoft.com/office/drawing/2014/main" id="{BF58F818-BB94-C6A3-04C7-7F8D782AE478}"/>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Control Parallelism</a:t>
            </a:r>
            <a:r>
              <a:rPr lang="en-US" altLang="en-US" sz="2000">
                <a:latin typeface="Georgia" panose="02040502050405020303" pitchFamily="18" charset="0"/>
              </a:rPr>
              <a:t> – two or more operations can be performed simultaneously.  This can be detected by a compiler, or a programmer can explicitly indicate control parallelism by using special language constructs or dividing a program into multiple processes.</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Data parallelism</a:t>
            </a:r>
            <a:r>
              <a:rPr lang="en-US" altLang="en-US" sz="2000">
                <a:latin typeface="Georgia" panose="02040502050405020303" pitchFamily="18" charset="0"/>
              </a:rPr>
              <a:t> – multiple data elements have the same operations applied to them at the same time.  This offers the highest potential for concurrency (in SIMD and MIMD modes).  Synchronization in SIMD machines handled by hardware.</a:t>
            </a:r>
          </a:p>
        </p:txBody>
      </p:sp>
      <p:sp>
        <p:nvSpPr>
          <p:cNvPr id="5" name="Footer Placeholder 4">
            <a:extLst>
              <a:ext uri="{FF2B5EF4-FFF2-40B4-BE49-F238E27FC236}">
                <a16:creationId xmlns:a16="http://schemas.microsoft.com/office/drawing/2014/main" id="{90D2952C-7D6C-B707-AF18-50E412DDB0E0}"/>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F012AB77-F657-5630-225E-3D7E3E774C42}"/>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73</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15456253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Box 1">
            <a:extLst>
              <a:ext uri="{FF2B5EF4-FFF2-40B4-BE49-F238E27FC236}">
                <a16:creationId xmlns:a16="http://schemas.microsoft.com/office/drawing/2014/main" id="{6E044858-F40A-5012-66C1-19CA600CCCF8}"/>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Solving the Mismatch Problems</a:t>
            </a:r>
          </a:p>
        </p:txBody>
      </p:sp>
      <p:sp>
        <p:nvSpPr>
          <p:cNvPr id="26626" name="Text Box 2">
            <a:extLst>
              <a:ext uri="{FF2B5EF4-FFF2-40B4-BE49-F238E27FC236}">
                <a16:creationId xmlns:a16="http://schemas.microsoft.com/office/drawing/2014/main" id="{26359814-5BA9-7930-963A-C609058D3FAF}"/>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Develop compilation support</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Redesign hardware for more efficient exploitation by compilers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Use large register files and sustained instruction pipelining.</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Have the compiler fill the branch and load delay slots in code generated for RISC processors.</a:t>
            </a:r>
          </a:p>
        </p:txBody>
      </p:sp>
      <p:sp>
        <p:nvSpPr>
          <p:cNvPr id="5" name="Footer Placeholder 4">
            <a:extLst>
              <a:ext uri="{FF2B5EF4-FFF2-40B4-BE49-F238E27FC236}">
                <a16:creationId xmlns:a16="http://schemas.microsoft.com/office/drawing/2014/main" id="{17A5D312-8115-CD19-4419-B7CD0E81E3A0}"/>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21F356A9-ADFF-228A-C0BD-42C9D2D0C599}"/>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74</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60307056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1">
            <a:extLst>
              <a:ext uri="{FF2B5EF4-FFF2-40B4-BE49-F238E27FC236}">
                <a16:creationId xmlns:a16="http://schemas.microsoft.com/office/drawing/2014/main" id="{DF8CF7B3-8A5B-CE0F-6440-BF89E8BB286C}"/>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The Role of Compilers</a:t>
            </a:r>
          </a:p>
        </p:txBody>
      </p:sp>
      <p:sp>
        <p:nvSpPr>
          <p:cNvPr id="27650" name="Text Box 2">
            <a:extLst>
              <a:ext uri="{FF2B5EF4-FFF2-40B4-BE49-F238E27FC236}">
                <a16:creationId xmlns:a16="http://schemas.microsoft.com/office/drawing/2014/main" id="{0D7391D6-E857-3E9F-BCCA-292D97223A87}"/>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Compilers used to exploit hardware features to improve performance.</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Interaction between compiler and architecture design is a necessity in modern computer development.</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It is not necessarily the case that more software parallelism will improve performance in conventional scalar processors.</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The hardware and compiler should be designed at the same time.</a:t>
            </a:r>
          </a:p>
        </p:txBody>
      </p:sp>
      <p:sp>
        <p:nvSpPr>
          <p:cNvPr id="5" name="Footer Placeholder 4">
            <a:extLst>
              <a:ext uri="{FF2B5EF4-FFF2-40B4-BE49-F238E27FC236}">
                <a16:creationId xmlns:a16="http://schemas.microsoft.com/office/drawing/2014/main" id="{96BBB780-EA80-F553-B28D-E52A7239401D}"/>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414310E9-24E1-CF55-B0EB-F8DC8170DA7B}"/>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75</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31741994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 Box 1">
            <a:extLst>
              <a:ext uri="{FF2B5EF4-FFF2-40B4-BE49-F238E27FC236}">
                <a16:creationId xmlns:a16="http://schemas.microsoft.com/office/drawing/2014/main" id="{9C0EAB88-7892-5237-6125-6AE23D28381D}"/>
              </a:ext>
            </a:extLst>
          </p:cNvPr>
          <p:cNvSpPr txBox="1">
            <a:spLocks noChangeArrowheads="1"/>
          </p:cNvSpPr>
          <p:nvPr/>
        </p:nvSpPr>
        <p:spPr bwMode="auto">
          <a:xfrm>
            <a:off x="1828800" y="609600"/>
            <a:ext cx="84582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Program Partitioning &amp; Scheduling</a:t>
            </a:r>
          </a:p>
        </p:txBody>
      </p:sp>
      <p:sp>
        <p:nvSpPr>
          <p:cNvPr id="28674" name="Text Box 2">
            <a:extLst>
              <a:ext uri="{FF2B5EF4-FFF2-40B4-BE49-F238E27FC236}">
                <a16:creationId xmlns:a16="http://schemas.microsoft.com/office/drawing/2014/main" id="{E388B794-C7D2-8BDF-CC41-C9CA1FD2657B}"/>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The size of the parts or pieces of a program that can be considered for parallel execution can vary.</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The sizes are roughly classified using the term “granule size,” or simply “granularity.”</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The simplest measure, for example, is the number of instructions in a program part.</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Grain sizes are usually described as </a:t>
            </a:r>
            <a:r>
              <a:rPr lang="en-US" altLang="en-US" sz="2000" i="1">
                <a:latin typeface="Georgia" panose="02040502050405020303" pitchFamily="18" charset="0"/>
              </a:rPr>
              <a:t>fine</a:t>
            </a:r>
            <a:r>
              <a:rPr lang="en-US" altLang="en-US" sz="2000">
                <a:latin typeface="Georgia" panose="02040502050405020303" pitchFamily="18" charset="0"/>
              </a:rPr>
              <a:t>, </a:t>
            </a:r>
            <a:r>
              <a:rPr lang="en-US" altLang="en-US" sz="2000" i="1">
                <a:latin typeface="Georgia" panose="02040502050405020303" pitchFamily="18" charset="0"/>
              </a:rPr>
              <a:t>medium</a:t>
            </a:r>
            <a:r>
              <a:rPr lang="en-US" altLang="en-US" sz="2000">
                <a:latin typeface="Georgia" panose="02040502050405020303" pitchFamily="18" charset="0"/>
              </a:rPr>
              <a:t> or </a:t>
            </a:r>
            <a:r>
              <a:rPr lang="en-US" altLang="en-US" sz="2000" i="1">
                <a:latin typeface="Georgia" panose="02040502050405020303" pitchFamily="18" charset="0"/>
              </a:rPr>
              <a:t>coarse</a:t>
            </a:r>
            <a:r>
              <a:rPr lang="en-US" altLang="en-US" sz="2000">
                <a:latin typeface="Georgia" panose="02040502050405020303" pitchFamily="18" charset="0"/>
              </a:rPr>
              <a:t>, depending on the level of parallelism involved.</a:t>
            </a:r>
          </a:p>
        </p:txBody>
      </p:sp>
      <p:sp>
        <p:nvSpPr>
          <p:cNvPr id="5" name="Footer Placeholder 4">
            <a:extLst>
              <a:ext uri="{FF2B5EF4-FFF2-40B4-BE49-F238E27FC236}">
                <a16:creationId xmlns:a16="http://schemas.microsoft.com/office/drawing/2014/main" id="{412FF214-958C-8891-4DB0-FD94513F99F2}"/>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CB582E75-71BD-33E8-AE1E-1D114772F044}"/>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76</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4153402293"/>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1">
            <a:extLst>
              <a:ext uri="{FF2B5EF4-FFF2-40B4-BE49-F238E27FC236}">
                <a16:creationId xmlns:a16="http://schemas.microsoft.com/office/drawing/2014/main" id="{04E0798C-1AC9-ED00-5F0F-FB7706B3968F}"/>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Latency</a:t>
            </a:r>
          </a:p>
        </p:txBody>
      </p:sp>
      <p:sp>
        <p:nvSpPr>
          <p:cNvPr id="29698" name="Text Box 2">
            <a:extLst>
              <a:ext uri="{FF2B5EF4-FFF2-40B4-BE49-F238E27FC236}">
                <a16:creationId xmlns:a16="http://schemas.microsoft.com/office/drawing/2014/main" id="{1783BB3F-4D20-0B96-0D0D-055A68B634D5}"/>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i="1">
                <a:latin typeface="Georgia" panose="02040502050405020303" pitchFamily="18" charset="0"/>
              </a:rPr>
              <a:t>Latency</a:t>
            </a:r>
            <a:r>
              <a:rPr lang="en-US" altLang="en-US" sz="2000">
                <a:latin typeface="Georgia" panose="02040502050405020303" pitchFamily="18" charset="0"/>
              </a:rPr>
              <a:t> is the time required for communication between different subsystems in a computer.</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i="1">
                <a:latin typeface="Georgia" panose="02040502050405020303" pitchFamily="18" charset="0"/>
              </a:rPr>
              <a:t>Memory latency</a:t>
            </a:r>
            <a:r>
              <a:rPr lang="en-US" altLang="en-US" sz="2000">
                <a:latin typeface="Georgia" panose="02040502050405020303" pitchFamily="18" charset="0"/>
              </a:rPr>
              <a:t>, for example, is the time required by a processor to access memory.</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i="1">
                <a:latin typeface="Georgia" panose="02040502050405020303" pitchFamily="18" charset="0"/>
              </a:rPr>
              <a:t>Synchronization latency</a:t>
            </a:r>
            <a:r>
              <a:rPr lang="en-US" altLang="en-US" sz="2000">
                <a:latin typeface="Georgia" panose="02040502050405020303" pitchFamily="18" charset="0"/>
              </a:rPr>
              <a:t> is the time required for two processes to synchronize their execution.</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Computational granularity and communication latency are closely related.</a:t>
            </a:r>
          </a:p>
        </p:txBody>
      </p:sp>
      <p:sp>
        <p:nvSpPr>
          <p:cNvPr id="5" name="Footer Placeholder 4">
            <a:extLst>
              <a:ext uri="{FF2B5EF4-FFF2-40B4-BE49-F238E27FC236}">
                <a16:creationId xmlns:a16="http://schemas.microsoft.com/office/drawing/2014/main" id="{71BF8A4F-BBE8-B3ED-C34C-005151D272D2}"/>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3DF50F99-04F5-026A-030A-970898203D09}"/>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77</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44651904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72687-CC14-6A8F-9A12-EB8DB9B26F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9167533-2DD6-A37C-ACCA-B9DD8B213C9C}"/>
              </a:ext>
            </a:extLst>
          </p:cNvPr>
          <p:cNvSpPr>
            <a:spLocks noGrp="1"/>
          </p:cNvSpPr>
          <p:nvPr>
            <p:ph type="title"/>
          </p:nvPr>
        </p:nvSpPr>
        <p:spPr>
          <a:xfrm>
            <a:off x="611716" y="2858293"/>
            <a:ext cx="10968567" cy="1141413"/>
          </a:xfrm>
        </p:spPr>
        <p:txBody>
          <a:bodyPr>
            <a:normAutofit fontScale="90000"/>
          </a:bodyPr>
          <a:lstStyle/>
          <a:p>
            <a:pPr algn="ctr"/>
            <a:r>
              <a:rPr lang="en-US" sz="4000" dirty="0">
                <a:latin typeface="Arial" panose="020B0604020202020204" pitchFamily="34" charset="0"/>
                <a:cs typeface="Arial" panose="020B0604020202020204" pitchFamily="34" charset="0"/>
              </a:rPr>
              <a:t>Week 6</a:t>
            </a:r>
            <a:br>
              <a:rPr lang="en-US"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Slides </a:t>
            </a:r>
            <a:r>
              <a:rPr lang="en-US" dirty="0">
                <a:latin typeface="Arial" panose="020B0604020202020204" pitchFamily="34" charset="0"/>
                <a:cs typeface="Arial" panose="020B0604020202020204" pitchFamily="34" charset="0"/>
              </a:rPr>
              <a:t>78</a:t>
            </a:r>
            <a:r>
              <a:rPr lang="en-US" sz="280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98</a:t>
            </a:r>
          </a:p>
        </p:txBody>
      </p:sp>
      <p:sp>
        <p:nvSpPr>
          <p:cNvPr id="5" name="Footer Placeholder 4">
            <a:extLst>
              <a:ext uri="{FF2B5EF4-FFF2-40B4-BE49-F238E27FC236}">
                <a16:creationId xmlns:a16="http://schemas.microsoft.com/office/drawing/2014/main" id="{9FC9B075-792D-5D2B-3989-88447D5B9896}"/>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6" name="Slide Number Placeholder 5">
            <a:extLst>
              <a:ext uri="{FF2B5EF4-FFF2-40B4-BE49-F238E27FC236}">
                <a16:creationId xmlns:a16="http://schemas.microsoft.com/office/drawing/2014/main" id="{8806CA22-3ABD-C74F-CC34-1119AE30D2CA}"/>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78</a:t>
            </a:fld>
            <a:endParaRPr lang="en-US" altLang="en-US" sz="1633" dirty="0"/>
          </a:p>
        </p:txBody>
      </p:sp>
    </p:spTree>
    <p:extLst>
      <p:ext uri="{BB962C8B-B14F-4D97-AF65-F5344CB8AC3E}">
        <p14:creationId xmlns:p14="http://schemas.microsoft.com/office/powerpoint/2010/main" val="38256972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1">
            <a:extLst>
              <a:ext uri="{FF2B5EF4-FFF2-40B4-BE49-F238E27FC236}">
                <a16:creationId xmlns:a16="http://schemas.microsoft.com/office/drawing/2014/main" id="{479C51E2-7624-54A8-F775-87BAB66B10EB}"/>
              </a:ext>
            </a:extLst>
          </p:cNvPr>
          <p:cNvSpPr txBox="1">
            <a:spLocks noChangeArrowheads="1"/>
          </p:cNvSpPr>
          <p:nvPr/>
        </p:nvSpPr>
        <p:spPr bwMode="auto">
          <a:xfrm>
            <a:off x="1828800" y="457200"/>
            <a:ext cx="80010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Levels of Parallelism</a:t>
            </a:r>
          </a:p>
        </p:txBody>
      </p:sp>
      <p:grpSp>
        <p:nvGrpSpPr>
          <p:cNvPr id="30722" name="Group 2">
            <a:extLst>
              <a:ext uri="{FF2B5EF4-FFF2-40B4-BE49-F238E27FC236}">
                <a16:creationId xmlns:a16="http://schemas.microsoft.com/office/drawing/2014/main" id="{EE97C1F6-3925-0CB0-47E5-7BBE6320ACEE}"/>
              </a:ext>
            </a:extLst>
          </p:cNvPr>
          <p:cNvGrpSpPr>
            <a:grpSpLocks/>
          </p:cNvGrpSpPr>
          <p:nvPr/>
        </p:nvGrpSpPr>
        <p:grpSpPr bwMode="auto">
          <a:xfrm>
            <a:off x="4114801" y="1524001"/>
            <a:ext cx="3408363" cy="893763"/>
            <a:chOff x="1632" y="960"/>
            <a:chExt cx="2147" cy="563"/>
          </a:xfrm>
        </p:grpSpPr>
        <p:sp>
          <p:nvSpPr>
            <p:cNvPr id="30723" name="Text Box 3">
              <a:extLst>
                <a:ext uri="{FF2B5EF4-FFF2-40B4-BE49-F238E27FC236}">
                  <a16:creationId xmlns:a16="http://schemas.microsoft.com/office/drawing/2014/main" id="{9016D1EE-448D-316F-0C32-D322E0593435}"/>
                </a:ext>
              </a:extLst>
            </p:cNvPr>
            <p:cNvSpPr txBox="1">
              <a:spLocks noChangeArrowheads="1"/>
            </p:cNvSpPr>
            <p:nvPr/>
          </p:nvSpPr>
          <p:spPr bwMode="auto">
            <a:xfrm>
              <a:off x="1632" y="1104"/>
              <a:ext cx="2147"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Jobs or programs</a:t>
              </a:r>
            </a:p>
          </p:txBody>
        </p:sp>
        <p:sp>
          <p:nvSpPr>
            <p:cNvPr id="30724" name="Rectangle 4">
              <a:extLst>
                <a:ext uri="{FF2B5EF4-FFF2-40B4-BE49-F238E27FC236}">
                  <a16:creationId xmlns:a16="http://schemas.microsoft.com/office/drawing/2014/main" id="{7A3AC30C-EF85-112D-A254-656DF1E0FF9C}"/>
                </a:ext>
              </a:extLst>
            </p:cNvPr>
            <p:cNvSpPr>
              <a:spLocks noChangeArrowheads="1"/>
            </p:cNvSpPr>
            <p:nvPr/>
          </p:nvSpPr>
          <p:spPr bwMode="auto">
            <a:xfrm>
              <a:off x="1632" y="960"/>
              <a:ext cx="2147" cy="563"/>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30725" name="Group 5">
            <a:extLst>
              <a:ext uri="{FF2B5EF4-FFF2-40B4-BE49-F238E27FC236}">
                <a16:creationId xmlns:a16="http://schemas.microsoft.com/office/drawing/2014/main" id="{1638747B-8124-A4D7-BA1D-6391F479DC41}"/>
              </a:ext>
            </a:extLst>
          </p:cNvPr>
          <p:cNvGrpSpPr>
            <a:grpSpLocks/>
          </p:cNvGrpSpPr>
          <p:nvPr/>
        </p:nvGrpSpPr>
        <p:grpSpPr bwMode="auto">
          <a:xfrm>
            <a:off x="4114801" y="5486400"/>
            <a:ext cx="3408363" cy="909638"/>
            <a:chOff x="1632" y="3456"/>
            <a:chExt cx="2147" cy="573"/>
          </a:xfrm>
        </p:grpSpPr>
        <p:sp>
          <p:nvSpPr>
            <p:cNvPr id="30726" name="Text Box 6">
              <a:extLst>
                <a:ext uri="{FF2B5EF4-FFF2-40B4-BE49-F238E27FC236}">
                  <a16:creationId xmlns:a16="http://schemas.microsoft.com/office/drawing/2014/main" id="{B004E5D5-1447-190F-9901-98674DF7D355}"/>
                </a:ext>
              </a:extLst>
            </p:cNvPr>
            <p:cNvSpPr txBox="1">
              <a:spLocks noChangeArrowheads="1"/>
            </p:cNvSpPr>
            <p:nvPr/>
          </p:nvSpPr>
          <p:spPr bwMode="auto">
            <a:xfrm>
              <a:off x="1632" y="3504"/>
              <a:ext cx="2147" cy="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Instructions</a:t>
              </a:r>
              <a:br>
                <a:rPr lang="en-US" altLang="en-US"/>
              </a:br>
              <a:r>
                <a:rPr lang="en-US" altLang="en-US"/>
                <a:t>or statements</a:t>
              </a:r>
            </a:p>
          </p:txBody>
        </p:sp>
        <p:sp>
          <p:nvSpPr>
            <p:cNvPr id="30727" name="Rectangle 7">
              <a:extLst>
                <a:ext uri="{FF2B5EF4-FFF2-40B4-BE49-F238E27FC236}">
                  <a16:creationId xmlns:a16="http://schemas.microsoft.com/office/drawing/2014/main" id="{E8A435B2-98EB-3124-343A-713E4FC5F656}"/>
                </a:ext>
              </a:extLst>
            </p:cNvPr>
            <p:cNvSpPr>
              <a:spLocks noChangeArrowheads="1"/>
            </p:cNvSpPr>
            <p:nvPr/>
          </p:nvSpPr>
          <p:spPr bwMode="auto">
            <a:xfrm>
              <a:off x="1632" y="3456"/>
              <a:ext cx="2147" cy="563"/>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30728" name="Group 8">
            <a:extLst>
              <a:ext uri="{FF2B5EF4-FFF2-40B4-BE49-F238E27FC236}">
                <a16:creationId xmlns:a16="http://schemas.microsoft.com/office/drawing/2014/main" id="{A75F4C80-FE8F-CDDD-2161-F2ABA23ED61A}"/>
              </a:ext>
            </a:extLst>
          </p:cNvPr>
          <p:cNvGrpSpPr>
            <a:grpSpLocks/>
          </p:cNvGrpSpPr>
          <p:nvPr/>
        </p:nvGrpSpPr>
        <p:grpSpPr bwMode="auto">
          <a:xfrm>
            <a:off x="4114801" y="4495800"/>
            <a:ext cx="3408363" cy="909638"/>
            <a:chOff x="1632" y="2832"/>
            <a:chExt cx="2147" cy="573"/>
          </a:xfrm>
        </p:grpSpPr>
        <p:sp>
          <p:nvSpPr>
            <p:cNvPr id="30729" name="Text Box 9">
              <a:extLst>
                <a:ext uri="{FF2B5EF4-FFF2-40B4-BE49-F238E27FC236}">
                  <a16:creationId xmlns:a16="http://schemas.microsoft.com/office/drawing/2014/main" id="{403D1C86-FD4E-1A51-7120-8EE94ECC4417}"/>
                </a:ext>
              </a:extLst>
            </p:cNvPr>
            <p:cNvSpPr txBox="1">
              <a:spLocks noChangeArrowheads="1"/>
            </p:cNvSpPr>
            <p:nvPr/>
          </p:nvSpPr>
          <p:spPr bwMode="auto">
            <a:xfrm>
              <a:off x="1632" y="2880"/>
              <a:ext cx="2147" cy="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Non-recursive loops</a:t>
              </a:r>
              <a:br>
                <a:rPr lang="en-US" altLang="en-US"/>
              </a:br>
              <a:r>
                <a:rPr lang="en-US" altLang="en-US"/>
                <a:t>or unfolded iterations</a:t>
              </a:r>
            </a:p>
          </p:txBody>
        </p:sp>
        <p:sp>
          <p:nvSpPr>
            <p:cNvPr id="30730" name="Rectangle 10">
              <a:extLst>
                <a:ext uri="{FF2B5EF4-FFF2-40B4-BE49-F238E27FC236}">
                  <a16:creationId xmlns:a16="http://schemas.microsoft.com/office/drawing/2014/main" id="{63C788BF-F8F2-D3EA-56EA-736BB3A5EBF4}"/>
                </a:ext>
              </a:extLst>
            </p:cNvPr>
            <p:cNvSpPr>
              <a:spLocks noChangeArrowheads="1"/>
            </p:cNvSpPr>
            <p:nvPr/>
          </p:nvSpPr>
          <p:spPr bwMode="auto">
            <a:xfrm>
              <a:off x="1632" y="2832"/>
              <a:ext cx="2147" cy="563"/>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30731" name="Group 11">
            <a:extLst>
              <a:ext uri="{FF2B5EF4-FFF2-40B4-BE49-F238E27FC236}">
                <a16:creationId xmlns:a16="http://schemas.microsoft.com/office/drawing/2014/main" id="{D32D5D7D-7E7C-64A4-9229-E088D6934419}"/>
              </a:ext>
            </a:extLst>
          </p:cNvPr>
          <p:cNvGrpSpPr>
            <a:grpSpLocks/>
          </p:cNvGrpSpPr>
          <p:nvPr/>
        </p:nvGrpSpPr>
        <p:grpSpPr bwMode="auto">
          <a:xfrm>
            <a:off x="4114801" y="3505200"/>
            <a:ext cx="3408363" cy="909638"/>
            <a:chOff x="1632" y="2208"/>
            <a:chExt cx="2147" cy="573"/>
          </a:xfrm>
        </p:grpSpPr>
        <p:sp>
          <p:nvSpPr>
            <p:cNvPr id="30732" name="Text Box 12">
              <a:extLst>
                <a:ext uri="{FF2B5EF4-FFF2-40B4-BE49-F238E27FC236}">
                  <a16:creationId xmlns:a16="http://schemas.microsoft.com/office/drawing/2014/main" id="{BB796A82-C4B0-FC79-2457-3E88EF708AC6}"/>
                </a:ext>
              </a:extLst>
            </p:cNvPr>
            <p:cNvSpPr txBox="1">
              <a:spLocks noChangeArrowheads="1"/>
            </p:cNvSpPr>
            <p:nvPr/>
          </p:nvSpPr>
          <p:spPr bwMode="auto">
            <a:xfrm>
              <a:off x="1632" y="2256"/>
              <a:ext cx="2147" cy="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Procedures, subroutines,</a:t>
              </a:r>
              <a:br>
                <a:rPr lang="en-US" altLang="en-US"/>
              </a:br>
              <a:r>
                <a:rPr lang="en-US" altLang="en-US"/>
                <a:t>tasks, or coroutines</a:t>
              </a:r>
            </a:p>
          </p:txBody>
        </p:sp>
        <p:sp>
          <p:nvSpPr>
            <p:cNvPr id="30733" name="Rectangle 13">
              <a:extLst>
                <a:ext uri="{FF2B5EF4-FFF2-40B4-BE49-F238E27FC236}">
                  <a16:creationId xmlns:a16="http://schemas.microsoft.com/office/drawing/2014/main" id="{5BE1C6C8-2E83-D4CC-2414-91FB404E311B}"/>
                </a:ext>
              </a:extLst>
            </p:cNvPr>
            <p:cNvSpPr>
              <a:spLocks noChangeArrowheads="1"/>
            </p:cNvSpPr>
            <p:nvPr/>
          </p:nvSpPr>
          <p:spPr bwMode="auto">
            <a:xfrm>
              <a:off x="1632" y="2208"/>
              <a:ext cx="2147" cy="563"/>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30734" name="Group 14">
            <a:extLst>
              <a:ext uri="{FF2B5EF4-FFF2-40B4-BE49-F238E27FC236}">
                <a16:creationId xmlns:a16="http://schemas.microsoft.com/office/drawing/2014/main" id="{08366D85-82C4-3038-B92B-21BA6755F877}"/>
              </a:ext>
            </a:extLst>
          </p:cNvPr>
          <p:cNvGrpSpPr>
            <a:grpSpLocks/>
          </p:cNvGrpSpPr>
          <p:nvPr/>
        </p:nvGrpSpPr>
        <p:grpSpPr bwMode="auto">
          <a:xfrm>
            <a:off x="4114801" y="2514600"/>
            <a:ext cx="3408363" cy="909638"/>
            <a:chOff x="1632" y="1584"/>
            <a:chExt cx="2147" cy="573"/>
          </a:xfrm>
        </p:grpSpPr>
        <p:sp>
          <p:nvSpPr>
            <p:cNvPr id="30735" name="Text Box 15">
              <a:extLst>
                <a:ext uri="{FF2B5EF4-FFF2-40B4-BE49-F238E27FC236}">
                  <a16:creationId xmlns:a16="http://schemas.microsoft.com/office/drawing/2014/main" id="{C60D2B96-2405-1795-AFEA-64DEF895256F}"/>
                </a:ext>
              </a:extLst>
            </p:cNvPr>
            <p:cNvSpPr txBox="1">
              <a:spLocks noChangeArrowheads="1"/>
            </p:cNvSpPr>
            <p:nvPr/>
          </p:nvSpPr>
          <p:spPr bwMode="auto">
            <a:xfrm>
              <a:off x="1632" y="1632"/>
              <a:ext cx="2147" cy="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500"/>
                </a:spcBef>
                <a:spcAft>
                  <a:spcPct val="0"/>
                </a:spcAft>
                <a:buSzPct val="100000"/>
              </a:pPr>
              <a:r>
                <a:rPr lang="en-US" altLang="en-US"/>
                <a:t>Subprograms, job steps or</a:t>
              </a:r>
              <a:br>
                <a:rPr lang="en-US" altLang="en-US"/>
              </a:br>
              <a:r>
                <a:rPr lang="en-US" altLang="en-US"/>
                <a:t>related parts of a program</a:t>
              </a:r>
            </a:p>
          </p:txBody>
        </p:sp>
        <p:sp>
          <p:nvSpPr>
            <p:cNvPr id="30736" name="Rectangle 16">
              <a:extLst>
                <a:ext uri="{FF2B5EF4-FFF2-40B4-BE49-F238E27FC236}">
                  <a16:creationId xmlns:a16="http://schemas.microsoft.com/office/drawing/2014/main" id="{17B4E1D1-3028-35C9-9C56-EBF1E78B7D5F}"/>
                </a:ext>
              </a:extLst>
            </p:cNvPr>
            <p:cNvSpPr>
              <a:spLocks noChangeArrowheads="1"/>
            </p:cNvSpPr>
            <p:nvPr/>
          </p:nvSpPr>
          <p:spPr bwMode="auto">
            <a:xfrm>
              <a:off x="1632" y="1584"/>
              <a:ext cx="2147" cy="563"/>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sp>
        <p:nvSpPr>
          <p:cNvPr id="30737" name="Rectangle 17">
            <a:extLst>
              <a:ext uri="{FF2B5EF4-FFF2-40B4-BE49-F238E27FC236}">
                <a16:creationId xmlns:a16="http://schemas.microsoft.com/office/drawing/2014/main" id="{E3CBE6DC-0FC7-1077-8AF7-5E1626B0689E}"/>
              </a:ext>
            </a:extLst>
          </p:cNvPr>
          <p:cNvSpPr>
            <a:spLocks noChangeArrowheads="1"/>
          </p:cNvSpPr>
          <p:nvPr/>
        </p:nvSpPr>
        <p:spPr bwMode="auto">
          <a:xfrm>
            <a:off x="8001001" y="1219201"/>
            <a:ext cx="944787" cy="20027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2400"/>
              <a:t>}</a:t>
            </a:r>
          </a:p>
        </p:txBody>
      </p:sp>
      <p:sp>
        <p:nvSpPr>
          <p:cNvPr id="30738" name="Rectangle 18">
            <a:extLst>
              <a:ext uri="{FF2B5EF4-FFF2-40B4-BE49-F238E27FC236}">
                <a16:creationId xmlns:a16="http://schemas.microsoft.com/office/drawing/2014/main" id="{6CC41136-F261-CED2-6B0A-8B9E3F1A9CAC}"/>
              </a:ext>
            </a:extLst>
          </p:cNvPr>
          <p:cNvSpPr>
            <a:spLocks noChangeArrowheads="1"/>
          </p:cNvSpPr>
          <p:nvPr/>
        </p:nvSpPr>
        <p:spPr bwMode="auto">
          <a:xfrm>
            <a:off x="7543801" y="2514601"/>
            <a:ext cx="944787" cy="20027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2400"/>
              <a:t>}</a:t>
            </a:r>
          </a:p>
        </p:txBody>
      </p:sp>
      <p:sp>
        <p:nvSpPr>
          <p:cNvPr id="30739" name="Text Box 19">
            <a:extLst>
              <a:ext uri="{FF2B5EF4-FFF2-40B4-BE49-F238E27FC236}">
                <a16:creationId xmlns:a16="http://schemas.microsoft.com/office/drawing/2014/main" id="{93C967F0-38AB-11BF-B5A1-F4FFB3EAFBC8}"/>
              </a:ext>
            </a:extLst>
          </p:cNvPr>
          <p:cNvSpPr txBox="1">
            <a:spLocks noChangeArrowheads="1"/>
          </p:cNvSpPr>
          <p:nvPr/>
        </p:nvSpPr>
        <p:spPr bwMode="auto">
          <a:xfrm>
            <a:off x="8763000" y="2209801"/>
            <a:ext cx="18288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Coarse grain</a:t>
            </a:r>
          </a:p>
        </p:txBody>
      </p:sp>
      <p:sp>
        <p:nvSpPr>
          <p:cNvPr id="30740" name="Text Box 20">
            <a:extLst>
              <a:ext uri="{FF2B5EF4-FFF2-40B4-BE49-F238E27FC236}">
                <a16:creationId xmlns:a16="http://schemas.microsoft.com/office/drawing/2014/main" id="{FC9E1DBC-14D0-BDBB-0B14-8A5BB010FBA1}"/>
              </a:ext>
            </a:extLst>
          </p:cNvPr>
          <p:cNvSpPr txBox="1">
            <a:spLocks noChangeArrowheads="1"/>
          </p:cNvSpPr>
          <p:nvPr/>
        </p:nvSpPr>
        <p:spPr bwMode="auto">
          <a:xfrm>
            <a:off x="8458200" y="3429001"/>
            <a:ext cx="20574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Medium grain</a:t>
            </a:r>
          </a:p>
        </p:txBody>
      </p:sp>
      <p:sp>
        <p:nvSpPr>
          <p:cNvPr id="30741" name="Rectangle 21">
            <a:extLst>
              <a:ext uri="{FF2B5EF4-FFF2-40B4-BE49-F238E27FC236}">
                <a16:creationId xmlns:a16="http://schemas.microsoft.com/office/drawing/2014/main" id="{8C14C248-5156-5A3D-832E-7A7CA9FF1550}"/>
              </a:ext>
            </a:extLst>
          </p:cNvPr>
          <p:cNvSpPr>
            <a:spLocks noChangeArrowheads="1"/>
          </p:cNvSpPr>
          <p:nvPr/>
        </p:nvSpPr>
        <p:spPr bwMode="auto">
          <a:xfrm>
            <a:off x="7620001" y="4267201"/>
            <a:ext cx="944787" cy="20027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2400"/>
              <a:t>}</a:t>
            </a:r>
          </a:p>
        </p:txBody>
      </p:sp>
      <p:sp>
        <p:nvSpPr>
          <p:cNvPr id="30742" name="Text Box 22">
            <a:extLst>
              <a:ext uri="{FF2B5EF4-FFF2-40B4-BE49-F238E27FC236}">
                <a16:creationId xmlns:a16="http://schemas.microsoft.com/office/drawing/2014/main" id="{794D9C14-0A14-CBC0-31CD-5CD9FA80BCD6}"/>
              </a:ext>
            </a:extLst>
          </p:cNvPr>
          <p:cNvSpPr txBox="1">
            <a:spLocks noChangeArrowheads="1"/>
          </p:cNvSpPr>
          <p:nvPr/>
        </p:nvSpPr>
        <p:spPr bwMode="auto">
          <a:xfrm>
            <a:off x="8458200" y="5257801"/>
            <a:ext cx="20574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ts val="1500"/>
              </a:spcBef>
              <a:spcAft>
                <a:spcPct val="0"/>
              </a:spcAft>
              <a:buSzPct val="100000"/>
            </a:pPr>
            <a:r>
              <a:rPr lang="en-US" altLang="en-US"/>
              <a:t>Fine grain</a:t>
            </a:r>
          </a:p>
        </p:txBody>
      </p:sp>
      <p:sp>
        <p:nvSpPr>
          <p:cNvPr id="30743" name="Line 23">
            <a:extLst>
              <a:ext uri="{FF2B5EF4-FFF2-40B4-BE49-F238E27FC236}">
                <a16:creationId xmlns:a16="http://schemas.microsoft.com/office/drawing/2014/main" id="{6C81574D-8ED7-498D-9474-EEE87E12BC7D}"/>
              </a:ext>
            </a:extLst>
          </p:cNvPr>
          <p:cNvSpPr>
            <a:spLocks noChangeShapeType="1"/>
          </p:cNvSpPr>
          <p:nvPr/>
        </p:nvSpPr>
        <p:spPr bwMode="auto">
          <a:xfrm>
            <a:off x="3886200" y="1524000"/>
            <a:ext cx="1588" cy="4876800"/>
          </a:xfrm>
          <a:prstGeom prst="line">
            <a:avLst/>
          </a:prstGeom>
          <a:noFill/>
          <a:ln w="9360" cap="sq">
            <a:solidFill>
              <a:srgbClr val="000000"/>
            </a:solidFill>
            <a:miter lim="800000"/>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30744" name="Text Box 24">
            <a:extLst>
              <a:ext uri="{FF2B5EF4-FFF2-40B4-BE49-F238E27FC236}">
                <a16:creationId xmlns:a16="http://schemas.microsoft.com/office/drawing/2014/main" id="{50B2DC1D-BAE4-6FA2-B472-8BFA4D7265D5}"/>
              </a:ext>
            </a:extLst>
          </p:cNvPr>
          <p:cNvSpPr txBox="1">
            <a:spLocks noChangeArrowheads="1"/>
          </p:cNvSpPr>
          <p:nvPr/>
        </p:nvSpPr>
        <p:spPr bwMode="auto">
          <a:xfrm>
            <a:off x="1905000" y="2209800"/>
            <a:ext cx="1905000" cy="2533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ts val="1250"/>
              </a:spcBef>
              <a:spcAft>
                <a:spcPct val="0"/>
              </a:spcAft>
              <a:buSzPct val="100000"/>
            </a:pPr>
            <a:r>
              <a:rPr lang="en-US" altLang="en-US" sz="2000"/>
              <a:t>Increasing communication demand and scheduling overhead</a:t>
            </a:r>
            <a:br>
              <a:rPr lang="en-US" altLang="en-US" sz="2000"/>
            </a:br>
            <a:br>
              <a:rPr lang="en-US" altLang="en-US" sz="2000"/>
            </a:br>
            <a:r>
              <a:rPr lang="en-US" altLang="en-US" sz="2000"/>
              <a:t>Higher degree of parallelism</a:t>
            </a:r>
          </a:p>
        </p:txBody>
      </p:sp>
      <p:sp>
        <p:nvSpPr>
          <p:cNvPr id="5" name="Footer Placeholder 4">
            <a:extLst>
              <a:ext uri="{FF2B5EF4-FFF2-40B4-BE49-F238E27FC236}">
                <a16:creationId xmlns:a16="http://schemas.microsoft.com/office/drawing/2014/main" id="{D1C9947D-F3EB-3C99-FCB1-D1FF7E32E259}"/>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62207A23-AF32-30FE-A5B9-9FA608745B65}"/>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79</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353847502"/>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1">
            <a:extLst>
              <a:ext uri="{FF2B5EF4-FFF2-40B4-BE49-F238E27FC236}">
                <a16:creationId xmlns:a16="http://schemas.microsoft.com/office/drawing/2014/main" id="{29FC8BE0-243C-E0FF-F734-D3152E2D0035}"/>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Instruction Level Parallelism</a:t>
            </a:r>
          </a:p>
        </p:txBody>
      </p:sp>
      <p:sp>
        <p:nvSpPr>
          <p:cNvPr id="31746" name="Text Box 2">
            <a:extLst>
              <a:ext uri="{FF2B5EF4-FFF2-40B4-BE49-F238E27FC236}">
                <a16:creationId xmlns:a16="http://schemas.microsoft.com/office/drawing/2014/main" id="{CF86689D-6285-DEA5-23AA-5A41935AC45D}"/>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This fine-grained, or smallest granularity level typically involves less than 20 instructions per grain.  The number of candidates for parallel execution varies from 2 to thousands, with about five instructions or statements (on the average) being the average level of parallelism.</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Advantages: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There are usually many candidates for parallel execution</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Compilers can usually do a reasonable job of finding this parallelism</a:t>
            </a:r>
          </a:p>
        </p:txBody>
      </p:sp>
      <p:sp>
        <p:nvSpPr>
          <p:cNvPr id="5" name="Footer Placeholder 4">
            <a:extLst>
              <a:ext uri="{FF2B5EF4-FFF2-40B4-BE49-F238E27FC236}">
                <a16:creationId xmlns:a16="http://schemas.microsoft.com/office/drawing/2014/main" id="{0B120A18-5009-E711-46D7-292DCBBB5F80}"/>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AA426DD5-6AEA-5E98-CDFD-0FB56F37E99B}"/>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80</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943519857"/>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1">
            <a:extLst>
              <a:ext uri="{FF2B5EF4-FFF2-40B4-BE49-F238E27FC236}">
                <a16:creationId xmlns:a16="http://schemas.microsoft.com/office/drawing/2014/main" id="{D6819ACD-B0D8-6568-2979-17E4521F40CC}"/>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Loop-level Parallelism</a:t>
            </a:r>
          </a:p>
        </p:txBody>
      </p:sp>
      <p:sp>
        <p:nvSpPr>
          <p:cNvPr id="32770" name="Text Box 2">
            <a:extLst>
              <a:ext uri="{FF2B5EF4-FFF2-40B4-BE49-F238E27FC236}">
                <a16:creationId xmlns:a16="http://schemas.microsoft.com/office/drawing/2014/main" id="{CAB1BD68-8045-6C3D-F539-0648620DB954}"/>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Typical loop has less than 500 instructions.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If a loop operation is independent between iterations, it can be handled by a pipeline, or by a SIMD machine.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Most optimized program construct to execute on a parallel or vector machine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Some loops (e.g. recursive) are difficult to handle.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Loop-level parallelism is still considered fine grain computation.</a:t>
            </a:r>
          </a:p>
        </p:txBody>
      </p:sp>
      <p:sp>
        <p:nvSpPr>
          <p:cNvPr id="5" name="Footer Placeholder 4">
            <a:extLst>
              <a:ext uri="{FF2B5EF4-FFF2-40B4-BE49-F238E27FC236}">
                <a16:creationId xmlns:a16="http://schemas.microsoft.com/office/drawing/2014/main" id="{9D789DE9-90FE-E744-F88B-C82412097C7A}"/>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6843F75D-E7F5-CFA2-5BAE-E6412A38C6E9}"/>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81</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92052779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1">
            <a:extLst>
              <a:ext uri="{FF2B5EF4-FFF2-40B4-BE49-F238E27FC236}">
                <a16:creationId xmlns:a16="http://schemas.microsoft.com/office/drawing/2014/main" id="{7C224949-B2FF-28B7-9BD2-81897ED900C2}"/>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Procedure-level Parallelism</a:t>
            </a:r>
          </a:p>
        </p:txBody>
      </p:sp>
      <p:sp>
        <p:nvSpPr>
          <p:cNvPr id="33794" name="Text Box 2">
            <a:extLst>
              <a:ext uri="{FF2B5EF4-FFF2-40B4-BE49-F238E27FC236}">
                <a16:creationId xmlns:a16="http://schemas.microsoft.com/office/drawing/2014/main" id="{2990C8D3-982E-9D0D-ADBD-CDEFC304D936}"/>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Medium-sized grain; usually less than 2000 instructions.</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Detection of parallelism is more difficult than with smaller grains; interprocedural dependence analysis is difficult and history-sensitive.</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Communication requirement less than instruction-level</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SPMD (single procedure multiple data) is a special case</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Multitasking belongs to this level.</a:t>
            </a:r>
          </a:p>
        </p:txBody>
      </p:sp>
      <p:sp>
        <p:nvSpPr>
          <p:cNvPr id="5" name="Footer Placeholder 4">
            <a:extLst>
              <a:ext uri="{FF2B5EF4-FFF2-40B4-BE49-F238E27FC236}">
                <a16:creationId xmlns:a16="http://schemas.microsoft.com/office/drawing/2014/main" id="{FB35A10A-9808-B9B2-EB0B-6A74F9D561C2}"/>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CCD980D6-FD45-963F-1F16-42A435E20A6B}"/>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82</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12075937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1">
            <a:extLst>
              <a:ext uri="{FF2B5EF4-FFF2-40B4-BE49-F238E27FC236}">
                <a16:creationId xmlns:a16="http://schemas.microsoft.com/office/drawing/2014/main" id="{5A011BB6-1866-E4D3-28BA-1DDFD74B54FB}"/>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Subprogram-level Parallelism</a:t>
            </a:r>
          </a:p>
        </p:txBody>
      </p:sp>
      <p:sp>
        <p:nvSpPr>
          <p:cNvPr id="34818" name="Text Box 2">
            <a:extLst>
              <a:ext uri="{FF2B5EF4-FFF2-40B4-BE49-F238E27FC236}">
                <a16:creationId xmlns:a16="http://schemas.microsoft.com/office/drawing/2014/main" id="{51E658D1-0D7E-4F69-29B4-421721BA2FC7}"/>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Job step level; grain typically has thousands of instructions; medium- or coarse-grain level.</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Job steps can overlap across different jobs.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Multiprograming conducted at this level</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No compilers available to exploit medium- or coarse-grain parallelism at present.</a:t>
            </a:r>
          </a:p>
        </p:txBody>
      </p:sp>
      <p:sp>
        <p:nvSpPr>
          <p:cNvPr id="5" name="Footer Placeholder 4">
            <a:extLst>
              <a:ext uri="{FF2B5EF4-FFF2-40B4-BE49-F238E27FC236}">
                <a16:creationId xmlns:a16="http://schemas.microsoft.com/office/drawing/2014/main" id="{A57B0F2F-AC3B-5236-BC92-1B73B37B5EDD}"/>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29A414BD-4265-CFF3-B7F8-BF16C369AE5B}"/>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83</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111117995"/>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1">
            <a:extLst>
              <a:ext uri="{FF2B5EF4-FFF2-40B4-BE49-F238E27FC236}">
                <a16:creationId xmlns:a16="http://schemas.microsoft.com/office/drawing/2014/main" id="{E6845DB8-B629-A071-24FA-4F8CD5C73398}"/>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Job or Program-Level Parallelism</a:t>
            </a:r>
          </a:p>
        </p:txBody>
      </p:sp>
      <p:sp>
        <p:nvSpPr>
          <p:cNvPr id="35842" name="Text Box 2">
            <a:extLst>
              <a:ext uri="{FF2B5EF4-FFF2-40B4-BE49-F238E27FC236}">
                <a16:creationId xmlns:a16="http://schemas.microsoft.com/office/drawing/2014/main" id="{69E1298C-7EF6-054D-A1E4-4744A3FD72D7}"/>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Corresponds to execution of essentially independent jobs or programs on a parallel computer.</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This is practical for a machine with a small number of powerful processors, but impractical for a machine with a large number of simple processors (since each processor would take too long to process a single job).</a:t>
            </a:r>
          </a:p>
        </p:txBody>
      </p:sp>
      <p:sp>
        <p:nvSpPr>
          <p:cNvPr id="5" name="Footer Placeholder 4">
            <a:extLst>
              <a:ext uri="{FF2B5EF4-FFF2-40B4-BE49-F238E27FC236}">
                <a16:creationId xmlns:a16="http://schemas.microsoft.com/office/drawing/2014/main" id="{99314F79-2268-20D4-BF0D-B8D806578CED}"/>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02BED9C1-931B-75E8-5226-16340F308409}"/>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84</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418623734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1">
            <a:extLst>
              <a:ext uri="{FF2B5EF4-FFF2-40B4-BE49-F238E27FC236}">
                <a16:creationId xmlns:a16="http://schemas.microsoft.com/office/drawing/2014/main" id="{389D6528-3768-CC26-928D-347EAF81ED5A}"/>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Communication Latency</a:t>
            </a:r>
          </a:p>
        </p:txBody>
      </p:sp>
      <p:sp>
        <p:nvSpPr>
          <p:cNvPr id="36866" name="Text Box 2">
            <a:extLst>
              <a:ext uri="{FF2B5EF4-FFF2-40B4-BE49-F238E27FC236}">
                <a16:creationId xmlns:a16="http://schemas.microsoft.com/office/drawing/2014/main" id="{AE1CE0D0-5866-5F5A-EFFA-BCEEC06F28CC}"/>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Balancing granularity and latency can yield better performance.</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Various latencies attributed to machine architecture, technology, and communication patterns used.</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Latency imposes a limiting factor on machine scalability.  Ex. Memory latency increases as memory capacity increases, limiting the amount of memory that can be used with a given tolerance for communication latency.</a:t>
            </a:r>
          </a:p>
        </p:txBody>
      </p:sp>
      <p:sp>
        <p:nvSpPr>
          <p:cNvPr id="5" name="Footer Placeholder 4">
            <a:extLst>
              <a:ext uri="{FF2B5EF4-FFF2-40B4-BE49-F238E27FC236}">
                <a16:creationId xmlns:a16="http://schemas.microsoft.com/office/drawing/2014/main" id="{06533078-1299-DA6F-59B4-AB111FB4FA04}"/>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91A1F888-DDFA-0F7B-66E8-189488BABB15}"/>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85</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221096096"/>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1">
            <a:extLst>
              <a:ext uri="{FF2B5EF4-FFF2-40B4-BE49-F238E27FC236}">
                <a16:creationId xmlns:a16="http://schemas.microsoft.com/office/drawing/2014/main" id="{3A5FD165-DF71-D6DD-5AB3-0EEB32DB6E06}"/>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Interprocessor Communication Latency</a:t>
            </a:r>
          </a:p>
        </p:txBody>
      </p:sp>
      <p:sp>
        <p:nvSpPr>
          <p:cNvPr id="37890" name="Text Box 2">
            <a:extLst>
              <a:ext uri="{FF2B5EF4-FFF2-40B4-BE49-F238E27FC236}">
                <a16:creationId xmlns:a16="http://schemas.microsoft.com/office/drawing/2014/main" id="{C925004B-F0AE-32EE-8CCC-D40620557610}"/>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Needs to be minimized by system designer</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Affected by signal delays and communication patterns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Ex. </a:t>
            </a:r>
            <a:r>
              <a:rPr lang="en-US" altLang="en-US" sz="2000" i="1">
                <a:latin typeface="Georgia" panose="02040502050405020303" pitchFamily="18" charset="0"/>
              </a:rPr>
              <a:t>n</a:t>
            </a:r>
            <a:r>
              <a:rPr lang="en-US" altLang="en-US" sz="2000">
                <a:latin typeface="Georgia" panose="02040502050405020303" pitchFamily="18" charset="0"/>
              </a:rPr>
              <a:t> communicating tasks may require </a:t>
            </a:r>
            <a:r>
              <a:rPr lang="en-US" altLang="en-US" sz="2000" i="1">
                <a:latin typeface="Georgia" panose="02040502050405020303" pitchFamily="18" charset="0"/>
              </a:rPr>
              <a:t>n </a:t>
            </a:r>
            <a:r>
              <a:rPr lang="en-US" altLang="en-US" sz="2000">
                <a:latin typeface="Georgia" panose="02040502050405020303" pitchFamily="18" charset="0"/>
              </a:rPr>
              <a:t>(</a:t>
            </a:r>
            <a:r>
              <a:rPr lang="en-US" altLang="en-US" sz="2000" i="1">
                <a:latin typeface="Georgia" panose="02040502050405020303" pitchFamily="18" charset="0"/>
              </a:rPr>
              <a:t>n </a:t>
            </a:r>
            <a:r>
              <a:rPr lang="en-US" altLang="en-US" sz="2000">
                <a:latin typeface="Georgia" panose="02040502050405020303" pitchFamily="18" charset="0"/>
              </a:rPr>
              <a:t>- 1)/2 communication links, and the complexity grows quadratically, effectively limiting the number of processors in the system.</a:t>
            </a:r>
          </a:p>
        </p:txBody>
      </p:sp>
      <p:sp>
        <p:nvSpPr>
          <p:cNvPr id="5" name="Footer Placeholder 4">
            <a:extLst>
              <a:ext uri="{FF2B5EF4-FFF2-40B4-BE49-F238E27FC236}">
                <a16:creationId xmlns:a16="http://schemas.microsoft.com/office/drawing/2014/main" id="{D79D5FC1-E7F0-65AF-8F41-038CE366E629}"/>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1E670544-B90E-0899-F022-8C0CE9662F1F}"/>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86</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62692985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 Box 1">
            <a:extLst>
              <a:ext uri="{FF2B5EF4-FFF2-40B4-BE49-F238E27FC236}">
                <a16:creationId xmlns:a16="http://schemas.microsoft.com/office/drawing/2014/main" id="{58E7FD98-A527-6911-5844-A882E0C3904F}"/>
              </a:ext>
            </a:extLst>
          </p:cNvPr>
          <p:cNvSpPr txBox="1">
            <a:spLocks noChangeArrowheads="1"/>
          </p:cNvSpPr>
          <p:nvPr/>
        </p:nvSpPr>
        <p:spPr bwMode="auto">
          <a:xfrm>
            <a:off x="1981200" y="914401"/>
            <a:ext cx="8229600"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Grain Packing and Scheduling</a:t>
            </a:r>
          </a:p>
        </p:txBody>
      </p:sp>
      <p:sp>
        <p:nvSpPr>
          <p:cNvPr id="38914" name="Text Box 2">
            <a:extLst>
              <a:ext uri="{FF2B5EF4-FFF2-40B4-BE49-F238E27FC236}">
                <a16:creationId xmlns:a16="http://schemas.microsoft.com/office/drawing/2014/main" id="{2CA80F3A-A0F0-ABAC-3F92-7F0ACA9471BD}"/>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1900">
                <a:latin typeface="Georgia" panose="02040502050405020303" pitchFamily="18" charset="0"/>
              </a:rPr>
              <a:t>Two questions: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900">
                <a:latin typeface="Georgia" panose="02040502050405020303" pitchFamily="18" charset="0"/>
              </a:rPr>
              <a:t>How can I partition a program into parallel “pieces” to yield the shortest execution time?</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900">
                <a:latin typeface="Georgia" panose="02040502050405020303" pitchFamily="18" charset="0"/>
              </a:rPr>
              <a:t>What is the optimal size of parallel grains?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1900">
                <a:latin typeface="Georgia" panose="02040502050405020303" pitchFamily="18" charset="0"/>
              </a:rPr>
              <a:t>There is an obvious tradeoff between the </a:t>
            </a:r>
            <a:r>
              <a:rPr lang="en-US" altLang="en-US" sz="1900" b="1">
                <a:latin typeface="Georgia" panose="02040502050405020303" pitchFamily="18" charset="0"/>
              </a:rPr>
              <a:t>time spent scheduling</a:t>
            </a:r>
            <a:r>
              <a:rPr lang="en-US" altLang="en-US" sz="1900">
                <a:latin typeface="Georgia" panose="02040502050405020303" pitchFamily="18" charset="0"/>
              </a:rPr>
              <a:t> and </a:t>
            </a:r>
            <a:r>
              <a:rPr lang="en-US" altLang="en-US" sz="1900" b="1">
                <a:latin typeface="Georgia" panose="02040502050405020303" pitchFamily="18" charset="0"/>
              </a:rPr>
              <a:t>synchronizing parallel grains</a:t>
            </a:r>
            <a:r>
              <a:rPr lang="en-US" altLang="en-US" sz="1900">
                <a:latin typeface="Georgia" panose="02040502050405020303" pitchFamily="18" charset="0"/>
              </a:rPr>
              <a:t> and the </a:t>
            </a:r>
            <a:r>
              <a:rPr lang="en-US" altLang="en-US" sz="1900" b="1">
                <a:latin typeface="Georgia" panose="02040502050405020303" pitchFamily="18" charset="0"/>
              </a:rPr>
              <a:t>speedup</a:t>
            </a:r>
            <a:r>
              <a:rPr lang="en-US" altLang="en-US" sz="1900">
                <a:latin typeface="Georgia" panose="02040502050405020303" pitchFamily="18" charset="0"/>
              </a:rPr>
              <a:t> obtained by parallel execution.</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1900">
                <a:latin typeface="Georgia" panose="02040502050405020303" pitchFamily="18" charset="0"/>
              </a:rPr>
              <a:t>Solution is both </a:t>
            </a:r>
            <a:r>
              <a:rPr lang="en-US" altLang="en-US" sz="1900" b="1">
                <a:latin typeface="Georgia" panose="02040502050405020303" pitchFamily="18" charset="0"/>
              </a:rPr>
              <a:t>problem-dependent</a:t>
            </a:r>
            <a:r>
              <a:rPr lang="en-US" altLang="en-US" sz="1900">
                <a:latin typeface="Georgia" panose="02040502050405020303" pitchFamily="18" charset="0"/>
              </a:rPr>
              <a:t> and </a:t>
            </a:r>
            <a:r>
              <a:rPr lang="en-US" altLang="en-US" sz="1900" b="1">
                <a:latin typeface="Georgia" panose="02040502050405020303" pitchFamily="18" charset="0"/>
              </a:rPr>
              <a:t>machine-dependent</a:t>
            </a:r>
            <a:r>
              <a:rPr lang="en-US" altLang="en-US" sz="1900">
                <a:latin typeface="Georgia" panose="02040502050405020303" pitchFamily="18" charset="0"/>
              </a:rPr>
              <a:t>.</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1900">
                <a:latin typeface="Georgia" panose="02040502050405020303" pitchFamily="18" charset="0"/>
              </a:rPr>
              <a:t>Goal is to produce a short schedule for fast execution of subdivided program modules.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1900">
                <a:latin typeface="Georgia" panose="02040502050405020303" pitchFamily="18" charset="0"/>
              </a:rPr>
              <a:t>One approach to the problem is called “grain packing”</a:t>
            </a:r>
          </a:p>
        </p:txBody>
      </p:sp>
      <p:sp>
        <p:nvSpPr>
          <p:cNvPr id="5" name="Footer Placeholder 4">
            <a:extLst>
              <a:ext uri="{FF2B5EF4-FFF2-40B4-BE49-F238E27FC236}">
                <a16:creationId xmlns:a16="http://schemas.microsoft.com/office/drawing/2014/main" id="{BEE46DCE-217F-1F31-1329-812459D9FB67}"/>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9E347382-446B-9B64-350D-14244F235B90}"/>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87</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172684157"/>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1">
            <a:extLst>
              <a:ext uri="{FF2B5EF4-FFF2-40B4-BE49-F238E27FC236}">
                <a16:creationId xmlns:a16="http://schemas.microsoft.com/office/drawing/2014/main" id="{3662E9F4-742C-76F8-8FCE-F0BC29F48F73}"/>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Program Graphs and Packing</a:t>
            </a:r>
          </a:p>
        </p:txBody>
      </p:sp>
      <p:sp>
        <p:nvSpPr>
          <p:cNvPr id="39938" name="Text Box 2">
            <a:extLst>
              <a:ext uri="{FF2B5EF4-FFF2-40B4-BE49-F238E27FC236}">
                <a16:creationId xmlns:a16="http://schemas.microsoft.com/office/drawing/2014/main" id="{08D182FE-EAE9-6256-0A97-A66CAD7A8678}"/>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program graph is similar to a dependence graph</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Nodes = { (n,s) }, where n = node name, s = size (larger s = larger grain size).</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Edges = { (v,d) }, where v = variable being “communicated,” and d = communication delay.</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Packing two (or more) nodes produces a node with a larger grain size and possibly more edges to other nodes.</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Packing is done to eliminate </a:t>
            </a:r>
            <a:r>
              <a:rPr lang="en-US" altLang="en-US" sz="2000" b="1">
                <a:latin typeface="Georgia" panose="02040502050405020303" pitchFamily="18" charset="0"/>
              </a:rPr>
              <a:t>unnecessary communication delays</a:t>
            </a:r>
            <a:r>
              <a:rPr lang="en-US" altLang="en-US" sz="2000">
                <a:latin typeface="Georgia" panose="02040502050405020303" pitchFamily="18" charset="0"/>
              </a:rPr>
              <a:t> or </a:t>
            </a:r>
            <a:r>
              <a:rPr lang="en-US" altLang="en-US" sz="2000" b="1">
                <a:latin typeface="Georgia" panose="02040502050405020303" pitchFamily="18" charset="0"/>
              </a:rPr>
              <a:t>reduce overall scheduling overhead</a:t>
            </a:r>
            <a:r>
              <a:rPr lang="en-US" altLang="en-US" sz="2000">
                <a:latin typeface="Georgia" panose="02040502050405020303" pitchFamily="18" charset="0"/>
              </a:rPr>
              <a:t>.</a:t>
            </a:r>
          </a:p>
        </p:txBody>
      </p:sp>
      <p:sp>
        <p:nvSpPr>
          <p:cNvPr id="5" name="Footer Placeholder 4">
            <a:extLst>
              <a:ext uri="{FF2B5EF4-FFF2-40B4-BE49-F238E27FC236}">
                <a16:creationId xmlns:a16="http://schemas.microsoft.com/office/drawing/2014/main" id="{AE0F6AA6-C0CE-6D09-5772-477435174368}"/>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2653D408-D7DC-BCA6-B22E-5FBCC94FEDE6}"/>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88</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61786984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1">
            <a:extLst>
              <a:ext uri="{FF2B5EF4-FFF2-40B4-BE49-F238E27FC236}">
                <a16:creationId xmlns:a16="http://schemas.microsoft.com/office/drawing/2014/main" id="{A8217449-E0AF-8F9A-F9FE-8FD5B9A5E8E5}"/>
              </a:ext>
            </a:extLst>
          </p:cNvPr>
          <p:cNvSpPr txBox="1">
            <a:spLocks noChangeArrowheads="1"/>
          </p:cNvSpPr>
          <p:nvPr/>
        </p:nvSpPr>
        <p:spPr bwMode="auto">
          <a:xfrm>
            <a:off x="1981200" y="868363"/>
            <a:ext cx="8229600" cy="100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0962" name="Text Box 2">
            <a:extLst>
              <a:ext uri="{FF2B5EF4-FFF2-40B4-BE49-F238E27FC236}">
                <a16:creationId xmlns:a16="http://schemas.microsoft.com/office/drawing/2014/main" id="{348D9173-FC20-A1AF-441D-439D748AF8EB}"/>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0963" name="Text Box 3">
            <a:extLst>
              <a:ext uri="{FF2B5EF4-FFF2-40B4-BE49-F238E27FC236}">
                <a16:creationId xmlns:a16="http://schemas.microsoft.com/office/drawing/2014/main" id="{657D5877-002B-BE0F-B08A-A579B4F03F5D}"/>
              </a:ext>
            </a:extLst>
          </p:cNvPr>
          <p:cNvSpPr txBox="1">
            <a:spLocks noChangeArrowheads="1"/>
          </p:cNvSpPr>
          <p:nvPr/>
        </p:nvSpPr>
        <p:spPr bwMode="auto">
          <a:xfrm>
            <a:off x="4648200" y="6356351"/>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algn="ctr" defTabSz="457200" fontAlgn="base">
              <a:spcBef>
                <a:spcPct val="0"/>
              </a:spcBef>
              <a:spcAft>
                <a:spcPct val="0"/>
              </a:spcAft>
              <a:buSzPct val="100000"/>
            </a:pPr>
            <a:r>
              <a:rPr lang="en-US" altLang="en-US" sz="1200">
                <a:solidFill>
                  <a:srgbClr val="898989"/>
                </a:solidFill>
              </a:rPr>
              <a:t>EENG-630 - Chapter 2</a:t>
            </a:r>
          </a:p>
        </p:txBody>
      </p:sp>
      <p:pic>
        <p:nvPicPr>
          <p:cNvPr id="40964" name="Picture 4">
            <a:extLst>
              <a:ext uri="{FF2B5EF4-FFF2-40B4-BE49-F238E27FC236}">
                <a16:creationId xmlns:a16="http://schemas.microsoft.com/office/drawing/2014/main" id="{BA222E70-C132-0B53-4792-F4D9CAD69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2412" y="0"/>
            <a:ext cx="9145588"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F5408A51-DB5D-F37B-259D-855465901028}"/>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38913662-5A12-80A6-F893-7BEDBF20FA46}"/>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89</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417614106"/>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1">
            <a:extLst>
              <a:ext uri="{FF2B5EF4-FFF2-40B4-BE49-F238E27FC236}">
                <a16:creationId xmlns:a16="http://schemas.microsoft.com/office/drawing/2014/main" id="{CDBFF566-7817-0166-B14F-5A75818DCF4F}"/>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Scheduling</a:t>
            </a:r>
          </a:p>
        </p:txBody>
      </p:sp>
      <p:sp>
        <p:nvSpPr>
          <p:cNvPr id="41986" name="Text Box 2">
            <a:extLst>
              <a:ext uri="{FF2B5EF4-FFF2-40B4-BE49-F238E27FC236}">
                <a16:creationId xmlns:a16="http://schemas.microsoft.com/office/drawing/2014/main" id="{E32FCFB4-C3A8-B2C3-E9A9-8FD33AC02D24}"/>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schedule is a mapping of nodes to processors and start times such that communication delay requirements are observed, and no two nodes are executing on the same processor at the same time.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Some general scheduling goals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Schedule all fine-grain activities in a node to the same processor to minimize communication delays.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Select grain sizes for packing to achieve better schedules for a particular parallel machine.</a:t>
            </a:r>
          </a:p>
        </p:txBody>
      </p:sp>
      <p:sp>
        <p:nvSpPr>
          <p:cNvPr id="5" name="Footer Placeholder 4">
            <a:extLst>
              <a:ext uri="{FF2B5EF4-FFF2-40B4-BE49-F238E27FC236}">
                <a16:creationId xmlns:a16="http://schemas.microsoft.com/office/drawing/2014/main" id="{AE4772AD-77AB-DA94-B14C-8191E2E52707}"/>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EA060E6C-62A6-5952-3C53-F4BB004748BA}"/>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90</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305091709"/>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a:extLst>
              <a:ext uri="{FF2B5EF4-FFF2-40B4-BE49-F238E27FC236}">
                <a16:creationId xmlns:a16="http://schemas.microsoft.com/office/drawing/2014/main" id="{0769A024-DDA0-DB6C-F266-EB4DAC87903D}"/>
              </a:ext>
            </a:extLst>
          </p:cNvPr>
          <p:cNvSpPr>
            <a:spLocks noGrp="1" noChangeArrowheads="1"/>
          </p:cNvSpPr>
          <p:nvPr>
            <p:ph type="title"/>
          </p:nvPr>
        </p:nvSpPr>
        <p:spPr>
          <a:xfrm>
            <a:off x="1981200" y="882650"/>
            <a:ext cx="8216900" cy="520700"/>
          </a:xfrm>
          <a:ln/>
        </p:spPr>
        <p:txBody>
          <a:bodyPr>
            <a:normAutofit fontScale="90000"/>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a:t>Scheduling (Cont)</a:t>
            </a:r>
          </a:p>
        </p:txBody>
      </p:sp>
      <p:pic>
        <p:nvPicPr>
          <p:cNvPr id="43010" name="Picture 2">
            <a:extLst>
              <a:ext uri="{FF2B5EF4-FFF2-40B4-BE49-F238E27FC236}">
                <a16:creationId xmlns:a16="http://schemas.microsoft.com/office/drawing/2014/main" id="{AAADBD13-6235-8947-EEC8-4983A1413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6326" y="1554163"/>
            <a:ext cx="7223125" cy="4559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A6596F51-4194-E688-6DE3-8CA7A49823BD}"/>
              </a:ext>
            </a:extLst>
          </p:cNvPr>
          <p:cNvSpPr>
            <a:spLocks noGrp="1"/>
          </p:cNvSpPr>
          <p:nvPr>
            <p:ph type="ftr" idx="10"/>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C2B92087-0F92-5007-D58A-23306D780E74}"/>
              </a:ext>
            </a:extLst>
          </p:cNvPr>
          <p:cNvSpPr>
            <a:spLocks noGrp="1"/>
          </p:cNvSpPr>
          <p:nvPr>
            <p:ph type="sldNum" idx="11"/>
          </p:nvPr>
        </p:nvSpPr>
        <p:spPr/>
        <p:txBody>
          <a:bodyPr/>
          <a:lstStyle/>
          <a:p>
            <a:pPr defTabSz="457200" fontAlgn="base">
              <a:spcBef>
                <a:spcPct val="0"/>
              </a:spcBef>
              <a:spcAft>
                <a:spcPct val="0"/>
              </a:spcAft>
              <a:buSzPct val="100000"/>
            </a:pPr>
            <a:fld id="{C605C30C-37F1-42A5-A968-8ACA063DAF48}" type="slidenum">
              <a:rPr lang="en-US" altLang="en-US" smtClean="0">
                <a:latin typeface="Times New Roman" panose="02020603050405020304" pitchFamily="18" charset="0"/>
              </a:rPr>
              <a:pPr defTabSz="457200" fontAlgn="base">
                <a:spcBef>
                  <a:spcPct val="0"/>
                </a:spcBef>
                <a:spcAft>
                  <a:spcPct val="0"/>
                </a:spcAft>
                <a:buSzPct val="100000"/>
              </a:pPr>
              <a:t>91</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402289015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1">
            <a:extLst>
              <a:ext uri="{FF2B5EF4-FFF2-40B4-BE49-F238E27FC236}">
                <a16:creationId xmlns:a16="http://schemas.microsoft.com/office/drawing/2014/main" id="{03E65917-4AC8-72A1-96FB-078DAFF51DBB}"/>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multiprocessor scheduling</a:t>
            </a:r>
          </a:p>
        </p:txBody>
      </p:sp>
      <p:sp>
        <p:nvSpPr>
          <p:cNvPr id="44034" name="Text Box 2">
            <a:extLst>
              <a:ext uri="{FF2B5EF4-FFF2-40B4-BE49-F238E27FC236}">
                <a16:creationId xmlns:a16="http://schemas.microsoft.com/office/drawing/2014/main" id="{6B9C06C8-F530-EA2C-0642-6DD314F919CD}"/>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Grain packing may not be optimal</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Dynamic multiprocessor scheduling is an NP-hard problem</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Node duplication is a static scheme for multiprocessor scheduling</a:t>
            </a:r>
          </a:p>
        </p:txBody>
      </p:sp>
      <p:sp>
        <p:nvSpPr>
          <p:cNvPr id="5" name="Footer Placeholder 4">
            <a:extLst>
              <a:ext uri="{FF2B5EF4-FFF2-40B4-BE49-F238E27FC236}">
                <a16:creationId xmlns:a16="http://schemas.microsoft.com/office/drawing/2014/main" id="{9F9EBFE8-8BB2-4625-A1E1-E44CFC6D4618}"/>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1D024070-8EA0-3D29-66FB-97ABACE11062}"/>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92</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600906609"/>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1">
            <a:extLst>
              <a:ext uri="{FF2B5EF4-FFF2-40B4-BE49-F238E27FC236}">
                <a16:creationId xmlns:a16="http://schemas.microsoft.com/office/drawing/2014/main" id="{131C6502-DD40-0585-B9DE-A43D542441E1}"/>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Node duplication</a:t>
            </a:r>
          </a:p>
        </p:txBody>
      </p:sp>
      <p:sp>
        <p:nvSpPr>
          <p:cNvPr id="45058" name="Text Box 2">
            <a:extLst>
              <a:ext uri="{FF2B5EF4-FFF2-40B4-BE49-F238E27FC236}">
                <a16:creationId xmlns:a16="http://schemas.microsoft.com/office/drawing/2014/main" id="{F5D5416F-F53C-8964-BB84-D2F5DB0004DA}"/>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Duplicate some nodes to eliminate idle time and reduce communication delays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Grain packing and node duplication are often used jointly to determine the best grain size and corresponding schedule</a:t>
            </a:r>
          </a:p>
        </p:txBody>
      </p:sp>
      <p:sp>
        <p:nvSpPr>
          <p:cNvPr id="5" name="Footer Placeholder 4">
            <a:extLst>
              <a:ext uri="{FF2B5EF4-FFF2-40B4-BE49-F238E27FC236}">
                <a16:creationId xmlns:a16="http://schemas.microsoft.com/office/drawing/2014/main" id="{2DB23B74-2CDF-49FF-312E-D24EC420038E}"/>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BC2A86F2-3F52-4BDE-1EE4-44BAA5D53D38}"/>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93</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219784083"/>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1">
            <a:extLst>
              <a:ext uri="{FF2B5EF4-FFF2-40B4-BE49-F238E27FC236}">
                <a16:creationId xmlns:a16="http://schemas.microsoft.com/office/drawing/2014/main" id="{ACB1B284-7217-EF5A-E531-E8DE058CD74D}"/>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Schedule without node duplication</a:t>
            </a:r>
          </a:p>
        </p:txBody>
      </p:sp>
      <p:sp>
        <p:nvSpPr>
          <p:cNvPr id="46082" name="Oval 2">
            <a:extLst>
              <a:ext uri="{FF2B5EF4-FFF2-40B4-BE49-F238E27FC236}">
                <a16:creationId xmlns:a16="http://schemas.microsoft.com/office/drawing/2014/main" id="{C29E6B98-BEFE-A7C6-B1CF-BA34E1F6257F}"/>
              </a:ext>
            </a:extLst>
          </p:cNvPr>
          <p:cNvSpPr>
            <a:spLocks noChangeArrowheads="1"/>
          </p:cNvSpPr>
          <p:nvPr/>
        </p:nvSpPr>
        <p:spPr bwMode="auto">
          <a:xfrm>
            <a:off x="2971800" y="26670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83" name="Oval 3">
            <a:extLst>
              <a:ext uri="{FF2B5EF4-FFF2-40B4-BE49-F238E27FC236}">
                <a16:creationId xmlns:a16="http://schemas.microsoft.com/office/drawing/2014/main" id="{951A63BB-40CC-777F-F9B9-8FF6A74EAA94}"/>
              </a:ext>
            </a:extLst>
          </p:cNvPr>
          <p:cNvSpPr>
            <a:spLocks noChangeArrowheads="1"/>
          </p:cNvSpPr>
          <p:nvPr/>
        </p:nvSpPr>
        <p:spPr bwMode="auto">
          <a:xfrm>
            <a:off x="4343400" y="4038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84" name="Oval 4">
            <a:extLst>
              <a:ext uri="{FF2B5EF4-FFF2-40B4-BE49-F238E27FC236}">
                <a16:creationId xmlns:a16="http://schemas.microsoft.com/office/drawing/2014/main" id="{E449F3EC-DC35-8224-06EF-B13B382C4BCD}"/>
              </a:ext>
            </a:extLst>
          </p:cNvPr>
          <p:cNvSpPr>
            <a:spLocks noChangeArrowheads="1"/>
          </p:cNvSpPr>
          <p:nvPr/>
        </p:nvSpPr>
        <p:spPr bwMode="auto">
          <a:xfrm>
            <a:off x="3962400" y="3276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85" name="Oval 5">
            <a:extLst>
              <a:ext uri="{FF2B5EF4-FFF2-40B4-BE49-F238E27FC236}">
                <a16:creationId xmlns:a16="http://schemas.microsoft.com/office/drawing/2014/main" id="{DA45479C-66F0-968F-7EA1-60E19E05354A}"/>
              </a:ext>
            </a:extLst>
          </p:cNvPr>
          <p:cNvSpPr>
            <a:spLocks noChangeArrowheads="1"/>
          </p:cNvSpPr>
          <p:nvPr/>
        </p:nvSpPr>
        <p:spPr bwMode="auto">
          <a:xfrm>
            <a:off x="2971800" y="4038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86" name="Oval 6">
            <a:extLst>
              <a:ext uri="{FF2B5EF4-FFF2-40B4-BE49-F238E27FC236}">
                <a16:creationId xmlns:a16="http://schemas.microsoft.com/office/drawing/2014/main" id="{69621DD6-4C8D-9FB5-29C1-982204DF8D21}"/>
              </a:ext>
            </a:extLst>
          </p:cNvPr>
          <p:cNvSpPr>
            <a:spLocks noChangeArrowheads="1"/>
          </p:cNvSpPr>
          <p:nvPr/>
        </p:nvSpPr>
        <p:spPr bwMode="auto">
          <a:xfrm>
            <a:off x="2362200" y="3276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87" name="Line 7">
            <a:extLst>
              <a:ext uri="{FF2B5EF4-FFF2-40B4-BE49-F238E27FC236}">
                <a16:creationId xmlns:a16="http://schemas.microsoft.com/office/drawing/2014/main" id="{38FE082C-D133-D651-7E4F-3C6864311582}"/>
              </a:ext>
            </a:extLst>
          </p:cNvPr>
          <p:cNvSpPr>
            <a:spLocks noChangeShapeType="1"/>
          </p:cNvSpPr>
          <p:nvPr/>
        </p:nvSpPr>
        <p:spPr bwMode="auto">
          <a:xfrm flipH="1">
            <a:off x="2646364" y="2895600"/>
            <a:ext cx="346075"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88" name="Line 8">
            <a:extLst>
              <a:ext uri="{FF2B5EF4-FFF2-40B4-BE49-F238E27FC236}">
                <a16:creationId xmlns:a16="http://schemas.microsoft.com/office/drawing/2014/main" id="{E9CB9FCA-841C-1F31-4255-D1F7D649A7A7}"/>
              </a:ext>
            </a:extLst>
          </p:cNvPr>
          <p:cNvSpPr>
            <a:spLocks noChangeShapeType="1"/>
          </p:cNvSpPr>
          <p:nvPr/>
        </p:nvSpPr>
        <p:spPr bwMode="auto">
          <a:xfrm>
            <a:off x="3352800" y="2895600"/>
            <a:ext cx="685800"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89" name="Line 9">
            <a:extLst>
              <a:ext uri="{FF2B5EF4-FFF2-40B4-BE49-F238E27FC236}">
                <a16:creationId xmlns:a16="http://schemas.microsoft.com/office/drawing/2014/main" id="{1F9A7E8C-0B49-E444-D244-ADDC389E9C57}"/>
              </a:ext>
            </a:extLst>
          </p:cNvPr>
          <p:cNvSpPr>
            <a:spLocks noChangeShapeType="1"/>
          </p:cNvSpPr>
          <p:nvPr/>
        </p:nvSpPr>
        <p:spPr bwMode="auto">
          <a:xfrm>
            <a:off x="2590800" y="3657600"/>
            <a:ext cx="381000"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90" name="Line 10">
            <a:extLst>
              <a:ext uri="{FF2B5EF4-FFF2-40B4-BE49-F238E27FC236}">
                <a16:creationId xmlns:a16="http://schemas.microsoft.com/office/drawing/2014/main" id="{6529D023-9BA7-00C5-4006-C5BEE19EF276}"/>
              </a:ext>
            </a:extLst>
          </p:cNvPr>
          <p:cNvSpPr>
            <a:spLocks noChangeShapeType="1"/>
          </p:cNvSpPr>
          <p:nvPr/>
        </p:nvSpPr>
        <p:spPr bwMode="auto">
          <a:xfrm flipH="1">
            <a:off x="3332164" y="3657600"/>
            <a:ext cx="803275" cy="5334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91" name="Line 11">
            <a:extLst>
              <a:ext uri="{FF2B5EF4-FFF2-40B4-BE49-F238E27FC236}">
                <a16:creationId xmlns:a16="http://schemas.microsoft.com/office/drawing/2014/main" id="{B1F31EDF-6112-56EF-7332-B94FEE659102}"/>
              </a:ext>
            </a:extLst>
          </p:cNvPr>
          <p:cNvSpPr>
            <a:spLocks noChangeShapeType="1"/>
          </p:cNvSpPr>
          <p:nvPr/>
        </p:nvSpPr>
        <p:spPr bwMode="auto">
          <a:xfrm>
            <a:off x="4267200" y="3581400"/>
            <a:ext cx="304800"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92" name="Line 12">
            <a:extLst>
              <a:ext uri="{FF2B5EF4-FFF2-40B4-BE49-F238E27FC236}">
                <a16:creationId xmlns:a16="http://schemas.microsoft.com/office/drawing/2014/main" id="{E3739B09-A87A-F0D9-D751-5B992E868C74}"/>
              </a:ext>
            </a:extLst>
          </p:cNvPr>
          <p:cNvSpPr>
            <a:spLocks noChangeShapeType="1"/>
          </p:cNvSpPr>
          <p:nvPr/>
        </p:nvSpPr>
        <p:spPr bwMode="auto">
          <a:xfrm>
            <a:off x="3200400" y="4419600"/>
            <a:ext cx="1588" cy="3048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93" name="Line 13">
            <a:extLst>
              <a:ext uri="{FF2B5EF4-FFF2-40B4-BE49-F238E27FC236}">
                <a16:creationId xmlns:a16="http://schemas.microsoft.com/office/drawing/2014/main" id="{6B99BE73-6215-4DDE-A3FD-6C947378B225}"/>
              </a:ext>
            </a:extLst>
          </p:cNvPr>
          <p:cNvSpPr>
            <a:spLocks noChangeShapeType="1"/>
          </p:cNvSpPr>
          <p:nvPr/>
        </p:nvSpPr>
        <p:spPr bwMode="auto">
          <a:xfrm>
            <a:off x="4572000" y="44196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94" name="Line 14">
            <a:extLst>
              <a:ext uri="{FF2B5EF4-FFF2-40B4-BE49-F238E27FC236}">
                <a16:creationId xmlns:a16="http://schemas.microsoft.com/office/drawing/2014/main" id="{99CF7E7B-3BF0-116C-10AC-B1402A67ADD8}"/>
              </a:ext>
            </a:extLst>
          </p:cNvPr>
          <p:cNvSpPr>
            <a:spLocks noChangeShapeType="1"/>
          </p:cNvSpPr>
          <p:nvPr/>
        </p:nvSpPr>
        <p:spPr bwMode="auto">
          <a:xfrm>
            <a:off x="3733800" y="2514600"/>
            <a:ext cx="1588" cy="2438400"/>
          </a:xfrm>
          <a:prstGeom prst="line">
            <a:avLst/>
          </a:prstGeom>
          <a:noFill/>
          <a:ln w="9360" cap="rnd">
            <a:solidFill>
              <a:srgbClr val="000000"/>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095" name="Text Box 15">
            <a:extLst>
              <a:ext uri="{FF2B5EF4-FFF2-40B4-BE49-F238E27FC236}">
                <a16:creationId xmlns:a16="http://schemas.microsoft.com/office/drawing/2014/main" id="{94652999-7337-C6B7-8D51-45FDE794352B}"/>
              </a:ext>
            </a:extLst>
          </p:cNvPr>
          <p:cNvSpPr txBox="1">
            <a:spLocks noChangeArrowheads="1"/>
          </p:cNvSpPr>
          <p:nvPr/>
        </p:nvSpPr>
        <p:spPr bwMode="auto">
          <a:xfrm>
            <a:off x="2971800" y="2667000"/>
            <a:ext cx="44625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A,4</a:t>
            </a:r>
          </a:p>
        </p:txBody>
      </p:sp>
      <p:sp>
        <p:nvSpPr>
          <p:cNvPr id="46096" name="Text Box 16">
            <a:extLst>
              <a:ext uri="{FF2B5EF4-FFF2-40B4-BE49-F238E27FC236}">
                <a16:creationId xmlns:a16="http://schemas.microsoft.com/office/drawing/2014/main" id="{5C05EA89-0AD2-BE1D-D963-A75D45B3895F}"/>
              </a:ext>
            </a:extLst>
          </p:cNvPr>
          <p:cNvSpPr txBox="1">
            <a:spLocks noChangeArrowheads="1"/>
          </p:cNvSpPr>
          <p:nvPr/>
        </p:nvSpPr>
        <p:spPr bwMode="auto">
          <a:xfrm>
            <a:off x="2514600" y="2819400"/>
            <a:ext cx="39656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a,1</a:t>
            </a:r>
          </a:p>
        </p:txBody>
      </p:sp>
      <p:sp>
        <p:nvSpPr>
          <p:cNvPr id="46097" name="Text Box 17">
            <a:extLst>
              <a:ext uri="{FF2B5EF4-FFF2-40B4-BE49-F238E27FC236}">
                <a16:creationId xmlns:a16="http://schemas.microsoft.com/office/drawing/2014/main" id="{26D8456C-DA91-08C1-891A-B48A99E47832}"/>
              </a:ext>
            </a:extLst>
          </p:cNvPr>
          <p:cNvSpPr txBox="1">
            <a:spLocks noChangeArrowheads="1"/>
          </p:cNvSpPr>
          <p:nvPr/>
        </p:nvSpPr>
        <p:spPr bwMode="auto">
          <a:xfrm>
            <a:off x="2438400" y="3810000"/>
            <a:ext cx="406178"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b,1</a:t>
            </a:r>
          </a:p>
        </p:txBody>
      </p:sp>
      <p:sp>
        <p:nvSpPr>
          <p:cNvPr id="46098" name="Text Box 18">
            <a:extLst>
              <a:ext uri="{FF2B5EF4-FFF2-40B4-BE49-F238E27FC236}">
                <a16:creationId xmlns:a16="http://schemas.microsoft.com/office/drawing/2014/main" id="{F6404B86-048F-5023-C048-DB9317C832C0}"/>
              </a:ext>
            </a:extLst>
          </p:cNvPr>
          <p:cNvSpPr txBox="1">
            <a:spLocks noChangeArrowheads="1"/>
          </p:cNvSpPr>
          <p:nvPr/>
        </p:nvSpPr>
        <p:spPr bwMode="auto">
          <a:xfrm>
            <a:off x="3352800" y="3733800"/>
            <a:ext cx="39656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c,8</a:t>
            </a:r>
          </a:p>
        </p:txBody>
      </p:sp>
      <p:sp>
        <p:nvSpPr>
          <p:cNvPr id="46099" name="Text Box 19">
            <a:extLst>
              <a:ext uri="{FF2B5EF4-FFF2-40B4-BE49-F238E27FC236}">
                <a16:creationId xmlns:a16="http://schemas.microsoft.com/office/drawing/2014/main" id="{DBA25C98-7DCE-DCDC-9A17-BF33ADD11D2B}"/>
              </a:ext>
            </a:extLst>
          </p:cNvPr>
          <p:cNvSpPr txBox="1">
            <a:spLocks noChangeArrowheads="1"/>
          </p:cNvSpPr>
          <p:nvPr/>
        </p:nvSpPr>
        <p:spPr bwMode="auto">
          <a:xfrm>
            <a:off x="3276600" y="2971800"/>
            <a:ext cx="39656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a,8</a:t>
            </a:r>
          </a:p>
        </p:txBody>
      </p:sp>
      <p:sp>
        <p:nvSpPr>
          <p:cNvPr id="46100" name="Text Box 20">
            <a:extLst>
              <a:ext uri="{FF2B5EF4-FFF2-40B4-BE49-F238E27FC236}">
                <a16:creationId xmlns:a16="http://schemas.microsoft.com/office/drawing/2014/main" id="{1D90D277-A70A-E21D-C6F4-0830319BF8EF}"/>
              </a:ext>
            </a:extLst>
          </p:cNvPr>
          <p:cNvSpPr txBox="1">
            <a:spLocks noChangeArrowheads="1"/>
          </p:cNvSpPr>
          <p:nvPr/>
        </p:nvSpPr>
        <p:spPr bwMode="auto">
          <a:xfrm>
            <a:off x="4343400" y="3505200"/>
            <a:ext cx="446088"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c,1</a:t>
            </a:r>
          </a:p>
        </p:txBody>
      </p:sp>
      <p:sp>
        <p:nvSpPr>
          <p:cNvPr id="46101" name="Text Box 21">
            <a:extLst>
              <a:ext uri="{FF2B5EF4-FFF2-40B4-BE49-F238E27FC236}">
                <a16:creationId xmlns:a16="http://schemas.microsoft.com/office/drawing/2014/main" id="{7B123FCD-6B70-DCC6-F6A1-C0C3378297EE}"/>
              </a:ext>
            </a:extLst>
          </p:cNvPr>
          <p:cNvSpPr txBox="1">
            <a:spLocks noChangeArrowheads="1"/>
          </p:cNvSpPr>
          <p:nvPr/>
        </p:nvSpPr>
        <p:spPr bwMode="auto">
          <a:xfrm>
            <a:off x="3962400" y="3276600"/>
            <a:ext cx="43663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C,1</a:t>
            </a:r>
          </a:p>
        </p:txBody>
      </p:sp>
      <p:sp>
        <p:nvSpPr>
          <p:cNvPr id="46102" name="Text Box 22">
            <a:extLst>
              <a:ext uri="{FF2B5EF4-FFF2-40B4-BE49-F238E27FC236}">
                <a16:creationId xmlns:a16="http://schemas.microsoft.com/office/drawing/2014/main" id="{9BA89FAF-45CC-77BE-0DDC-A47A56FD702C}"/>
              </a:ext>
            </a:extLst>
          </p:cNvPr>
          <p:cNvSpPr txBox="1">
            <a:spLocks noChangeArrowheads="1"/>
          </p:cNvSpPr>
          <p:nvPr/>
        </p:nvSpPr>
        <p:spPr bwMode="auto">
          <a:xfrm>
            <a:off x="2362200" y="3276600"/>
            <a:ext cx="43663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B,1</a:t>
            </a:r>
          </a:p>
        </p:txBody>
      </p:sp>
      <p:sp>
        <p:nvSpPr>
          <p:cNvPr id="46103" name="Text Box 23">
            <a:extLst>
              <a:ext uri="{FF2B5EF4-FFF2-40B4-BE49-F238E27FC236}">
                <a16:creationId xmlns:a16="http://schemas.microsoft.com/office/drawing/2014/main" id="{01626AD3-63CA-4CEE-7FCC-3E58D77BC683}"/>
              </a:ext>
            </a:extLst>
          </p:cNvPr>
          <p:cNvSpPr txBox="1">
            <a:spLocks noChangeArrowheads="1"/>
          </p:cNvSpPr>
          <p:nvPr/>
        </p:nvSpPr>
        <p:spPr bwMode="auto">
          <a:xfrm>
            <a:off x="2971800" y="4038600"/>
            <a:ext cx="44625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D,2</a:t>
            </a:r>
          </a:p>
        </p:txBody>
      </p:sp>
      <p:sp>
        <p:nvSpPr>
          <p:cNvPr id="46104" name="Text Box 24">
            <a:extLst>
              <a:ext uri="{FF2B5EF4-FFF2-40B4-BE49-F238E27FC236}">
                <a16:creationId xmlns:a16="http://schemas.microsoft.com/office/drawing/2014/main" id="{C56D68ED-6C67-3F2E-0DCA-6A80D72A5FF3}"/>
              </a:ext>
            </a:extLst>
          </p:cNvPr>
          <p:cNvSpPr txBox="1">
            <a:spLocks noChangeArrowheads="1"/>
          </p:cNvSpPr>
          <p:nvPr/>
        </p:nvSpPr>
        <p:spPr bwMode="auto">
          <a:xfrm>
            <a:off x="4343400" y="4038600"/>
            <a:ext cx="42541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E,2</a:t>
            </a:r>
          </a:p>
        </p:txBody>
      </p:sp>
      <p:sp>
        <p:nvSpPr>
          <p:cNvPr id="46105" name="Text Box 25">
            <a:extLst>
              <a:ext uri="{FF2B5EF4-FFF2-40B4-BE49-F238E27FC236}">
                <a16:creationId xmlns:a16="http://schemas.microsoft.com/office/drawing/2014/main" id="{A2BD37C2-218C-9CE0-843B-6469F765E201}"/>
              </a:ext>
            </a:extLst>
          </p:cNvPr>
          <p:cNvSpPr txBox="1">
            <a:spLocks noChangeArrowheads="1"/>
          </p:cNvSpPr>
          <p:nvPr/>
        </p:nvSpPr>
        <p:spPr bwMode="auto">
          <a:xfrm>
            <a:off x="4419600" y="4800600"/>
            <a:ext cx="39656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e,4</a:t>
            </a:r>
          </a:p>
        </p:txBody>
      </p:sp>
      <p:sp>
        <p:nvSpPr>
          <p:cNvPr id="46106" name="Text Box 26">
            <a:extLst>
              <a:ext uri="{FF2B5EF4-FFF2-40B4-BE49-F238E27FC236}">
                <a16:creationId xmlns:a16="http://schemas.microsoft.com/office/drawing/2014/main" id="{D646666A-787F-233D-EB97-89A202C83EE3}"/>
              </a:ext>
            </a:extLst>
          </p:cNvPr>
          <p:cNvSpPr txBox="1">
            <a:spLocks noChangeArrowheads="1"/>
          </p:cNvSpPr>
          <p:nvPr/>
        </p:nvSpPr>
        <p:spPr bwMode="auto">
          <a:xfrm>
            <a:off x="3048000" y="4800600"/>
            <a:ext cx="406178"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d,4</a:t>
            </a:r>
          </a:p>
        </p:txBody>
      </p:sp>
      <p:sp>
        <p:nvSpPr>
          <p:cNvPr id="46107" name="Text Box 27">
            <a:extLst>
              <a:ext uri="{FF2B5EF4-FFF2-40B4-BE49-F238E27FC236}">
                <a16:creationId xmlns:a16="http://schemas.microsoft.com/office/drawing/2014/main" id="{31D76C52-B359-3F1F-54E4-CF5D9262CBD3}"/>
              </a:ext>
            </a:extLst>
          </p:cNvPr>
          <p:cNvSpPr txBox="1">
            <a:spLocks noChangeArrowheads="1"/>
          </p:cNvSpPr>
          <p:nvPr/>
        </p:nvSpPr>
        <p:spPr bwMode="auto">
          <a:xfrm>
            <a:off x="2971800" y="2286000"/>
            <a:ext cx="37091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P1</a:t>
            </a:r>
          </a:p>
        </p:txBody>
      </p:sp>
      <p:sp>
        <p:nvSpPr>
          <p:cNvPr id="46108" name="Text Box 28">
            <a:extLst>
              <a:ext uri="{FF2B5EF4-FFF2-40B4-BE49-F238E27FC236}">
                <a16:creationId xmlns:a16="http://schemas.microsoft.com/office/drawing/2014/main" id="{B6A1F6BB-D4FF-60BB-07A4-A8A09F5B291F}"/>
              </a:ext>
            </a:extLst>
          </p:cNvPr>
          <p:cNvSpPr txBox="1">
            <a:spLocks noChangeArrowheads="1"/>
          </p:cNvSpPr>
          <p:nvPr/>
        </p:nvSpPr>
        <p:spPr bwMode="auto">
          <a:xfrm>
            <a:off x="3962400" y="2286000"/>
            <a:ext cx="37091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P2</a:t>
            </a:r>
          </a:p>
        </p:txBody>
      </p:sp>
      <p:sp>
        <p:nvSpPr>
          <p:cNvPr id="46109" name="Rectangle 29">
            <a:extLst>
              <a:ext uri="{FF2B5EF4-FFF2-40B4-BE49-F238E27FC236}">
                <a16:creationId xmlns:a16="http://schemas.microsoft.com/office/drawing/2014/main" id="{4D73FC10-0FAE-1BEF-A2E8-F3B90BF884A3}"/>
              </a:ext>
            </a:extLst>
          </p:cNvPr>
          <p:cNvSpPr>
            <a:spLocks noChangeArrowheads="1"/>
          </p:cNvSpPr>
          <p:nvPr/>
        </p:nvSpPr>
        <p:spPr bwMode="auto">
          <a:xfrm>
            <a:off x="6324600" y="2590800"/>
            <a:ext cx="609600" cy="2590800"/>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0" name="Rectangle 30">
            <a:extLst>
              <a:ext uri="{FF2B5EF4-FFF2-40B4-BE49-F238E27FC236}">
                <a16:creationId xmlns:a16="http://schemas.microsoft.com/office/drawing/2014/main" id="{BAEA9716-DAEA-B291-54E8-B030C7CAD223}"/>
              </a:ext>
            </a:extLst>
          </p:cNvPr>
          <p:cNvSpPr>
            <a:spLocks noChangeArrowheads="1"/>
          </p:cNvSpPr>
          <p:nvPr/>
        </p:nvSpPr>
        <p:spPr bwMode="auto">
          <a:xfrm>
            <a:off x="7391400" y="2590800"/>
            <a:ext cx="609600" cy="2590800"/>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1" name="Rectangle 31">
            <a:extLst>
              <a:ext uri="{FF2B5EF4-FFF2-40B4-BE49-F238E27FC236}">
                <a16:creationId xmlns:a16="http://schemas.microsoft.com/office/drawing/2014/main" id="{7AD009E6-8E57-7E52-6FB0-3DDE100F9D02}"/>
              </a:ext>
            </a:extLst>
          </p:cNvPr>
          <p:cNvSpPr>
            <a:spLocks noChangeArrowheads="1"/>
          </p:cNvSpPr>
          <p:nvPr/>
        </p:nvSpPr>
        <p:spPr bwMode="auto">
          <a:xfrm>
            <a:off x="6324600" y="2971800"/>
            <a:ext cx="609600" cy="762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2" name="Rectangle 32">
            <a:extLst>
              <a:ext uri="{FF2B5EF4-FFF2-40B4-BE49-F238E27FC236}">
                <a16:creationId xmlns:a16="http://schemas.microsoft.com/office/drawing/2014/main" id="{566C85E2-F5ED-9BEB-63D3-10F2477A2C11}"/>
              </a:ext>
            </a:extLst>
          </p:cNvPr>
          <p:cNvSpPr>
            <a:spLocks noChangeArrowheads="1"/>
          </p:cNvSpPr>
          <p:nvPr/>
        </p:nvSpPr>
        <p:spPr bwMode="auto">
          <a:xfrm>
            <a:off x="6324600" y="3200400"/>
            <a:ext cx="609600" cy="762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3" name="Rectangle 33">
            <a:extLst>
              <a:ext uri="{FF2B5EF4-FFF2-40B4-BE49-F238E27FC236}">
                <a16:creationId xmlns:a16="http://schemas.microsoft.com/office/drawing/2014/main" id="{CF93860D-1354-A373-E832-093DA2465119}"/>
              </a:ext>
            </a:extLst>
          </p:cNvPr>
          <p:cNvSpPr>
            <a:spLocks noChangeArrowheads="1"/>
          </p:cNvSpPr>
          <p:nvPr/>
        </p:nvSpPr>
        <p:spPr bwMode="auto">
          <a:xfrm>
            <a:off x="7391400" y="2971800"/>
            <a:ext cx="609600" cy="7620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4" name="Rectangle 34">
            <a:extLst>
              <a:ext uri="{FF2B5EF4-FFF2-40B4-BE49-F238E27FC236}">
                <a16:creationId xmlns:a16="http://schemas.microsoft.com/office/drawing/2014/main" id="{FB624A7D-1EFA-227C-5D4B-D8CBFA4CB00E}"/>
              </a:ext>
            </a:extLst>
          </p:cNvPr>
          <p:cNvSpPr>
            <a:spLocks noChangeArrowheads="1"/>
          </p:cNvSpPr>
          <p:nvPr/>
        </p:nvSpPr>
        <p:spPr bwMode="auto">
          <a:xfrm>
            <a:off x="6324600" y="3810000"/>
            <a:ext cx="609600" cy="6858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5" name="Rectangle 35">
            <a:extLst>
              <a:ext uri="{FF2B5EF4-FFF2-40B4-BE49-F238E27FC236}">
                <a16:creationId xmlns:a16="http://schemas.microsoft.com/office/drawing/2014/main" id="{6693FD80-34D4-FA2E-AE79-7A598DAE578C}"/>
              </a:ext>
            </a:extLst>
          </p:cNvPr>
          <p:cNvSpPr>
            <a:spLocks noChangeArrowheads="1"/>
          </p:cNvSpPr>
          <p:nvPr/>
        </p:nvSpPr>
        <p:spPr bwMode="auto">
          <a:xfrm>
            <a:off x="7391400" y="3886200"/>
            <a:ext cx="609600" cy="762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6" name="Rectangle 36">
            <a:extLst>
              <a:ext uri="{FF2B5EF4-FFF2-40B4-BE49-F238E27FC236}">
                <a16:creationId xmlns:a16="http://schemas.microsoft.com/office/drawing/2014/main" id="{EFB9FE2D-B18B-BA45-FABD-144BB7D89D97}"/>
              </a:ext>
            </a:extLst>
          </p:cNvPr>
          <p:cNvSpPr>
            <a:spLocks noChangeArrowheads="1"/>
          </p:cNvSpPr>
          <p:nvPr/>
        </p:nvSpPr>
        <p:spPr bwMode="auto">
          <a:xfrm>
            <a:off x="7391400" y="4191000"/>
            <a:ext cx="609600" cy="2286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7" name="Rectangle 37">
            <a:extLst>
              <a:ext uri="{FF2B5EF4-FFF2-40B4-BE49-F238E27FC236}">
                <a16:creationId xmlns:a16="http://schemas.microsoft.com/office/drawing/2014/main" id="{8C7AD753-BA8A-15DE-16DA-D0B6691D0C5A}"/>
              </a:ext>
            </a:extLst>
          </p:cNvPr>
          <p:cNvSpPr>
            <a:spLocks noChangeArrowheads="1"/>
          </p:cNvSpPr>
          <p:nvPr/>
        </p:nvSpPr>
        <p:spPr bwMode="auto">
          <a:xfrm>
            <a:off x="6324600" y="4724400"/>
            <a:ext cx="609600" cy="3048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18" name="Text Box 38">
            <a:extLst>
              <a:ext uri="{FF2B5EF4-FFF2-40B4-BE49-F238E27FC236}">
                <a16:creationId xmlns:a16="http://schemas.microsoft.com/office/drawing/2014/main" id="{E5764F4F-9B50-ABB2-32C5-6C1FCB33369B}"/>
              </a:ext>
            </a:extLst>
          </p:cNvPr>
          <p:cNvSpPr txBox="1">
            <a:spLocks noChangeArrowheads="1"/>
          </p:cNvSpPr>
          <p:nvPr/>
        </p:nvSpPr>
        <p:spPr bwMode="auto">
          <a:xfrm>
            <a:off x="7543800" y="2209800"/>
            <a:ext cx="37091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P2</a:t>
            </a:r>
          </a:p>
        </p:txBody>
      </p:sp>
      <p:sp>
        <p:nvSpPr>
          <p:cNvPr id="46119" name="Text Box 39">
            <a:extLst>
              <a:ext uri="{FF2B5EF4-FFF2-40B4-BE49-F238E27FC236}">
                <a16:creationId xmlns:a16="http://schemas.microsoft.com/office/drawing/2014/main" id="{239FD0CA-C9FA-FC07-F166-12325034E8DD}"/>
              </a:ext>
            </a:extLst>
          </p:cNvPr>
          <p:cNvSpPr txBox="1">
            <a:spLocks noChangeArrowheads="1"/>
          </p:cNvSpPr>
          <p:nvPr/>
        </p:nvSpPr>
        <p:spPr bwMode="auto">
          <a:xfrm>
            <a:off x="6400800" y="2209800"/>
            <a:ext cx="37091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P1</a:t>
            </a:r>
          </a:p>
        </p:txBody>
      </p:sp>
      <p:sp>
        <p:nvSpPr>
          <p:cNvPr id="46120" name="Text Box 40">
            <a:extLst>
              <a:ext uri="{FF2B5EF4-FFF2-40B4-BE49-F238E27FC236}">
                <a16:creationId xmlns:a16="http://schemas.microsoft.com/office/drawing/2014/main" id="{F2885D72-423C-D6C2-CE35-E66607DDFB92}"/>
              </a:ext>
            </a:extLst>
          </p:cNvPr>
          <p:cNvSpPr txBox="1">
            <a:spLocks noChangeArrowheads="1"/>
          </p:cNvSpPr>
          <p:nvPr/>
        </p:nvSpPr>
        <p:spPr bwMode="auto">
          <a:xfrm>
            <a:off x="6477000" y="2667000"/>
            <a:ext cx="31160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a:t>
            </a:r>
          </a:p>
        </p:txBody>
      </p:sp>
      <p:sp>
        <p:nvSpPr>
          <p:cNvPr id="46121" name="Text Box 41">
            <a:extLst>
              <a:ext uri="{FF2B5EF4-FFF2-40B4-BE49-F238E27FC236}">
                <a16:creationId xmlns:a16="http://schemas.microsoft.com/office/drawing/2014/main" id="{E055FEBC-55AE-204C-680D-B1B8818E42A8}"/>
              </a:ext>
            </a:extLst>
          </p:cNvPr>
          <p:cNvSpPr txBox="1">
            <a:spLocks noChangeArrowheads="1"/>
          </p:cNvSpPr>
          <p:nvPr/>
        </p:nvSpPr>
        <p:spPr bwMode="auto">
          <a:xfrm>
            <a:off x="6477000" y="4419600"/>
            <a:ext cx="312738"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D</a:t>
            </a:r>
          </a:p>
        </p:txBody>
      </p:sp>
      <p:sp>
        <p:nvSpPr>
          <p:cNvPr id="46122" name="Text Box 42">
            <a:extLst>
              <a:ext uri="{FF2B5EF4-FFF2-40B4-BE49-F238E27FC236}">
                <a16:creationId xmlns:a16="http://schemas.microsoft.com/office/drawing/2014/main" id="{85AB2843-18DB-ABF3-9647-EA750AF4892C}"/>
              </a:ext>
            </a:extLst>
          </p:cNvPr>
          <p:cNvSpPr txBox="1">
            <a:spLocks noChangeArrowheads="1"/>
          </p:cNvSpPr>
          <p:nvPr/>
        </p:nvSpPr>
        <p:spPr bwMode="auto">
          <a:xfrm>
            <a:off x="6477000" y="2971800"/>
            <a:ext cx="30198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B</a:t>
            </a:r>
          </a:p>
        </p:txBody>
      </p:sp>
      <p:sp>
        <p:nvSpPr>
          <p:cNvPr id="46123" name="Text Box 43">
            <a:extLst>
              <a:ext uri="{FF2B5EF4-FFF2-40B4-BE49-F238E27FC236}">
                <a16:creationId xmlns:a16="http://schemas.microsoft.com/office/drawing/2014/main" id="{F251F010-E18F-83C9-B662-A52DAFE443E2}"/>
              </a:ext>
            </a:extLst>
          </p:cNvPr>
          <p:cNvSpPr txBox="1">
            <a:spLocks noChangeArrowheads="1"/>
          </p:cNvSpPr>
          <p:nvPr/>
        </p:nvSpPr>
        <p:spPr bwMode="auto">
          <a:xfrm>
            <a:off x="6629401" y="3352800"/>
            <a:ext cx="241069"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I</a:t>
            </a:r>
          </a:p>
        </p:txBody>
      </p:sp>
      <p:sp>
        <p:nvSpPr>
          <p:cNvPr id="46124" name="Text Box 44">
            <a:extLst>
              <a:ext uri="{FF2B5EF4-FFF2-40B4-BE49-F238E27FC236}">
                <a16:creationId xmlns:a16="http://schemas.microsoft.com/office/drawing/2014/main" id="{F7A8CADB-79C9-E760-D049-DC04CF8D0E44}"/>
              </a:ext>
            </a:extLst>
          </p:cNvPr>
          <p:cNvSpPr txBox="1">
            <a:spLocks noChangeArrowheads="1"/>
          </p:cNvSpPr>
          <p:nvPr/>
        </p:nvSpPr>
        <p:spPr bwMode="auto">
          <a:xfrm>
            <a:off x="7543800" y="3886200"/>
            <a:ext cx="29076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E</a:t>
            </a:r>
          </a:p>
        </p:txBody>
      </p:sp>
      <p:sp>
        <p:nvSpPr>
          <p:cNvPr id="46125" name="Text Box 45">
            <a:extLst>
              <a:ext uri="{FF2B5EF4-FFF2-40B4-BE49-F238E27FC236}">
                <a16:creationId xmlns:a16="http://schemas.microsoft.com/office/drawing/2014/main" id="{C8D4A41F-5906-5388-F9B1-F29208B21961}"/>
              </a:ext>
            </a:extLst>
          </p:cNvPr>
          <p:cNvSpPr txBox="1">
            <a:spLocks noChangeArrowheads="1"/>
          </p:cNvSpPr>
          <p:nvPr/>
        </p:nvSpPr>
        <p:spPr bwMode="auto">
          <a:xfrm>
            <a:off x="7543800" y="3657600"/>
            <a:ext cx="30198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a:t>
            </a:r>
          </a:p>
        </p:txBody>
      </p:sp>
      <p:sp>
        <p:nvSpPr>
          <p:cNvPr id="46126" name="Text Box 46">
            <a:extLst>
              <a:ext uri="{FF2B5EF4-FFF2-40B4-BE49-F238E27FC236}">
                <a16:creationId xmlns:a16="http://schemas.microsoft.com/office/drawing/2014/main" id="{FB92F3C4-2201-F710-6354-A0489EE66EB0}"/>
              </a:ext>
            </a:extLst>
          </p:cNvPr>
          <p:cNvSpPr txBox="1">
            <a:spLocks noChangeArrowheads="1"/>
          </p:cNvSpPr>
          <p:nvPr/>
        </p:nvSpPr>
        <p:spPr bwMode="auto">
          <a:xfrm>
            <a:off x="7696201" y="2667000"/>
            <a:ext cx="241069"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I</a:t>
            </a:r>
          </a:p>
        </p:txBody>
      </p:sp>
      <p:sp>
        <p:nvSpPr>
          <p:cNvPr id="46127" name="Line 47">
            <a:extLst>
              <a:ext uri="{FF2B5EF4-FFF2-40B4-BE49-F238E27FC236}">
                <a16:creationId xmlns:a16="http://schemas.microsoft.com/office/drawing/2014/main" id="{3A135177-2479-73F0-119B-560BE56D0008}"/>
              </a:ext>
            </a:extLst>
          </p:cNvPr>
          <p:cNvSpPr>
            <a:spLocks noChangeShapeType="1"/>
          </p:cNvSpPr>
          <p:nvPr/>
        </p:nvSpPr>
        <p:spPr bwMode="auto">
          <a:xfrm>
            <a:off x="7696200" y="25908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28" name="Line 48">
            <a:extLst>
              <a:ext uri="{FF2B5EF4-FFF2-40B4-BE49-F238E27FC236}">
                <a16:creationId xmlns:a16="http://schemas.microsoft.com/office/drawing/2014/main" id="{86BB8DF0-2759-D22F-46B3-82111FC60708}"/>
              </a:ext>
            </a:extLst>
          </p:cNvPr>
          <p:cNvSpPr>
            <a:spLocks noChangeShapeType="1"/>
          </p:cNvSpPr>
          <p:nvPr/>
        </p:nvSpPr>
        <p:spPr bwMode="auto">
          <a:xfrm>
            <a:off x="6629400" y="3276600"/>
            <a:ext cx="1588" cy="5334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6129" name="Text Box 49">
            <a:extLst>
              <a:ext uri="{FF2B5EF4-FFF2-40B4-BE49-F238E27FC236}">
                <a16:creationId xmlns:a16="http://schemas.microsoft.com/office/drawing/2014/main" id="{D156AB2B-2BD8-6866-39CB-6F787CDC18ED}"/>
              </a:ext>
            </a:extLst>
          </p:cNvPr>
          <p:cNvSpPr txBox="1">
            <a:spLocks noChangeArrowheads="1"/>
          </p:cNvSpPr>
          <p:nvPr/>
        </p:nvSpPr>
        <p:spPr bwMode="auto">
          <a:xfrm>
            <a:off x="6096000" y="2743200"/>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4</a:t>
            </a:r>
          </a:p>
        </p:txBody>
      </p:sp>
      <p:sp>
        <p:nvSpPr>
          <p:cNvPr id="46130" name="Text Box 50">
            <a:extLst>
              <a:ext uri="{FF2B5EF4-FFF2-40B4-BE49-F238E27FC236}">
                <a16:creationId xmlns:a16="http://schemas.microsoft.com/office/drawing/2014/main" id="{7FD6C373-29EF-5C3A-E37C-90FD42176AA4}"/>
              </a:ext>
            </a:extLst>
          </p:cNvPr>
          <p:cNvSpPr txBox="1">
            <a:spLocks noChangeArrowheads="1"/>
          </p:cNvSpPr>
          <p:nvPr/>
        </p:nvSpPr>
        <p:spPr bwMode="auto">
          <a:xfrm>
            <a:off x="6096000" y="3048000"/>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6</a:t>
            </a:r>
          </a:p>
        </p:txBody>
      </p:sp>
      <p:sp>
        <p:nvSpPr>
          <p:cNvPr id="46131" name="Text Box 51">
            <a:extLst>
              <a:ext uri="{FF2B5EF4-FFF2-40B4-BE49-F238E27FC236}">
                <a16:creationId xmlns:a16="http://schemas.microsoft.com/office/drawing/2014/main" id="{373D5283-CFA1-D073-9528-FE09DEB0DD09}"/>
              </a:ext>
            </a:extLst>
          </p:cNvPr>
          <p:cNvSpPr txBox="1">
            <a:spLocks noChangeArrowheads="1"/>
          </p:cNvSpPr>
          <p:nvPr/>
        </p:nvSpPr>
        <p:spPr bwMode="auto">
          <a:xfrm>
            <a:off x="6019800" y="3581400"/>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13</a:t>
            </a:r>
          </a:p>
        </p:txBody>
      </p:sp>
      <p:sp>
        <p:nvSpPr>
          <p:cNvPr id="46132" name="Text Box 52">
            <a:extLst>
              <a:ext uri="{FF2B5EF4-FFF2-40B4-BE49-F238E27FC236}">
                <a16:creationId xmlns:a16="http://schemas.microsoft.com/office/drawing/2014/main" id="{9F4184B5-202B-F8C3-AF78-681F88A2995B}"/>
              </a:ext>
            </a:extLst>
          </p:cNvPr>
          <p:cNvSpPr txBox="1">
            <a:spLocks noChangeArrowheads="1"/>
          </p:cNvSpPr>
          <p:nvPr/>
        </p:nvSpPr>
        <p:spPr bwMode="auto">
          <a:xfrm>
            <a:off x="6019800" y="4267200"/>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21</a:t>
            </a:r>
          </a:p>
        </p:txBody>
      </p:sp>
      <p:sp>
        <p:nvSpPr>
          <p:cNvPr id="46133" name="Text Box 53">
            <a:extLst>
              <a:ext uri="{FF2B5EF4-FFF2-40B4-BE49-F238E27FC236}">
                <a16:creationId xmlns:a16="http://schemas.microsoft.com/office/drawing/2014/main" id="{41FB553D-5FC5-7EEF-71E8-C776F3F82A09}"/>
              </a:ext>
            </a:extLst>
          </p:cNvPr>
          <p:cNvSpPr txBox="1">
            <a:spLocks noChangeArrowheads="1"/>
          </p:cNvSpPr>
          <p:nvPr/>
        </p:nvSpPr>
        <p:spPr bwMode="auto">
          <a:xfrm>
            <a:off x="6019800" y="4876800"/>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27</a:t>
            </a:r>
          </a:p>
        </p:txBody>
      </p:sp>
      <p:sp>
        <p:nvSpPr>
          <p:cNvPr id="46134" name="Text Box 54">
            <a:extLst>
              <a:ext uri="{FF2B5EF4-FFF2-40B4-BE49-F238E27FC236}">
                <a16:creationId xmlns:a16="http://schemas.microsoft.com/office/drawing/2014/main" id="{7F17EB17-1540-D7B2-896B-438DC988B227}"/>
              </a:ext>
            </a:extLst>
          </p:cNvPr>
          <p:cNvSpPr txBox="1">
            <a:spLocks noChangeArrowheads="1"/>
          </p:cNvSpPr>
          <p:nvPr/>
        </p:nvSpPr>
        <p:spPr bwMode="auto">
          <a:xfrm>
            <a:off x="6019800" y="4572000"/>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23</a:t>
            </a:r>
          </a:p>
        </p:txBody>
      </p:sp>
      <p:sp>
        <p:nvSpPr>
          <p:cNvPr id="46135" name="Text Box 55">
            <a:extLst>
              <a:ext uri="{FF2B5EF4-FFF2-40B4-BE49-F238E27FC236}">
                <a16:creationId xmlns:a16="http://schemas.microsoft.com/office/drawing/2014/main" id="{2131C626-3B0D-EBBB-1394-115EB466C9A7}"/>
              </a:ext>
            </a:extLst>
          </p:cNvPr>
          <p:cNvSpPr txBox="1">
            <a:spLocks noChangeArrowheads="1"/>
          </p:cNvSpPr>
          <p:nvPr/>
        </p:nvSpPr>
        <p:spPr bwMode="auto">
          <a:xfrm>
            <a:off x="8001000" y="4343400"/>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20</a:t>
            </a:r>
          </a:p>
        </p:txBody>
      </p:sp>
      <p:sp>
        <p:nvSpPr>
          <p:cNvPr id="46136" name="Text Box 56">
            <a:extLst>
              <a:ext uri="{FF2B5EF4-FFF2-40B4-BE49-F238E27FC236}">
                <a16:creationId xmlns:a16="http://schemas.microsoft.com/office/drawing/2014/main" id="{48FA5109-6E74-6AA1-4AF2-3ECC27A232E1}"/>
              </a:ext>
            </a:extLst>
          </p:cNvPr>
          <p:cNvSpPr txBox="1">
            <a:spLocks noChangeArrowheads="1"/>
          </p:cNvSpPr>
          <p:nvPr/>
        </p:nvSpPr>
        <p:spPr bwMode="auto">
          <a:xfrm>
            <a:off x="8001000" y="3962400"/>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16</a:t>
            </a:r>
          </a:p>
        </p:txBody>
      </p:sp>
      <p:sp>
        <p:nvSpPr>
          <p:cNvPr id="46137" name="Text Box 57">
            <a:extLst>
              <a:ext uri="{FF2B5EF4-FFF2-40B4-BE49-F238E27FC236}">
                <a16:creationId xmlns:a16="http://schemas.microsoft.com/office/drawing/2014/main" id="{E28CCD29-8CFF-B84E-E9D5-8194E376B794}"/>
              </a:ext>
            </a:extLst>
          </p:cNvPr>
          <p:cNvSpPr txBox="1">
            <a:spLocks noChangeArrowheads="1"/>
          </p:cNvSpPr>
          <p:nvPr/>
        </p:nvSpPr>
        <p:spPr bwMode="auto">
          <a:xfrm>
            <a:off x="8001000" y="3733800"/>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14</a:t>
            </a:r>
          </a:p>
        </p:txBody>
      </p:sp>
      <p:sp>
        <p:nvSpPr>
          <p:cNvPr id="46138" name="Text Box 58">
            <a:extLst>
              <a:ext uri="{FF2B5EF4-FFF2-40B4-BE49-F238E27FC236}">
                <a16:creationId xmlns:a16="http://schemas.microsoft.com/office/drawing/2014/main" id="{82902E92-19FC-DC55-FB9F-5733FE9DE297}"/>
              </a:ext>
            </a:extLst>
          </p:cNvPr>
          <p:cNvSpPr txBox="1">
            <a:spLocks noChangeArrowheads="1"/>
          </p:cNvSpPr>
          <p:nvPr/>
        </p:nvSpPr>
        <p:spPr bwMode="auto">
          <a:xfrm>
            <a:off x="8001000" y="3505200"/>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12</a:t>
            </a:r>
          </a:p>
        </p:txBody>
      </p:sp>
      <p:sp>
        <p:nvSpPr>
          <p:cNvPr id="46139" name="Text Box 59">
            <a:extLst>
              <a:ext uri="{FF2B5EF4-FFF2-40B4-BE49-F238E27FC236}">
                <a16:creationId xmlns:a16="http://schemas.microsoft.com/office/drawing/2014/main" id="{8D7619C7-B6D9-4477-22DA-2FC677F88235}"/>
              </a:ext>
            </a:extLst>
          </p:cNvPr>
          <p:cNvSpPr txBox="1">
            <a:spLocks noChangeArrowheads="1"/>
          </p:cNvSpPr>
          <p:nvPr/>
        </p:nvSpPr>
        <p:spPr bwMode="auto">
          <a:xfrm>
            <a:off x="8001000" y="2743200"/>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4</a:t>
            </a:r>
          </a:p>
        </p:txBody>
      </p:sp>
      <p:sp>
        <p:nvSpPr>
          <p:cNvPr id="5" name="Footer Placeholder 4">
            <a:extLst>
              <a:ext uri="{FF2B5EF4-FFF2-40B4-BE49-F238E27FC236}">
                <a16:creationId xmlns:a16="http://schemas.microsoft.com/office/drawing/2014/main" id="{3F6234F9-60F6-BB31-A364-0929F72AC55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39F74900-9870-3C53-CCBC-23B501D27E63}"/>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94</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339772123"/>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1">
            <a:extLst>
              <a:ext uri="{FF2B5EF4-FFF2-40B4-BE49-F238E27FC236}">
                <a16:creationId xmlns:a16="http://schemas.microsoft.com/office/drawing/2014/main" id="{7C3DCA34-BC15-C40B-DEC6-7BDCA7DCBE87}"/>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Schedule with node duplication</a:t>
            </a:r>
          </a:p>
        </p:txBody>
      </p:sp>
      <p:sp>
        <p:nvSpPr>
          <p:cNvPr id="47106" name="Oval 2">
            <a:extLst>
              <a:ext uri="{FF2B5EF4-FFF2-40B4-BE49-F238E27FC236}">
                <a16:creationId xmlns:a16="http://schemas.microsoft.com/office/drawing/2014/main" id="{62CE3AC7-121B-1B9D-98E0-5670B77F9188}"/>
              </a:ext>
            </a:extLst>
          </p:cNvPr>
          <p:cNvSpPr>
            <a:spLocks noChangeArrowheads="1"/>
          </p:cNvSpPr>
          <p:nvPr/>
        </p:nvSpPr>
        <p:spPr bwMode="auto">
          <a:xfrm>
            <a:off x="2971800" y="26670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07" name="Oval 3">
            <a:extLst>
              <a:ext uri="{FF2B5EF4-FFF2-40B4-BE49-F238E27FC236}">
                <a16:creationId xmlns:a16="http://schemas.microsoft.com/office/drawing/2014/main" id="{339E7D78-F826-6CEC-FADE-F8F09549FE60}"/>
              </a:ext>
            </a:extLst>
          </p:cNvPr>
          <p:cNvSpPr>
            <a:spLocks noChangeArrowheads="1"/>
          </p:cNvSpPr>
          <p:nvPr/>
        </p:nvSpPr>
        <p:spPr bwMode="auto">
          <a:xfrm>
            <a:off x="4343400" y="4038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08" name="Oval 4">
            <a:extLst>
              <a:ext uri="{FF2B5EF4-FFF2-40B4-BE49-F238E27FC236}">
                <a16:creationId xmlns:a16="http://schemas.microsoft.com/office/drawing/2014/main" id="{716FF9A3-B54F-18C5-C0F9-4E039C046706}"/>
              </a:ext>
            </a:extLst>
          </p:cNvPr>
          <p:cNvSpPr>
            <a:spLocks noChangeArrowheads="1"/>
          </p:cNvSpPr>
          <p:nvPr/>
        </p:nvSpPr>
        <p:spPr bwMode="auto">
          <a:xfrm>
            <a:off x="4343400" y="3276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09" name="Oval 5">
            <a:extLst>
              <a:ext uri="{FF2B5EF4-FFF2-40B4-BE49-F238E27FC236}">
                <a16:creationId xmlns:a16="http://schemas.microsoft.com/office/drawing/2014/main" id="{DA39473E-C35E-73DD-105C-135BA7E98C62}"/>
              </a:ext>
            </a:extLst>
          </p:cNvPr>
          <p:cNvSpPr>
            <a:spLocks noChangeArrowheads="1"/>
          </p:cNvSpPr>
          <p:nvPr/>
        </p:nvSpPr>
        <p:spPr bwMode="auto">
          <a:xfrm>
            <a:off x="2971800" y="4038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10" name="Oval 6">
            <a:extLst>
              <a:ext uri="{FF2B5EF4-FFF2-40B4-BE49-F238E27FC236}">
                <a16:creationId xmlns:a16="http://schemas.microsoft.com/office/drawing/2014/main" id="{D82EB29A-5797-23B3-6D62-9039BE6E8301}"/>
              </a:ext>
            </a:extLst>
          </p:cNvPr>
          <p:cNvSpPr>
            <a:spLocks noChangeArrowheads="1"/>
          </p:cNvSpPr>
          <p:nvPr/>
        </p:nvSpPr>
        <p:spPr bwMode="auto">
          <a:xfrm>
            <a:off x="2362200" y="3276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11" name="Line 7">
            <a:extLst>
              <a:ext uri="{FF2B5EF4-FFF2-40B4-BE49-F238E27FC236}">
                <a16:creationId xmlns:a16="http://schemas.microsoft.com/office/drawing/2014/main" id="{DD99CE91-599B-AAEC-AE54-E19FBC012A17}"/>
              </a:ext>
            </a:extLst>
          </p:cNvPr>
          <p:cNvSpPr>
            <a:spLocks noChangeShapeType="1"/>
          </p:cNvSpPr>
          <p:nvPr/>
        </p:nvSpPr>
        <p:spPr bwMode="auto">
          <a:xfrm flipH="1">
            <a:off x="2646364" y="2895600"/>
            <a:ext cx="346075"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12" name="Line 8">
            <a:extLst>
              <a:ext uri="{FF2B5EF4-FFF2-40B4-BE49-F238E27FC236}">
                <a16:creationId xmlns:a16="http://schemas.microsoft.com/office/drawing/2014/main" id="{915E5889-B198-EE9E-E2A7-20A548A4AF70}"/>
              </a:ext>
            </a:extLst>
          </p:cNvPr>
          <p:cNvSpPr>
            <a:spLocks noChangeShapeType="1"/>
          </p:cNvSpPr>
          <p:nvPr/>
        </p:nvSpPr>
        <p:spPr bwMode="auto">
          <a:xfrm>
            <a:off x="2590800" y="3657600"/>
            <a:ext cx="381000"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13" name="Line 9">
            <a:extLst>
              <a:ext uri="{FF2B5EF4-FFF2-40B4-BE49-F238E27FC236}">
                <a16:creationId xmlns:a16="http://schemas.microsoft.com/office/drawing/2014/main" id="{6DB22429-B2A8-B77F-383E-8D2369DBE45E}"/>
              </a:ext>
            </a:extLst>
          </p:cNvPr>
          <p:cNvSpPr>
            <a:spLocks noChangeShapeType="1"/>
          </p:cNvSpPr>
          <p:nvPr/>
        </p:nvSpPr>
        <p:spPr bwMode="auto">
          <a:xfrm>
            <a:off x="3200400" y="4419600"/>
            <a:ext cx="1588" cy="3048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14" name="Line 10">
            <a:extLst>
              <a:ext uri="{FF2B5EF4-FFF2-40B4-BE49-F238E27FC236}">
                <a16:creationId xmlns:a16="http://schemas.microsoft.com/office/drawing/2014/main" id="{8DE564A5-A850-A19B-62FC-23414E2F19AF}"/>
              </a:ext>
            </a:extLst>
          </p:cNvPr>
          <p:cNvSpPr>
            <a:spLocks noChangeShapeType="1"/>
          </p:cNvSpPr>
          <p:nvPr/>
        </p:nvSpPr>
        <p:spPr bwMode="auto">
          <a:xfrm>
            <a:off x="4572000" y="44196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15" name="Line 11">
            <a:extLst>
              <a:ext uri="{FF2B5EF4-FFF2-40B4-BE49-F238E27FC236}">
                <a16:creationId xmlns:a16="http://schemas.microsoft.com/office/drawing/2014/main" id="{57F4D319-8D75-C6C1-5C17-81A6CD85BFD0}"/>
              </a:ext>
            </a:extLst>
          </p:cNvPr>
          <p:cNvSpPr>
            <a:spLocks noChangeShapeType="1"/>
          </p:cNvSpPr>
          <p:nvPr/>
        </p:nvSpPr>
        <p:spPr bwMode="auto">
          <a:xfrm>
            <a:off x="4114800" y="2514600"/>
            <a:ext cx="1588" cy="2438400"/>
          </a:xfrm>
          <a:prstGeom prst="line">
            <a:avLst/>
          </a:prstGeom>
          <a:noFill/>
          <a:ln w="9360" cap="rnd">
            <a:solidFill>
              <a:srgbClr val="000000"/>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16" name="Text Box 12">
            <a:extLst>
              <a:ext uri="{FF2B5EF4-FFF2-40B4-BE49-F238E27FC236}">
                <a16:creationId xmlns:a16="http://schemas.microsoft.com/office/drawing/2014/main" id="{961E9FB6-E1B1-225F-1EDF-2268310875CC}"/>
              </a:ext>
            </a:extLst>
          </p:cNvPr>
          <p:cNvSpPr txBox="1">
            <a:spLocks noChangeArrowheads="1"/>
          </p:cNvSpPr>
          <p:nvPr/>
        </p:nvSpPr>
        <p:spPr bwMode="auto">
          <a:xfrm>
            <a:off x="2971800" y="2667000"/>
            <a:ext cx="44625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A,4</a:t>
            </a:r>
          </a:p>
        </p:txBody>
      </p:sp>
      <p:sp>
        <p:nvSpPr>
          <p:cNvPr id="47117" name="Text Box 13">
            <a:extLst>
              <a:ext uri="{FF2B5EF4-FFF2-40B4-BE49-F238E27FC236}">
                <a16:creationId xmlns:a16="http://schemas.microsoft.com/office/drawing/2014/main" id="{52C47E73-BB43-A85C-BB30-FA7F907F6AEA}"/>
              </a:ext>
            </a:extLst>
          </p:cNvPr>
          <p:cNvSpPr txBox="1">
            <a:spLocks noChangeArrowheads="1"/>
          </p:cNvSpPr>
          <p:nvPr/>
        </p:nvSpPr>
        <p:spPr bwMode="auto">
          <a:xfrm>
            <a:off x="2514600" y="2819400"/>
            <a:ext cx="39656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a,1</a:t>
            </a:r>
          </a:p>
        </p:txBody>
      </p:sp>
      <p:sp>
        <p:nvSpPr>
          <p:cNvPr id="47118" name="Text Box 14">
            <a:extLst>
              <a:ext uri="{FF2B5EF4-FFF2-40B4-BE49-F238E27FC236}">
                <a16:creationId xmlns:a16="http://schemas.microsoft.com/office/drawing/2014/main" id="{0C6821B5-796D-E9BE-1C8E-9CE8B45A2933}"/>
              </a:ext>
            </a:extLst>
          </p:cNvPr>
          <p:cNvSpPr txBox="1">
            <a:spLocks noChangeArrowheads="1"/>
          </p:cNvSpPr>
          <p:nvPr/>
        </p:nvSpPr>
        <p:spPr bwMode="auto">
          <a:xfrm>
            <a:off x="2438400" y="3810000"/>
            <a:ext cx="406178"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b,1</a:t>
            </a:r>
          </a:p>
        </p:txBody>
      </p:sp>
      <p:sp>
        <p:nvSpPr>
          <p:cNvPr id="47119" name="Text Box 15">
            <a:extLst>
              <a:ext uri="{FF2B5EF4-FFF2-40B4-BE49-F238E27FC236}">
                <a16:creationId xmlns:a16="http://schemas.microsoft.com/office/drawing/2014/main" id="{3CF7E058-C4C4-003E-20D0-BE3B557AD2D1}"/>
              </a:ext>
            </a:extLst>
          </p:cNvPr>
          <p:cNvSpPr txBox="1">
            <a:spLocks noChangeArrowheads="1"/>
          </p:cNvSpPr>
          <p:nvPr/>
        </p:nvSpPr>
        <p:spPr bwMode="auto">
          <a:xfrm>
            <a:off x="3505200" y="3810000"/>
            <a:ext cx="39656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c,1</a:t>
            </a:r>
          </a:p>
        </p:txBody>
      </p:sp>
      <p:sp>
        <p:nvSpPr>
          <p:cNvPr id="47120" name="Text Box 16">
            <a:extLst>
              <a:ext uri="{FF2B5EF4-FFF2-40B4-BE49-F238E27FC236}">
                <a16:creationId xmlns:a16="http://schemas.microsoft.com/office/drawing/2014/main" id="{FB9EF16B-E7F5-3F58-F800-8F9ABEF3A64A}"/>
              </a:ext>
            </a:extLst>
          </p:cNvPr>
          <p:cNvSpPr txBox="1">
            <a:spLocks noChangeArrowheads="1"/>
          </p:cNvSpPr>
          <p:nvPr/>
        </p:nvSpPr>
        <p:spPr bwMode="auto">
          <a:xfrm>
            <a:off x="3429000" y="2819400"/>
            <a:ext cx="39656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a,1</a:t>
            </a:r>
          </a:p>
        </p:txBody>
      </p:sp>
      <p:sp>
        <p:nvSpPr>
          <p:cNvPr id="47121" name="Text Box 17">
            <a:extLst>
              <a:ext uri="{FF2B5EF4-FFF2-40B4-BE49-F238E27FC236}">
                <a16:creationId xmlns:a16="http://schemas.microsoft.com/office/drawing/2014/main" id="{D3197F40-D50D-F63A-6BCA-A429EC667965}"/>
              </a:ext>
            </a:extLst>
          </p:cNvPr>
          <p:cNvSpPr txBox="1">
            <a:spLocks noChangeArrowheads="1"/>
          </p:cNvSpPr>
          <p:nvPr/>
        </p:nvSpPr>
        <p:spPr bwMode="auto">
          <a:xfrm>
            <a:off x="4495800" y="3581400"/>
            <a:ext cx="446088"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c,1</a:t>
            </a:r>
          </a:p>
        </p:txBody>
      </p:sp>
      <p:sp>
        <p:nvSpPr>
          <p:cNvPr id="47122" name="Text Box 18">
            <a:extLst>
              <a:ext uri="{FF2B5EF4-FFF2-40B4-BE49-F238E27FC236}">
                <a16:creationId xmlns:a16="http://schemas.microsoft.com/office/drawing/2014/main" id="{7EC088CF-EDBA-A84C-83F4-D87C36CC089F}"/>
              </a:ext>
            </a:extLst>
          </p:cNvPr>
          <p:cNvSpPr txBox="1">
            <a:spLocks noChangeArrowheads="1"/>
          </p:cNvSpPr>
          <p:nvPr/>
        </p:nvSpPr>
        <p:spPr bwMode="auto">
          <a:xfrm>
            <a:off x="3505200" y="3352800"/>
            <a:ext cx="49594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C’,1</a:t>
            </a:r>
          </a:p>
        </p:txBody>
      </p:sp>
      <p:sp>
        <p:nvSpPr>
          <p:cNvPr id="47123" name="Text Box 19">
            <a:extLst>
              <a:ext uri="{FF2B5EF4-FFF2-40B4-BE49-F238E27FC236}">
                <a16:creationId xmlns:a16="http://schemas.microsoft.com/office/drawing/2014/main" id="{8C506E30-3F85-7CFB-A8BF-7E4D28913C61}"/>
              </a:ext>
            </a:extLst>
          </p:cNvPr>
          <p:cNvSpPr txBox="1">
            <a:spLocks noChangeArrowheads="1"/>
          </p:cNvSpPr>
          <p:nvPr/>
        </p:nvSpPr>
        <p:spPr bwMode="auto">
          <a:xfrm>
            <a:off x="2362200" y="3276600"/>
            <a:ext cx="43663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B,1</a:t>
            </a:r>
          </a:p>
        </p:txBody>
      </p:sp>
      <p:sp>
        <p:nvSpPr>
          <p:cNvPr id="47124" name="Text Box 20">
            <a:extLst>
              <a:ext uri="{FF2B5EF4-FFF2-40B4-BE49-F238E27FC236}">
                <a16:creationId xmlns:a16="http://schemas.microsoft.com/office/drawing/2014/main" id="{E276AC48-F5D7-7EBB-CEA1-55130CE3D3AC}"/>
              </a:ext>
            </a:extLst>
          </p:cNvPr>
          <p:cNvSpPr txBox="1">
            <a:spLocks noChangeArrowheads="1"/>
          </p:cNvSpPr>
          <p:nvPr/>
        </p:nvSpPr>
        <p:spPr bwMode="auto">
          <a:xfrm>
            <a:off x="2971800" y="4038600"/>
            <a:ext cx="44625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D,2</a:t>
            </a:r>
          </a:p>
        </p:txBody>
      </p:sp>
      <p:sp>
        <p:nvSpPr>
          <p:cNvPr id="47125" name="Text Box 21">
            <a:extLst>
              <a:ext uri="{FF2B5EF4-FFF2-40B4-BE49-F238E27FC236}">
                <a16:creationId xmlns:a16="http://schemas.microsoft.com/office/drawing/2014/main" id="{8364EE90-687E-927B-1545-486942A04E9A}"/>
              </a:ext>
            </a:extLst>
          </p:cNvPr>
          <p:cNvSpPr txBox="1">
            <a:spLocks noChangeArrowheads="1"/>
          </p:cNvSpPr>
          <p:nvPr/>
        </p:nvSpPr>
        <p:spPr bwMode="auto">
          <a:xfrm>
            <a:off x="4343400" y="4038600"/>
            <a:ext cx="42541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E,2</a:t>
            </a:r>
          </a:p>
        </p:txBody>
      </p:sp>
      <p:sp>
        <p:nvSpPr>
          <p:cNvPr id="47126" name="Text Box 22">
            <a:extLst>
              <a:ext uri="{FF2B5EF4-FFF2-40B4-BE49-F238E27FC236}">
                <a16:creationId xmlns:a16="http://schemas.microsoft.com/office/drawing/2014/main" id="{3CC06AFF-6D8A-178A-48A7-E5FC8BB028FD}"/>
              </a:ext>
            </a:extLst>
          </p:cNvPr>
          <p:cNvSpPr txBox="1">
            <a:spLocks noChangeArrowheads="1"/>
          </p:cNvSpPr>
          <p:nvPr/>
        </p:nvSpPr>
        <p:spPr bwMode="auto">
          <a:xfrm>
            <a:off x="2971800" y="2286000"/>
            <a:ext cx="37091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P1</a:t>
            </a:r>
          </a:p>
        </p:txBody>
      </p:sp>
      <p:sp>
        <p:nvSpPr>
          <p:cNvPr id="47127" name="Text Box 23">
            <a:extLst>
              <a:ext uri="{FF2B5EF4-FFF2-40B4-BE49-F238E27FC236}">
                <a16:creationId xmlns:a16="http://schemas.microsoft.com/office/drawing/2014/main" id="{02396819-C32C-1026-67D8-727928ED9A51}"/>
              </a:ext>
            </a:extLst>
          </p:cNvPr>
          <p:cNvSpPr txBox="1">
            <a:spLocks noChangeArrowheads="1"/>
          </p:cNvSpPr>
          <p:nvPr/>
        </p:nvSpPr>
        <p:spPr bwMode="auto">
          <a:xfrm>
            <a:off x="4343400" y="2209800"/>
            <a:ext cx="37091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P2</a:t>
            </a:r>
          </a:p>
        </p:txBody>
      </p:sp>
      <p:sp>
        <p:nvSpPr>
          <p:cNvPr id="47128" name="Rectangle 24">
            <a:extLst>
              <a:ext uri="{FF2B5EF4-FFF2-40B4-BE49-F238E27FC236}">
                <a16:creationId xmlns:a16="http://schemas.microsoft.com/office/drawing/2014/main" id="{288AE0ED-30B5-67B4-E547-A87940CC6F51}"/>
              </a:ext>
            </a:extLst>
          </p:cNvPr>
          <p:cNvSpPr>
            <a:spLocks noChangeArrowheads="1"/>
          </p:cNvSpPr>
          <p:nvPr/>
        </p:nvSpPr>
        <p:spPr bwMode="auto">
          <a:xfrm>
            <a:off x="6324600" y="2590800"/>
            <a:ext cx="609600" cy="2590800"/>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29" name="Rectangle 25">
            <a:extLst>
              <a:ext uri="{FF2B5EF4-FFF2-40B4-BE49-F238E27FC236}">
                <a16:creationId xmlns:a16="http://schemas.microsoft.com/office/drawing/2014/main" id="{178F493E-6B87-4D99-6A78-A60F81D098AD}"/>
              </a:ext>
            </a:extLst>
          </p:cNvPr>
          <p:cNvSpPr>
            <a:spLocks noChangeArrowheads="1"/>
          </p:cNvSpPr>
          <p:nvPr/>
        </p:nvSpPr>
        <p:spPr bwMode="auto">
          <a:xfrm>
            <a:off x="7391400" y="2590800"/>
            <a:ext cx="609600" cy="2590800"/>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30" name="Rectangle 26">
            <a:extLst>
              <a:ext uri="{FF2B5EF4-FFF2-40B4-BE49-F238E27FC236}">
                <a16:creationId xmlns:a16="http://schemas.microsoft.com/office/drawing/2014/main" id="{F273C3FF-50D3-ED1B-3B1F-5B8710E8B4FF}"/>
              </a:ext>
            </a:extLst>
          </p:cNvPr>
          <p:cNvSpPr>
            <a:spLocks noChangeArrowheads="1"/>
          </p:cNvSpPr>
          <p:nvPr/>
        </p:nvSpPr>
        <p:spPr bwMode="auto">
          <a:xfrm>
            <a:off x="6324600" y="2971800"/>
            <a:ext cx="609600" cy="762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31" name="Rectangle 27">
            <a:extLst>
              <a:ext uri="{FF2B5EF4-FFF2-40B4-BE49-F238E27FC236}">
                <a16:creationId xmlns:a16="http://schemas.microsoft.com/office/drawing/2014/main" id="{852D3EA7-CF66-B9A2-F88B-1BAC8BC08625}"/>
              </a:ext>
            </a:extLst>
          </p:cNvPr>
          <p:cNvSpPr>
            <a:spLocks noChangeArrowheads="1"/>
          </p:cNvSpPr>
          <p:nvPr/>
        </p:nvSpPr>
        <p:spPr bwMode="auto">
          <a:xfrm>
            <a:off x="6324600" y="3505201"/>
            <a:ext cx="609600" cy="244475"/>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32" name="Rectangle 28">
            <a:extLst>
              <a:ext uri="{FF2B5EF4-FFF2-40B4-BE49-F238E27FC236}">
                <a16:creationId xmlns:a16="http://schemas.microsoft.com/office/drawing/2014/main" id="{EA8016E3-54B4-B6D3-DA20-05294495F639}"/>
              </a:ext>
            </a:extLst>
          </p:cNvPr>
          <p:cNvSpPr>
            <a:spLocks noChangeArrowheads="1"/>
          </p:cNvSpPr>
          <p:nvPr/>
        </p:nvSpPr>
        <p:spPr bwMode="auto">
          <a:xfrm>
            <a:off x="7391400" y="2971800"/>
            <a:ext cx="609600" cy="1524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33" name="Rectangle 29">
            <a:extLst>
              <a:ext uri="{FF2B5EF4-FFF2-40B4-BE49-F238E27FC236}">
                <a16:creationId xmlns:a16="http://schemas.microsoft.com/office/drawing/2014/main" id="{7887C405-7110-BF2E-CBE4-AE40CB202853}"/>
              </a:ext>
            </a:extLst>
          </p:cNvPr>
          <p:cNvSpPr>
            <a:spLocks noChangeArrowheads="1"/>
          </p:cNvSpPr>
          <p:nvPr/>
        </p:nvSpPr>
        <p:spPr bwMode="auto">
          <a:xfrm>
            <a:off x="6324600" y="4154488"/>
            <a:ext cx="609600" cy="6858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34" name="Rectangle 30">
            <a:extLst>
              <a:ext uri="{FF2B5EF4-FFF2-40B4-BE49-F238E27FC236}">
                <a16:creationId xmlns:a16="http://schemas.microsoft.com/office/drawing/2014/main" id="{59F925DE-3B05-7B54-DAA6-0ED5EF8D5B65}"/>
              </a:ext>
            </a:extLst>
          </p:cNvPr>
          <p:cNvSpPr>
            <a:spLocks noChangeArrowheads="1"/>
          </p:cNvSpPr>
          <p:nvPr/>
        </p:nvSpPr>
        <p:spPr bwMode="auto">
          <a:xfrm>
            <a:off x="7391400" y="3276600"/>
            <a:ext cx="609600" cy="2286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35" name="Rectangle 31">
            <a:extLst>
              <a:ext uri="{FF2B5EF4-FFF2-40B4-BE49-F238E27FC236}">
                <a16:creationId xmlns:a16="http://schemas.microsoft.com/office/drawing/2014/main" id="{AFEE1078-56A2-EBAF-0A3D-B1EF43739CBA}"/>
              </a:ext>
            </a:extLst>
          </p:cNvPr>
          <p:cNvSpPr>
            <a:spLocks noChangeArrowheads="1"/>
          </p:cNvSpPr>
          <p:nvPr/>
        </p:nvSpPr>
        <p:spPr bwMode="auto">
          <a:xfrm>
            <a:off x="7391400" y="3886200"/>
            <a:ext cx="609600" cy="762000"/>
          </a:xfrm>
          <a:prstGeom prst="rect">
            <a:avLst/>
          </a:prstGeom>
          <a:solidFill>
            <a:srgbClr val="339966">
              <a:alpha val="50000"/>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36" name="Text Box 32">
            <a:extLst>
              <a:ext uri="{FF2B5EF4-FFF2-40B4-BE49-F238E27FC236}">
                <a16:creationId xmlns:a16="http://schemas.microsoft.com/office/drawing/2014/main" id="{E4E93218-321D-5797-8EF2-EE8AA8B13416}"/>
              </a:ext>
            </a:extLst>
          </p:cNvPr>
          <p:cNvSpPr txBox="1">
            <a:spLocks noChangeArrowheads="1"/>
          </p:cNvSpPr>
          <p:nvPr/>
        </p:nvSpPr>
        <p:spPr bwMode="auto">
          <a:xfrm>
            <a:off x="7543800" y="2209800"/>
            <a:ext cx="37091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P2</a:t>
            </a:r>
          </a:p>
        </p:txBody>
      </p:sp>
      <p:sp>
        <p:nvSpPr>
          <p:cNvPr id="47137" name="Text Box 33">
            <a:extLst>
              <a:ext uri="{FF2B5EF4-FFF2-40B4-BE49-F238E27FC236}">
                <a16:creationId xmlns:a16="http://schemas.microsoft.com/office/drawing/2014/main" id="{7E794286-BC8C-30D9-B8C7-81178A383FA5}"/>
              </a:ext>
            </a:extLst>
          </p:cNvPr>
          <p:cNvSpPr txBox="1">
            <a:spLocks noChangeArrowheads="1"/>
          </p:cNvSpPr>
          <p:nvPr/>
        </p:nvSpPr>
        <p:spPr bwMode="auto">
          <a:xfrm>
            <a:off x="6400800" y="2209800"/>
            <a:ext cx="37091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P1</a:t>
            </a:r>
          </a:p>
        </p:txBody>
      </p:sp>
      <p:sp>
        <p:nvSpPr>
          <p:cNvPr id="47138" name="Text Box 34">
            <a:extLst>
              <a:ext uri="{FF2B5EF4-FFF2-40B4-BE49-F238E27FC236}">
                <a16:creationId xmlns:a16="http://schemas.microsoft.com/office/drawing/2014/main" id="{FADC6986-7C05-A29C-CD6B-B44752C7DC75}"/>
              </a:ext>
            </a:extLst>
          </p:cNvPr>
          <p:cNvSpPr txBox="1">
            <a:spLocks noChangeArrowheads="1"/>
          </p:cNvSpPr>
          <p:nvPr/>
        </p:nvSpPr>
        <p:spPr bwMode="auto">
          <a:xfrm>
            <a:off x="6477000" y="2630488"/>
            <a:ext cx="31160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a:t>
            </a:r>
          </a:p>
        </p:txBody>
      </p:sp>
      <p:sp>
        <p:nvSpPr>
          <p:cNvPr id="47139" name="Text Box 35">
            <a:extLst>
              <a:ext uri="{FF2B5EF4-FFF2-40B4-BE49-F238E27FC236}">
                <a16:creationId xmlns:a16="http://schemas.microsoft.com/office/drawing/2014/main" id="{DEBEB6D5-26E0-7662-1718-3450457EB1CF}"/>
              </a:ext>
            </a:extLst>
          </p:cNvPr>
          <p:cNvSpPr txBox="1">
            <a:spLocks noChangeArrowheads="1"/>
          </p:cNvSpPr>
          <p:nvPr/>
        </p:nvSpPr>
        <p:spPr bwMode="auto">
          <a:xfrm>
            <a:off x="6461125" y="3808413"/>
            <a:ext cx="312738"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D</a:t>
            </a:r>
          </a:p>
        </p:txBody>
      </p:sp>
      <p:sp>
        <p:nvSpPr>
          <p:cNvPr id="47140" name="Text Box 36">
            <a:extLst>
              <a:ext uri="{FF2B5EF4-FFF2-40B4-BE49-F238E27FC236}">
                <a16:creationId xmlns:a16="http://schemas.microsoft.com/office/drawing/2014/main" id="{7F2813BF-979B-3417-203D-09B2AA6B9A6B}"/>
              </a:ext>
            </a:extLst>
          </p:cNvPr>
          <p:cNvSpPr txBox="1">
            <a:spLocks noChangeArrowheads="1"/>
          </p:cNvSpPr>
          <p:nvPr/>
        </p:nvSpPr>
        <p:spPr bwMode="auto">
          <a:xfrm>
            <a:off x="6477000" y="3008313"/>
            <a:ext cx="30198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B</a:t>
            </a:r>
          </a:p>
        </p:txBody>
      </p:sp>
      <p:sp>
        <p:nvSpPr>
          <p:cNvPr id="47141" name="Text Box 37">
            <a:extLst>
              <a:ext uri="{FF2B5EF4-FFF2-40B4-BE49-F238E27FC236}">
                <a16:creationId xmlns:a16="http://schemas.microsoft.com/office/drawing/2014/main" id="{A7891D84-2877-51F8-CEFC-5D606537775B}"/>
              </a:ext>
            </a:extLst>
          </p:cNvPr>
          <p:cNvSpPr txBox="1">
            <a:spLocks noChangeArrowheads="1"/>
          </p:cNvSpPr>
          <p:nvPr/>
        </p:nvSpPr>
        <p:spPr bwMode="auto">
          <a:xfrm>
            <a:off x="7543800" y="3505200"/>
            <a:ext cx="29076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E</a:t>
            </a:r>
          </a:p>
        </p:txBody>
      </p:sp>
      <p:sp>
        <p:nvSpPr>
          <p:cNvPr id="47142" name="Text Box 38">
            <a:extLst>
              <a:ext uri="{FF2B5EF4-FFF2-40B4-BE49-F238E27FC236}">
                <a16:creationId xmlns:a16="http://schemas.microsoft.com/office/drawing/2014/main" id="{471A90CB-3B67-DD35-2755-F5461926F015}"/>
              </a:ext>
            </a:extLst>
          </p:cNvPr>
          <p:cNvSpPr txBox="1">
            <a:spLocks noChangeArrowheads="1"/>
          </p:cNvSpPr>
          <p:nvPr/>
        </p:nvSpPr>
        <p:spPr bwMode="auto">
          <a:xfrm>
            <a:off x="7543800" y="3048000"/>
            <a:ext cx="30198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a:t>
            </a:r>
          </a:p>
        </p:txBody>
      </p:sp>
      <p:sp>
        <p:nvSpPr>
          <p:cNvPr id="47143" name="Text Box 39">
            <a:extLst>
              <a:ext uri="{FF2B5EF4-FFF2-40B4-BE49-F238E27FC236}">
                <a16:creationId xmlns:a16="http://schemas.microsoft.com/office/drawing/2014/main" id="{B2BF8A61-1BA9-6DD3-5AAC-38B2E1AC2179}"/>
              </a:ext>
            </a:extLst>
          </p:cNvPr>
          <p:cNvSpPr txBox="1">
            <a:spLocks noChangeArrowheads="1"/>
          </p:cNvSpPr>
          <p:nvPr/>
        </p:nvSpPr>
        <p:spPr bwMode="auto">
          <a:xfrm>
            <a:off x="7543800" y="2630488"/>
            <a:ext cx="311602"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a:t>
            </a:r>
          </a:p>
        </p:txBody>
      </p:sp>
      <p:sp>
        <p:nvSpPr>
          <p:cNvPr id="47144" name="Text Box 40">
            <a:extLst>
              <a:ext uri="{FF2B5EF4-FFF2-40B4-BE49-F238E27FC236}">
                <a16:creationId xmlns:a16="http://schemas.microsoft.com/office/drawing/2014/main" id="{8641B344-5685-45EF-B1CF-8190E48E7829}"/>
              </a:ext>
            </a:extLst>
          </p:cNvPr>
          <p:cNvSpPr txBox="1">
            <a:spLocks noChangeArrowheads="1"/>
          </p:cNvSpPr>
          <p:nvPr/>
        </p:nvSpPr>
        <p:spPr bwMode="auto">
          <a:xfrm>
            <a:off x="6096000" y="2743200"/>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4</a:t>
            </a:r>
          </a:p>
        </p:txBody>
      </p:sp>
      <p:sp>
        <p:nvSpPr>
          <p:cNvPr id="47145" name="Text Box 41">
            <a:extLst>
              <a:ext uri="{FF2B5EF4-FFF2-40B4-BE49-F238E27FC236}">
                <a16:creationId xmlns:a16="http://schemas.microsoft.com/office/drawing/2014/main" id="{3923061D-8467-8C87-8C84-BC3D2324AD3D}"/>
              </a:ext>
            </a:extLst>
          </p:cNvPr>
          <p:cNvSpPr txBox="1">
            <a:spLocks noChangeArrowheads="1"/>
          </p:cNvSpPr>
          <p:nvPr/>
        </p:nvSpPr>
        <p:spPr bwMode="auto">
          <a:xfrm>
            <a:off x="6096000" y="3048000"/>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6</a:t>
            </a:r>
          </a:p>
        </p:txBody>
      </p:sp>
      <p:sp>
        <p:nvSpPr>
          <p:cNvPr id="47146" name="Text Box 42">
            <a:extLst>
              <a:ext uri="{FF2B5EF4-FFF2-40B4-BE49-F238E27FC236}">
                <a16:creationId xmlns:a16="http://schemas.microsoft.com/office/drawing/2014/main" id="{C365F687-0556-CCBE-5119-ED89FD5BA756}"/>
              </a:ext>
            </a:extLst>
          </p:cNvPr>
          <p:cNvSpPr txBox="1">
            <a:spLocks noChangeArrowheads="1"/>
          </p:cNvSpPr>
          <p:nvPr/>
        </p:nvSpPr>
        <p:spPr bwMode="auto">
          <a:xfrm>
            <a:off x="6019800" y="4033838"/>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10</a:t>
            </a:r>
          </a:p>
        </p:txBody>
      </p:sp>
      <p:sp>
        <p:nvSpPr>
          <p:cNvPr id="47147" name="Text Box 43">
            <a:extLst>
              <a:ext uri="{FF2B5EF4-FFF2-40B4-BE49-F238E27FC236}">
                <a16:creationId xmlns:a16="http://schemas.microsoft.com/office/drawing/2014/main" id="{1FBC3EF0-ED36-8DE7-0ADE-55C13C9B70F1}"/>
              </a:ext>
            </a:extLst>
          </p:cNvPr>
          <p:cNvSpPr txBox="1">
            <a:spLocks noChangeArrowheads="1"/>
          </p:cNvSpPr>
          <p:nvPr/>
        </p:nvSpPr>
        <p:spPr bwMode="auto">
          <a:xfrm>
            <a:off x="6019800" y="4719638"/>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14</a:t>
            </a:r>
          </a:p>
        </p:txBody>
      </p:sp>
      <p:sp>
        <p:nvSpPr>
          <p:cNvPr id="47148" name="Text Box 44">
            <a:extLst>
              <a:ext uri="{FF2B5EF4-FFF2-40B4-BE49-F238E27FC236}">
                <a16:creationId xmlns:a16="http://schemas.microsoft.com/office/drawing/2014/main" id="{53E7BE78-D37F-4DC5-F115-2722DA43DCAB}"/>
              </a:ext>
            </a:extLst>
          </p:cNvPr>
          <p:cNvSpPr txBox="1">
            <a:spLocks noChangeArrowheads="1"/>
          </p:cNvSpPr>
          <p:nvPr/>
        </p:nvSpPr>
        <p:spPr bwMode="auto">
          <a:xfrm>
            <a:off x="7961313" y="4456113"/>
            <a:ext cx="36129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13</a:t>
            </a:r>
          </a:p>
        </p:txBody>
      </p:sp>
      <p:sp>
        <p:nvSpPr>
          <p:cNvPr id="47149" name="Text Box 45">
            <a:extLst>
              <a:ext uri="{FF2B5EF4-FFF2-40B4-BE49-F238E27FC236}">
                <a16:creationId xmlns:a16="http://schemas.microsoft.com/office/drawing/2014/main" id="{DA81BEB0-B12E-92B9-4740-0A99A5335109}"/>
              </a:ext>
            </a:extLst>
          </p:cNvPr>
          <p:cNvSpPr txBox="1">
            <a:spLocks noChangeArrowheads="1"/>
          </p:cNvSpPr>
          <p:nvPr/>
        </p:nvSpPr>
        <p:spPr bwMode="auto">
          <a:xfrm>
            <a:off x="8001000" y="3733800"/>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9</a:t>
            </a:r>
          </a:p>
        </p:txBody>
      </p:sp>
      <p:sp>
        <p:nvSpPr>
          <p:cNvPr id="47150" name="Text Box 46">
            <a:extLst>
              <a:ext uri="{FF2B5EF4-FFF2-40B4-BE49-F238E27FC236}">
                <a16:creationId xmlns:a16="http://schemas.microsoft.com/office/drawing/2014/main" id="{EB3D82B9-623A-53EF-1807-45CDE89109ED}"/>
              </a:ext>
            </a:extLst>
          </p:cNvPr>
          <p:cNvSpPr txBox="1">
            <a:spLocks noChangeArrowheads="1"/>
          </p:cNvSpPr>
          <p:nvPr/>
        </p:nvSpPr>
        <p:spPr bwMode="auto">
          <a:xfrm>
            <a:off x="8001000" y="3084513"/>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6</a:t>
            </a:r>
          </a:p>
        </p:txBody>
      </p:sp>
      <p:sp>
        <p:nvSpPr>
          <p:cNvPr id="47151" name="Text Box 47">
            <a:extLst>
              <a:ext uri="{FF2B5EF4-FFF2-40B4-BE49-F238E27FC236}">
                <a16:creationId xmlns:a16="http://schemas.microsoft.com/office/drawing/2014/main" id="{6628C518-79FB-D2BE-E095-E9B7BAFBD796}"/>
              </a:ext>
            </a:extLst>
          </p:cNvPr>
          <p:cNvSpPr txBox="1">
            <a:spLocks noChangeArrowheads="1"/>
          </p:cNvSpPr>
          <p:nvPr/>
        </p:nvSpPr>
        <p:spPr bwMode="auto">
          <a:xfrm>
            <a:off x="8001000" y="2779713"/>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4</a:t>
            </a:r>
          </a:p>
        </p:txBody>
      </p:sp>
      <p:sp>
        <p:nvSpPr>
          <p:cNvPr id="47152" name="Oval 48">
            <a:extLst>
              <a:ext uri="{FF2B5EF4-FFF2-40B4-BE49-F238E27FC236}">
                <a16:creationId xmlns:a16="http://schemas.microsoft.com/office/drawing/2014/main" id="{67876A04-014F-2D0A-24BE-0B715A8896A1}"/>
              </a:ext>
            </a:extLst>
          </p:cNvPr>
          <p:cNvSpPr>
            <a:spLocks noChangeArrowheads="1"/>
          </p:cNvSpPr>
          <p:nvPr/>
        </p:nvSpPr>
        <p:spPr bwMode="auto">
          <a:xfrm>
            <a:off x="3581400" y="32766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53" name="Line 49">
            <a:extLst>
              <a:ext uri="{FF2B5EF4-FFF2-40B4-BE49-F238E27FC236}">
                <a16:creationId xmlns:a16="http://schemas.microsoft.com/office/drawing/2014/main" id="{BD5139F8-A3FB-A3D3-1962-2F602851C49B}"/>
              </a:ext>
            </a:extLst>
          </p:cNvPr>
          <p:cNvSpPr>
            <a:spLocks noChangeShapeType="1"/>
          </p:cNvSpPr>
          <p:nvPr/>
        </p:nvSpPr>
        <p:spPr bwMode="auto">
          <a:xfrm>
            <a:off x="3352800" y="2895600"/>
            <a:ext cx="381000"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54" name="Line 50">
            <a:extLst>
              <a:ext uri="{FF2B5EF4-FFF2-40B4-BE49-F238E27FC236}">
                <a16:creationId xmlns:a16="http://schemas.microsoft.com/office/drawing/2014/main" id="{A0D95C4F-7E05-1B8D-B11E-EBC772F5E1F3}"/>
              </a:ext>
            </a:extLst>
          </p:cNvPr>
          <p:cNvSpPr>
            <a:spLocks noChangeShapeType="1"/>
          </p:cNvSpPr>
          <p:nvPr/>
        </p:nvSpPr>
        <p:spPr bwMode="auto">
          <a:xfrm flipH="1">
            <a:off x="3332164" y="3657600"/>
            <a:ext cx="346075" cy="4572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55" name="Text Box 51">
            <a:extLst>
              <a:ext uri="{FF2B5EF4-FFF2-40B4-BE49-F238E27FC236}">
                <a16:creationId xmlns:a16="http://schemas.microsoft.com/office/drawing/2014/main" id="{80753495-8372-3930-AA1A-8712573812B6}"/>
              </a:ext>
            </a:extLst>
          </p:cNvPr>
          <p:cNvSpPr txBox="1">
            <a:spLocks noChangeArrowheads="1"/>
          </p:cNvSpPr>
          <p:nvPr/>
        </p:nvSpPr>
        <p:spPr bwMode="auto">
          <a:xfrm>
            <a:off x="4343400" y="3276600"/>
            <a:ext cx="43663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C,1</a:t>
            </a:r>
          </a:p>
        </p:txBody>
      </p:sp>
      <p:sp>
        <p:nvSpPr>
          <p:cNvPr id="47156" name="Text Box 52">
            <a:extLst>
              <a:ext uri="{FF2B5EF4-FFF2-40B4-BE49-F238E27FC236}">
                <a16:creationId xmlns:a16="http://schemas.microsoft.com/office/drawing/2014/main" id="{468A5890-7CC0-B429-90C4-47FC3F79CED6}"/>
              </a:ext>
            </a:extLst>
          </p:cNvPr>
          <p:cNvSpPr txBox="1">
            <a:spLocks noChangeArrowheads="1"/>
          </p:cNvSpPr>
          <p:nvPr/>
        </p:nvSpPr>
        <p:spPr bwMode="auto">
          <a:xfrm>
            <a:off x="4267201" y="2667000"/>
            <a:ext cx="485687"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A’,4</a:t>
            </a:r>
          </a:p>
        </p:txBody>
      </p:sp>
      <p:sp>
        <p:nvSpPr>
          <p:cNvPr id="47157" name="Oval 53">
            <a:extLst>
              <a:ext uri="{FF2B5EF4-FFF2-40B4-BE49-F238E27FC236}">
                <a16:creationId xmlns:a16="http://schemas.microsoft.com/office/drawing/2014/main" id="{963B1A08-6F09-4A25-A796-18BE069C2B10}"/>
              </a:ext>
            </a:extLst>
          </p:cNvPr>
          <p:cNvSpPr>
            <a:spLocks noChangeArrowheads="1"/>
          </p:cNvSpPr>
          <p:nvPr/>
        </p:nvSpPr>
        <p:spPr bwMode="auto">
          <a:xfrm>
            <a:off x="4343400" y="2590800"/>
            <a:ext cx="381000" cy="381000"/>
          </a:xfrm>
          <a:prstGeom prst="ellipse">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58" name="Line 54">
            <a:extLst>
              <a:ext uri="{FF2B5EF4-FFF2-40B4-BE49-F238E27FC236}">
                <a16:creationId xmlns:a16="http://schemas.microsoft.com/office/drawing/2014/main" id="{75F3ABEC-F4B2-206F-E236-52BDCCE5F85A}"/>
              </a:ext>
            </a:extLst>
          </p:cNvPr>
          <p:cNvSpPr>
            <a:spLocks noChangeShapeType="1"/>
          </p:cNvSpPr>
          <p:nvPr/>
        </p:nvSpPr>
        <p:spPr bwMode="auto">
          <a:xfrm>
            <a:off x="4495800" y="2971800"/>
            <a:ext cx="1588" cy="3048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59" name="Line 55">
            <a:extLst>
              <a:ext uri="{FF2B5EF4-FFF2-40B4-BE49-F238E27FC236}">
                <a16:creationId xmlns:a16="http://schemas.microsoft.com/office/drawing/2014/main" id="{15B6D06B-5C78-D9C6-C835-C52629FB954F}"/>
              </a:ext>
            </a:extLst>
          </p:cNvPr>
          <p:cNvSpPr>
            <a:spLocks noChangeShapeType="1"/>
          </p:cNvSpPr>
          <p:nvPr/>
        </p:nvSpPr>
        <p:spPr bwMode="auto">
          <a:xfrm>
            <a:off x="4495800" y="3657600"/>
            <a:ext cx="1588" cy="38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60" name="Text Box 56">
            <a:extLst>
              <a:ext uri="{FF2B5EF4-FFF2-40B4-BE49-F238E27FC236}">
                <a16:creationId xmlns:a16="http://schemas.microsoft.com/office/drawing/2014/main" id="{D2ACCD12-A83D-9D66-C379-D0138ACC3365}"/>
              </a:ext>
            </a:extLst>
          </p:cNvPr>
          <p:cNvSpPr txBox="1">
            <a:spLocks noChangeArrowheads="1"/>
          </p:cNvSpPr>
          <p:nvPr/>
        </p:nvSpPr>
        <p:spPr bwMode="auto">
          <a:xfrm>
            <a:off x="4495800" y="2971800"/>
            <a:ext cx="446088"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a,1</a:t>
            </a:r>
          </a:p>
        </p:txBody>
      </p:sp>
      <p:sp>
        <p:nvSpPr>
          <p:cNvPr id="47161" name="Line 57">
            <a:extLst>
              <a:ext uri="{FF2B5EF4-FFF2-40B4-BE49-F238E27FC236}">
                <a16:creationId xmlns:a16="http://schemas.microsoft.com/office/drawing/2014/main" id="{9583DDC1-36E1-C4FE-FDD2-E7BD82128099}"/>
              </a:ext>
            </a:extLst>
          </p:cNvPr>
          <p:cNvSpPr>
            <a:spLocks noChangeShapeType="1"/>
          </p:cNvSpPr>
          <p:nvPr/>
        </p:nvSpPr>
        <p:spPr bwMode="auto">
          <a:xfrm>
            <a:off x="6324600" y="3276600"/>
            <a:ext cx="609600" cy="1588"/>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47162" name="Text Box 58">
            <a:extLst>
              <a:ext uri="{FF2B5EF4-FFF2-40B4-BE49-F238E27FC236}">
                <a16:creationId xmlns:a16="http://schemas.microsoft.com/office/drawing/2014/main" id="{65BF7E37-CB4F-4BCC-29F3-A93EFA80AB9D}"/>
              </a:ext>
            </a:extLst>
          </p:cNvPr>
          <p:cNvSpPr txBox="1">
            <a:spLocks noChangeArrowheads="1"/>
          </p:cNvSpPr>
          <p:nvPr/>
        </p:nvSpPr>
        <p:spPr bwMode="auto">
          <a:xfrm>
            <a:off x="6451600" y="3213100"/>
            <a:ext cx="301984"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C</a:t>
            </a:r>
          </a:p>
        </p:txBody>
      </p:sp>
      <p:sp>
        <p:nvSpPr>
          <p:cNvPr id="47163" name="Text Box 59">
            <a:extLst>
              <a:ext uri="{FF2B5EF4-FFF2-40B4-BE49-F238E27FC236}">
                <a16:creationId xmlns:a16="http://schemas.microsoft.com/office/drawing/2014/main" id="{55C85846-204E-A5A9-E99F-618E0FA9C6A1}"/>
              </a:ext>
            </a:extLst>
          </p:cNvPr>
          <p:cNvSpPr txBox="1">
            <a:spLocks noChangeArrowheads="1"/>
          </p:cNvSpPr>
          <p:nvPr/>
        </p:nvSpPr>
        <p:spPr bwMode="auto">
          <a:xfrm>
            <a:off x="6096000" y="3352800"/>
            <a:ext cx="271526"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1400"/>
              <a:t>7</a:t>
            </a:r>
          </a:p>
        </p:txBody>
      </p:sp>
      <p:sp>
        <p:nvSpPr>
          <p:cNvPr id="5" name="Footer Placeholder 4">
            <a:extLst>
              <a:ext uri="{FF2B5EF4-FFF2-40B4-BE49-F238E27FC236}">
                <a16:creationId xmlns:a16="http://schemas.microsoft.com/office/drawing/2014/main" id="{FB99F9F6-2181-D5EB-A0F2-42B005B627D0}"/>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D8241A7B-4776-CF69-8CBA-7D1B3D0DDD86}"/>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95</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498251533"/>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1">
            <a:extLst>
              <a:ext uri="{FF2B5EF4-FFF2-40B4-BE49-F238E27FC236}">
                <a16:creationId xmlns:a16="http://schemas.microsoft.com/office/drawing/2014/main" id="{811C5A0A-DCC8-58DD-AC67-BCD6073FDAC4}"/>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Grain determination and scheduling optimization</a:t>
            </a:r>
          </a:p>
        </p:txBody>
      </p:sp>
      <p:sp>
        <p:nvSpPr>
          <p:cNvPr id="48130" name="Text Box 2">
            <a:extLst>
              <a:ext uri="{FF2B5EF4-FFF2-40B4-BE49-F238E27FC236}">
                <a16:creationId xmlns:a16="http://schemas.microsoft.com/office/drawing/2014/main" id="{BE3F8EE3-2F4A-49E5-BECA-6DD77F7B4754}"/>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22263">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SzPct val="130000"/>
            </a:pPr>
            <a:endParaRPr lang="en-US" altLang="en-US" sz="2000">
              <a:latin typeface="Georgia" panose="02040502050405020303" pitchFamily="18" charset="0"/>
            </a:endParaRPr>
          </a:p>
          <a:p>
            <a:pPr defTabSz="457200" fontAlgn="base">
              <a:lnSpc>
                <a:spcPct val="150000"/>
              </a:lnSpc>
              <a:spcBef>
                <a:spcPct val="0"/>
              </a:spcBef>
              <a:spcAft>
                <a:spcPct val="0"/>
              </a:spcAft>
              <a:buSzPct val="130000"/>
            </a:pPr>
            <a:r>
              <a:rPr lang="en-US" altLang="en-US" sz="2000">
                <a:latin typeface="Georgia" panose="02040502050405020303" pitchFamily="18" charset="0"/>
              </a:rPr>
              <a:t>Step 1:  Construct a fine-grain program graph</a:t>
            </a:r>
          </a:p>
          <a:p>
            <a:pPr defTabSz="457200" fontAlgn="base">
              <a:lnSpc>
                <a:spcPct val="150000"/>
              </a:lnSpc>
              <a:spcBef>
                <a:spcPct val="0"/>
              </a:spcBef>
              <a:spcAft>
                <a:spcPct val="0"/>
              </a:spcAft>
              <a:buSzPct val="130000"/>
            </a:pPr>
            <a:r>
              <a:rPr lang="en-US" altLang="en-US" sz="2000">
                <a:latin typeface="Georgia" panose="02040502050405020303" pitchFamily="18" charset="0"/>
              </a:rPr>
              <a:t>Step 2:  Schedule the fine-grain computation</a:t>
            </a:r>
          </a:p>
          <a:p>
            <a:pPr defTabSz="457200" fontAlgn="base">
              <a:lnSpc>
                <a:spcPct val="150000"/>
              </a:lnSpc>
              <a:spcBef>
                <a:spcPct val="0"/>
              </a:spcBef>
              <a:spcAft>
                <a:spcPct val="0"/>
              </a:spcAft>
              <a:buSzPct val="130000"/>
            </a:pPr>
            <a:r>
              <a:rPr lang="en-US" altLang="en-US" sz="2000">
                <a:latin typeface="Georgia" panose="02040502050405020303" pitchFamily="18" charset="0"/>
              </a:rPr>
              <a:t>Step 3:  Grain packing to produce coarse grains</a:t>
            </a:r>
          </a:p>
          <a:p>
            <a:pPr defTabSz="457200" fontAlgn="base">
              <a:lnSpc>
                <a:spcPct val="150000"/>
              </a:lnSpc>
              <a:spcBef>
                <a:spcPct val="0"/>
              </a:spcBef>
              <a:spcAft>
                <a:spcPct val="0"/>
              </a:spcAft>
              <a:buSzPct val="130000"/>
            </a:pPr>
            <a:r>
              <a:rPr lang="en-US" altLang="en-US" sz="2000">
                <a:latin typeface="Georgia" panose="02040502050405020303" pitchFamily="18" charset="0"/>
              </a:rPr>
              <a:t>Step 4:  Generate a parallel schedule based on the packed graph</a:t>
            </a:r>
          </a:p>
        </p:txBody>
      </p:sp>
      <p:sp>
        <p:nvSpPr>
          <p:cNvPr id="5" name="Footer Placeholder 4">
            <a:extLst>
              <a:ext uri="{FF2B5EF4-FFF2-40B4-BE49-F238E27FC236}">
                <a16:creationId xmlns:a16="http://schemas.microsoft.com/office/drawing/2014/main" id="{73D3C054-8C59-11B1-8BF5-20D3A4D87861}"/>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E9DBEC9A-6E0F-6369-5484-9E4112FB9E29}"/>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96</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49057425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1">
            <a:extLst>
              <a:ext uri="{FF2B5EF4-FFF2-40B4-BE49-F238E27FC236}">
                <a16:creationId xmlns:a16="http://schemas.microsoft.com/office/drawing/2014/main" id="{86D81DC8-C0CA-ED38-3690-D2ABFBE597CA}"/>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System Interconnect Architectures</a:t>
            </a:r>
          </a:p>
        </p:txBody>
      </p:sp>
      <p:sp>
        <p:nvSpPr>
          <p:cNvPr id="49154" name="Text Box 2">
            <a:extLst>
              <a:ext uri="{FF2B5EF4-FFF2-40B4-BE49-F238E27FC236}">
                <a16:creationId xmlns:a16="http://schemas.microsoft.com/office/drawing/2014/main" id="{AEF822B1-DEF1-5B62-B052-01C0131C1D6A}"/>
              </a:ext>
            </a:extLst>
          </p:cNvPr>
          <p:cNvSpPr txBox="1">
            <a:spLocks noChangeArrowheads="1"/>
          </p:cNvSpPr>
          <p:nvPr/>
        </p:nvSpPr>
        <p:spPr bwMode="auto">
          <a:xfrm>
            <a:off x="1752600" y="1981200"/>
            <a:ext cx="86868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Direct networks for static connections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Indirect networks for dynamic connections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Networks are used for</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internal connections in a centralized system among </a:t>
            </a:r>
          </a:p>
          <a:p>
            <a:pPr marL="1143000" lvl="2" indent="-228600" defTabSz="457200" fontAlgn="base">
              <a:spcBef>
                <a:spcPts val="500"/>
              </a:spcBef>
              <a:spcAft>
                <a:spcPct val="0"/>
              </a:spcAft>
              <a:buClr>
                <a:srgbClr val="000000"/>
              </a:buClr>
              <a:buSzPct val="100000"/>
              <a:buFont typeface="Arial" panose="020B0604020202020204" pitchFamily="34" charset="0"/>
              <a:buChar char="•"/>
            </a:pPr>
            <a:r>
              <a:rPr lang="en-US" altLang="en-US" sz="2000">
                <a:latin typeface="Georgia" panose="02040502050405020303" pitchFamily="18" charset="0"/>
              </a:rPr>
              <a:t>processors</a:t>
            </a:r>
          </a:p>
          <a:p>
            <a:pPr marL="1143000" lvl="2" indent="-228600" defTabSz="457200" fontAlgn="base">
              <a:spcBef>
                <a:spcPts val="500"/>
              </a:spcBef>
              <a:spcAft>
                <a:spcPct val="0"/>
              </a:spcAft>
              <a:buClr>
                <a:srgbClr val="000000"/>
              </a:buClr>
              <a:buSzPct val="100000"/>
              <a:buFont typeface="Arial" panose="020B0604020202020204" pitchFamily="34" charset="0"/>
              <a:buChar char="•"/>
            </a:pPr>
            <a:r>
              <a:rPr lang="en-US" altLang="en-US" sz="2000">
                <a:latin typeface="Georgia" panose="02040502050405020303" pitchFamily="18" charset="0"/>
              </a:rPr>
              <a:t>memory modules</a:t>
            </a:r>
          </a:p>
          <a:p>
            <a:pPr marL="1143000" lvl="2" indent="-228600" defTabSz="457200" fontAlgn="base">
              <a:spcBef>
                <a:spcPts val="500"/>
              </a:spcBef>
              <a:spcAft>
                <a:spcPct val="0"/>
              </a:spcAft>
              <a:buClr>
                <a:srgbClr val="000000"/>
              </a:buClr>
              <a:buSzPct val="100000"/>
              <a:buFont typeface="Arial" panose="020B0604020202020204" pitchFamily="34" charset="0"/>
              <a:buChar char="•"/>
            </a:pPr>
            <a:r>
              <a:rPr lang="en-US" altLang="en-US" sz="2000">
                <a:latin typeface="Georgia" panose="02040502050405020303" pitchFamily="18" charset="0"/>
              </a:rPr>
              <a:t>I/O disk arrays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distributed networking of multicomputer nodes</a:t>
            </a:r>
          </a:p>
        </p:txBody>
      </p:sp>
      <p:sp>
        <p:nvSpPr>
          <p:cNvPr id="5" name="Footer Placeholder 4">
            <a:extLst>
              <a:ext uri="{FF2B5EF4-FFF2-40B4-BE49-F238E27FC236}">
                <a16:creationId xmlns:a16="http://schemas.microsoft.com/office/drawing/2014/main" id="{8C757B69-14B2-52DD-8CE0-F92FF69E8784}"/>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A28F7C3F-A889-8119-41D6-8F5BB1C28E40}"/>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97</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221182469"/>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1">
            <a:extLst>
              <a:ext uri="{FF2B5EF4-FFF2-40B4-BE49-F238E27FC236}">
                <a16:creationId xmlns:a16="http://schemas.microsoft.com/office/drawing/2014/main" id="{E5590B6F-8B0B-35EA-253B-7BBE2B08DB04}"/>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Goals and Analysis</a:t>
            </a:r>
          </a:p>
        </p:txBody>
      </p:sp>
      <p:sp>
        <p:nvSpPr>
          <p:cNvPr id="50178" name="Text Box 2">
            <a:extLst>
              <a:ext uri="{FF2B5EF4-FFF2-40B4-BE49-F238E27FC236}">
                <a16:creationId xmlns:a16="http://schemas.microsoft.com/office/drawing/2014/main" id="{9DF701AE-13DE-2EDC-964B-C1E274C9EA9C}"/>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The goals of an interconnection network are to provide</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low-latency</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high data transfer rate</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wide communication bandwidth</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Analysis includes</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latency</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bisection bandwidth</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data-routing functions</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scalability of parallel architecture</a:t>
            </a:r>
          </a:p>
        </p:txBody>
      </p:sp>
      <p:sp>
        <p:nvSpPr>
          <p:cNvPr id="5" name="Footer Placeholder 4">
            <a:extLst>
              <a:ext uri="{FF2B5EF4-FFF2-40B4-BE49-F238E27FC236}">
                <a16:creationId xmlns:a16="http://schemas.microsoft.com/office/drawing/2014/main" id="{9E8B7351-3196-D3BC-BF52-172B9A89F2B4}"/>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30B658CA-46C3-3A01-F26D-CC727EA52305}"/>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98</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86315579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533C4-5364-C2BD-6149-3A48AADBA88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6E4223-77C5-FFF2-73A2-C634B9420533}"/>
              </a:ext>
            </a:extLst>
          </p:cNvPr>
          <p:cNvSpPr>
            <a:spLocks noGrp="1"/>
          </p:cNvSpPr>
          <p:nvPr>
            <p:ph type="title"/>
          </p:nvPr>
        </p:nvSpPr>
        <p:spPr>
          <a:xfrm>
            <a:off x="611716" y="2858293"/>
            <a:ext cx="10968567" cy="1141413"/>
          </a:xfrm>
        </p:spPr>
        <p:txBody>
          <a:bodyPr>
            <a:normAutofit fontScale="90000"/>
          </a:bodyPr>
          <a:lstStyle/>
          <a:p>
            <a:pPr algn="ctr"/>
            <a:r>
              <a:rPr lang="en-US" sz="4000" dirty="0">
                <a:latin typeface="Arial" panose="020B0604020202020204" pitchFamily="34" charset="0"/>
                <a:cs typeface="Arial" panose="020B0604020202020204" pitchFamily="34" charset="0"/>
              </a:rPr>
              <a:t>Week 7</a:t>
            </a:r>
            <a:br>
              <a:rPr lang="en-US"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Slides 99-107</a:t>
            </a:r>
            <a:endParaRPr lang="en-US" dirty="0">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37557499-375C-1537-0331-CEA36A7DC299}"/>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6" name="Slide Number Placeholder 5">
            <a:extLst>
              <a:ext uri="{FF2B5EF4-FFF2-40B4-BE49-F238E27FC236}">
                <a16:creationId xmlns:a16="http://schemas.microsoft.com/office/drawing/2014/main" id="{338802AC-1491-5B1D-5718-A08FE040F17E}"/>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99</a:t>
            </a:fld>
            <a:endParaRPr lang="en-US" altLang="en-US" sz="1633" dirty="0"/>
          </a:p>
        </p:txBody>
      </p:sp>
    </p:spTree>
    <p:extLst>
      <p:ext uri="{BB962C8B-B14F-4D97-AF65-F5344CB8AC3E}">
        <p14:creationId xmlns:p14="http://schemas.microsoft.com/office/powerpoint/2010/main" val="5893627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1">
            <a:extLst>
              <a:ext uri="{FF2B5EF4-FFF2-40B4-BE49-F238E27FC236}">
                <a16:creationId xmlns:a16="http://schemas.microsoft.com/office/drawing/2014/main" id="{DF73E31B-F390-3D2A-FE78-E9D80A5410B6}"/>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Network Properties and Routing</a:t>
            </a:r>
          </a:p>
        </p:txBody>
      </p:sp>
      <p:sp>
        <p:nvSpPr>
          <p:cNvPr id="51202" name="Text Box 2">
            <a:extLst>
              <a:ext uri="{FF2B5EF4-FFF2-40B4-BE49-F238E27FC236}">
                <a16:creationId xmlns:a16="http://schemas.microsoft.com/office/drawing/2014/main" id="{91421F87-E08D-482D-A6ED-5090CA0CF405}"/>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Static networks: point-to-point direct connections that will not change during program execution</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Dynamic networks: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switched channels dynamically configured to match user program communication demands</a:t>
            </a:r>
          </a:p>
          <a:p>
            <a:pPr lvl="1" defTabSz="457200" fontAlgn="base">
              <a:lnSpc>
                <a:spcPct val="15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include buses, crossbar switches, and multistage networks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Both network types also used for inter-PE data routing in SIMD computers</a:t>
            </a:r>
          </a:p>
          <a:p>
            <a:pPr marL="341313" defTabSz="457200" fontAlgn="base">
              <a:lnSpc>
                <a:spcPct val="150000"/>
              </a:lnSpc>
              <a:spcBef>
                <a:spcPct val="0"/>
              </a:spcBef>
              <a:spcAft>
                <a:spcPct val="0"/>
              </a:spcAft>
              <a:buSzPct val="130000"/>
            </a:pPr>
            <a:endParaRPr lang="en-US" altLang="en-US" sz="2000">
              <a:latin typeface="Georgia" panose="02040502050405020303" pitchFamily="18" charset="0"/>
            </a:endParaRPr>
          </a:p>
          <a:p>
            <a:pPr marL="569913" lvl="1" indent="-209550" defTabSz="457200" fontAlgn="base">
              <a:lnSpc>
                <a:spcPct val="150000"/>
              </a:lnSpc>
              <a:spcBef>
                <a:spcPct val="0"/>
              </a:spcBef>
              <a:spcAft>
                <a:spcPct val="0"/>
              </a:spcAft>
              <a:buSzPct val="60000"/>
            </a:pPr>
            <a:endParaRPr lang="en-US" altLang="en-US" sz="2000">
              <a:latin typeface="Georgia" panose="02040502050405020303" pitchFamily="18" charset="0"/>
            </a:endParaRPr>
          </a:p>
        </p:txBody>
      </p:sp>
      <p:sp>
        <p:nvSpPr>
          <p:cNvPr id="5" name="Footer Placeholder 4">
            <a:extLst>
              <a:ext uri="{FF2B5EF4-FFF2-40B4-BE49-F238E27FC236}">
                <a16:creationId xmlns:a16="http://schemas.microsoft.com/office/drawing/2014/main" id="{3CF87949-9EAD-2CD4-475D-61103D222B84}"/>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8F16BF13-1E68-7D13-6A1C-8AE80E803791}"/>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100</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12313783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1">
            <a:extLst>
              <a:ext uri="{FF2B5EF4-FFF2-40B4-BE49-F238E27FC236}">
                <a16:creationId xmlns:a16="http://schemas.microsoft.com/office/drawing/2014/main" id="{178A8C54-D5A7-7C35-26D2-E2E7C890D0A5}"/>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Network Parameters</a:t>
            </a:r>
          </a:p>
        </p:txBody>
      </p:sp>
      <p:sp>
        <p:nvSpPr>
          <p:cNvPr id="52226" name="Text Box 2">
            <a:extLst>
              <a:ext uri="{FF2B5EF4-FFF2-40B4-BE49-F238E27FC236}">
                <a16:creationId xmlns:a16="http://schemas.microsoft.com/office/drawing/2014/main" id="{243F432F-001B-6214-B029-37488C99F9FA}"/>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tIns="73080" bIns="54720" anchorCtr="1"/>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Network size: The number of nodes (links or channels) in the graph used to represent the network</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Node Degree d: The number of edges incident to a node. In the case of unidirectional channels, the number of channels </a:t>
            </a:r>
            <a:r>
              <a:rPr lang="en-US" altLang="en-US" sz="2000" b="1">
                <a:latin typeface="Georgia" panose="02040502050405020303" pitchFamily="18" charset="0"/>
              </a:rPr>
              <a:t>into a node is the in degree</a:t>
            </a:r>
            <a:r>
              <a:rPr lang="en-US" altLang="en-US" sz="2000">
                <a:latin typeface="Georgia" panose="02040502050405020303" pitchFamily="18" charset="0"/>
              </a:rPr>
              <a:t> and that </a:t>
            </a:r>
            <a:r>
              <a:rPr lang="en-US" altLang="en-US" sz="2000" b="1">
                <a:latin typeface="Georgia" panose="02040502050405020303" pitchFamily="18" charset="0"/>
              </a:rPr>
              <a:t>out of a node is the out degree</a:t>
            </a:r>
            <a:r>
              <a:rPr lang="en-US" altLang="en-US" sz="2000">
                <a:latin typeface="Georgia" panose="02040502050405020303" pitchFamily="18" charset="0"/>
              </a:rPr>
              <a:t>. Then the node degree is the sum of the two.</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Network Diameter D: The maximum shortest path between any two nodes </a:t>
            </a:r>
          </a:p>
        </p:txBody>
      </p:sp>
      <p:sp>
        <p:nvSpPr>
          <p:cNvPr id="5" name="Footer Placeholder 4">
            <a:extLst>
              <a:ext uri="{FF2B5EF4-FFF2-40B4-BE49-F238E27FC236}">
                <a16:creationId xmlns:a16="http://schemas.microsoft.com/office/drawing/2014/main" id="{D1F372B4-BBBD-258E-28F1-DCF6C18FBD08}"/>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0E3630F9-07CB-93BC-D7F9-FC1AB734C240}"/>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101</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934229956"/>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 Box 1">
            <a:extLst>
              <a:ext uri="{FF2B5EF4-FFF2-40B4-BE49-F238E27FC236}">
                <a16:creationId xmlns:a16="http://schemas.microsoft.com/office/drawing/2014/main" id="{E2B099C9-7AB7-9110-A6AB-C24D66260EF0}"/>
              </a:ext>
            </a:extLst>
          </p:cNvPr>
          <p:cNvSpPr txBox="1">
            <a:spLocks noChangeArrowheads="1"/>
          </p:cNvSpPr>
          <p:nvPr/>
        </p:nvSpPr>
        <p:spPr bwMode="auto">
          <a:xfrm>
            <a:off x="2617788" y="819151"/>
            <a:ext cx="7772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Network Parameters (cont.)</a:t>
            </a:r>
          </a:p>
        </p:txBody>
      </p:sp>
      <p:sp>
        <p:nvSpPr>
          <p:cNvPr id="53250" name="Text Box 2">
            <a:extLst>
              <a:ext uri="{FF2B5EF4-FFF2-40B4-BE49-F238E27FC236}">
                <a16:creationId xmlns:a16="http://schemas.microsoft.com/office/drawing/2014/main" id="{531F3887-0691-D59A-5B05-9E2546A12503}"/>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Bisection Width:</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b="1">
                <a:latin typeface="Georgia" panose="02040502050405020303" pitchFamily="18" charset="0"/>
              </a:rPr>
              <a:t>Channel bisection width b</a:t>
            </a:r>
            <a:r>
              <a:rPr lang="en-US" altLang="en-US" sz="1800">
                <a:latin typeface="Georgia" panose="02040502050405020303" pitchFamily="18" charset="0"/>
              </a:rPr>
              <a:t>: The minimum number of edges (channels) along the cut that divides the network in two equal halves</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a:latin typeface="Georgia" panose="02040502050405020303" pitchFamily="18" charset="0"/>
              </a:rPr>
              <a:t>Each channel has w bit wires</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1800" b="1">
                <a:latin typeface="Georgia" panose="02040502050405020303" pitchFamily="18" charset="0"/>
              </a:rPr>
              <a:t>Wire bisection width</a:t>
            </a:r>
            <a:r>
              <a:rPr lang="en-US" altLang="en-US" sz="1800">
                <a:latin typeface="Georgia" panose="02040502050405020303" pitchFamily="18" charset="0"/>
              </a:rPr>
              <a:t>: B=b*w; B is the wiring density of the network. It provides a good indicator of the max communication bandwidth along the bisection of the network</a:t>
            </a:r>
          </a:p>
          <a:p>
            <a:pPr marL="569913" lvl="1" indent="-209550" defTabSz="457200" fontAlgn="base">
              <a:lnSpc>
                <a:spcPct val="90000"/>
              </a:lnSpc>
              <a:spcBef>
                <a:spcPct val="0"/>
              </a:spcBef>
              <a:spcAft>
                <a:spcPct val="0"/>
              </a:spcAft>
              <a:buSzPct val="60000"/>
            </a:pPr>
            <a:endParaRPr lang="en-US" altLang="en-US" sz="1800">
              <a:latin typeface="Georgia" panose="02040502050405020303" pitchFamily="18" charset="0"/>
            </a:endParaRPr>
          </a:p>
        </p:txBody>
      </p:sp>
      <p:sp>
        <p:nvSpPr>
          <p:cNvPr id="5" name="Footer Placeholder 4">
            <a:extLst>
              <a:ext uri="{FF2B5EF4-FFF2-40B4-BE49-F238E27FC236}">
                <a16:creationId xmlns:a16="http://schemas.microsoft.com/office/drawing/2014/main" id="{9AE139C3-6244-0974-B414-F630603E94D8}"/>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D6D57E9F-68DF-F82A-7BC3-40D423BB5306}"/>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102</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86452846"/>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 Box 1">
            <a:extLst>
              <a:ext uri="{FF2B5EF4-FFF2-40B4-BE49-F238E27FC236}">
                <a16:creationId xmlns:a16="http://schemas.microsoft.com/office/drawing/2014/main" id="{5E4B58D2-5D08-F328-3843-C9D6717E4E46}"/>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Terminology - 1</a:t>
            </a:r>
          </a:p>
        </p:txBody>
      </p:sp>
      <p:sp>
        <p:nvSpPr>
          <p:cNvPr id="54274" name="Text Box 2">
            <a:extLst>
              <a:ext uri="{FF2B5EF4-FFF2-40B4-BE49-F238E27FC236}">
                <a16:creationId xmlns:a16="http://schemas.microsoft.com/office/drawing/2014/main" id="{836AC48F-412F-F23C-030F-5E1A926B1AE2}"/>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Network usually represented by a graph with a finite number of nodes linked by directed or undirected edges.</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Number of nodes in graph = </a:t>
            </a:r>
            <a:r>
              <a:rPr lang="en-US" altLang="en-US" i="1" u="sng">
                <a:latin typeface="Georgia" panose="02040502050405020303" pitchFamily="18" charset="0"/>
              </a:rPr>
              <a:t>network size</a:t>
            </a:r>
            <a:r>
              <a:rPr lang="en-US" altLang="en-US">
                <a:latin typeface="Georgia" panose="02040502050405020303" pitchFamily="18" charset="0"/>
              </a:rPr>
              <a:t> .</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Number of edges (links or channels) incident on a node = </a:t>
            </a:r>
            <a:r>
              <a:rPr lang="en-US" altLang="en-US" i="1" u="sng">
                <a:latin typeface="Georgia" panose="02040502050405020303" pitchFamily="18" charset="0"/>
              </a:rPr>
              <a:t>node degree</a:t>
            </a:r>
            <a:r>
              <a:rPr lang="en-US" altLang="en-US" i="1">
                <a:latin typeface="Georgia" panose="02040502050405020303" pitchFamily="18" charset="0"/>
              </a:rPr>
              <a:t> d </a:t>
            </a:r>
            <a:r>
              <a:rPr lang="en-US" altLang="en-US">
                <a:latin typeface="Georgia" panose="02040502050405020303" pitchFamily="18" charset="0"/>
              </a:rPr>
              <a:t>(also note in and out degrees when edges are directed).  Node degree reflects number of I/O ports associated with a node, and should ideally be small and constant.</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i="1" u="sng">
                <a:latin typeface="Georgia" panose="02040502050405020303" pitchFamily="18" charset="0"/>
              </a:rPr>
              <a:t>Diameter</a:t>
            </a:r>
            <a:r>
              <a:rPr lang="en-US" altLang="en-US">
                <a:latin typeface="Georgia" panose="02040502050405020303" pitchFamily="18" charset="0"/>
              </a:rPr>
              <a:t> </a:t>
            </a:r>
            <a:r>
              <a:rPr lang="en-US" altLang="en-US" i="1">
                <a:latin typeface="Georgia" panose="02040502050405020303" pitchFamily="18" charset="0"/>
              </a:rPr>
              <a:t>D</a:t>
            </a:r>
            <a:r>
              <a:rPr lang="en-US" altLang="en-US">
                <a:latin typeface="Georgia" panose="02040502050405020303" pitchFamily="18" charset="0"/>
              </a:rPr>
              <a:t> of a network is the maximum shortest path between any two nodes, measured by the number of links traversed; this should be as small as possible (from a communication point of view).</a:t>
            </a:r>
          </a:p>
        </p:txBody>
      </p:sp>
      <p:sp>
        <p:nvSpPr>
          <p:cNvPr id="5" name="Footer Placeholder 4">
            <a:extLst>
              <a:ext uri="{FF2B5EF4-FFF2-40B4-BE49-F238E27FC236}">
                <a16:creationId xmlns:a16="http://schemas.microsoft.com/office/drawing/2014/main" id="{0DBFEC12-0548-3150-24B0-08EC0FF81B1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09AF920B-18D8-D92E-7E0B-0E18E582E741}"/>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103</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798107982"/>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Box 1">
            <a:extLst>
              <a:ext uri="{FF2B5EF4-FFF2-40B4-BE49-F238E27FC236}">
                <a16:creationId xmlns:a16="http://schemas.microsoft.com/office/drawing/2014/main" id="{B8E64FBC-CF7E-BD46-FBFF-F55BA845095F}"/>
              </a:ext>
            </a:extLst>
          </p:cNvPr>
          <p:cNvSpPr txBox="1">
            <a:spLocks noChangeArrowheads="1"/>
          </p:cNvSpPr>
          <p:nvPr/>
        </p:nvSpPr>
        <p:spPr bwMode="auto">
          <a:xfrm>
            <a:off x="1828800" y="304800"/>
            <a:ext cx="80010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Terminology - 2</a:t>
            </a:r>
          </a:p>
        </p:txBody>
      </p:sp>
      <p:sp>
        <p:nvSpPr>
          <p:cNvPr id="55298" name="Text Box 2">
            <a:extLst>
              <a:ext uri="{FF2B5EF4-FFF2-40B4-BE49-F238E27FC236}">
                <a16:creationId xmlns:a16="http://schemas.microsoft.com/office/drawing/2014/main" id="{1632CFBC-073B-0E8C-373F-F1A6DC5CE612}"/>
              </a:ext>
            </a:extLst>
          </p:cNvPr>
          <p:cNvSpPr txBox="1">
            <a:spLocks noChangeArrowheads="1"/>
          </p:cNvSpPr>
          <p:nvPr/>
        </p:nvSpPr>
        <p:spPr bwMode="auto">
          <a:xfrm>
            <a:off x="1828800" y="1295400"/>
            <a:ext cx="8610600" cy="441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80000"/>
              </a:lnSpc>
              <a:spcBef>
                <a:spcPct val="0"/>
              </a:spcBef>
              <a:spcAft>
                <a:spcPct val="0"/>
              </a:spcAft>
              <a:buClr>
                <a:srgbClr val="000000"/>
              </a:buClr>
              <a:buSzPct val="130000"/>
              <a:buFont typeface="Arial" panose="020B0604020202020204" pitchFamily="34" charset="0"/>
              <a:buChar char="•"/>
            </a:pPr>
            <a:r>
              <a:rPr lang="en-US" altLang="en-US" i="1" u="sng">
                <a:latin typeface="Georgia" panose="02040502050405020303" pitchFamily="18" charset="0"/>
              </a:rPr>
              <a:t>Channel bisection width</a:t>
            </a:r>
            <a:r>
              <a:rPr lang="en-US" altLang="en-US" i="1">
                <a:latin typeface="Georgia" panose="02040502050405020303" pitchFamily="18" charset="0"/>
              </a:rPr>
              <a:t> b</a:t>
            </a:r>
            <a:r>
              <a:rPr lang="en-US" altLang="en-US">
                <a:latin typeface="Georgia" panose="02040502050405020303" pitchFamily="18" charset="0"/>
              </a:rPr>
              <a:t> = minimum number of edges cut to split a network into two parts each having the same number of nodes.  Since each channel has </a:t>
            </a:r>
            <a:r>
              <a:rPr lang="en-US" altLang="en-US" i="1">
                <a:latin typeface="Georgia" panose="02040502050405020303" pitchFamily="18" charset="0"/>
              </a:rPr>
              <a:t>w</a:t>
            </a:r>
            <a:r>
              <a:rPr lang="en-US" altLang="en-US">
                <a:latin typeface="Georgia" panose="02040502050405020303" pitchFamily="18" charset="0"/>
              </a:rPr>
              <a:t> bit wires, the </a:t>
            </a:r>
            <a:r>
              <a:rPr lang="en-US" altLang="en-US" i="1" u="sng">
                <a:latin typeface="Georgia" panose="02040502050405020303" pitchFamily="18" charset="0"/>
              </a:rPr>
              <a:t>wire bisection width</a:t>
            </a:r>
            <a:r>
              <a:rPr lang="en-US" altLang="en-US">
                <a:latin typeface="Georgia" panose="02040502050405020303" pitchFamily="18" charset="0"/>
              </a:rPr>
              <a:t> </a:t>
            </a:r>
            <a:r>
              <a:rPr lang="en-US" altLang="en-US" i="1">
                <a:latin typeface="Georgia" panose="02040502050405020303" pitchFamily="18" charset="0"/>
              </a:rPr>
              <a:t>B</a:t>
            </a:r>
            <a:r>
              <a:rPr lang="en-US" altLang="en-US">
                <a:latin typeface="Georgia" panose="02040502050405020303" pitchFamily="18" charset="0"/>
              </a:rPr>
              <a:t> = </a:t>
            </a:r>
            <a:r>
              <a:rPr lang="en-US" altLang="en-US" i="1">
                <a:latin typeface="Georgia" panose="02040502050405020303" pitchFamily="18" charset="0"/>
              </a:rPr>
              <a:t>bw</a:t>
            </a:r>
            <a:r>
              <a:rPr lang="en-US" altLang="en-US">
                <a:latin typeface="Georgia" panose="02040502050405020303" pitchFamily="18" charset="0"/>
              </a:rPr>
              <a:t>.  Bisection width provides good indication of maximum communication bandwidth along the bisection of a network, and all other cross sections should be bounded by the bisection width.</a:t>
            </a:r>
          </a:p>
          <a:p>
            <a:pPr defTabSz="457200" fontAlgn="base">
              <a:lnSpc>
                <a:spcPct val="80000"/>
              </a:lnSpc>
              <a:spcBef>
                <a:spcPct val="0"/>
              </a:spcBef>
              <a:spcAft>
                <a:spcPct val="0"/>
              </a:spcAft>
              <a:buClr>
                <a:srgbClr val="000000"/>
              </a:buClr>
              <a:buSzPct val="130000"/>
              <a:buFont typeface="Arial" panose="020B0604020202020204" pitchFamily="34" charset="0"/>
              <a:buChar char="•"/>
            </a:pPr>
            <a:r>
              <a:rPr lang="en-US" altLang="en-US" i="1" u="sng">
                <a:latin typeface="Georgia" panose="02040502050405020303" pitchFamily="18" charset="0"/>
              </a:rPr>
              <a:t>Wire</a:t>
            </a:r>
            <a:r>
              <a:rPr lang="en-US" altLang="en-US">
                <a:latin typeface="Georgia" panose="02040502050405020303" pitchFamily="18" charset="0"/>
              </a:rPr>
              <a:t> (or </a:t>
            </a:r>
            <a:r>
              <a:rPr lang="en-US" altLang="en-US" i="1" u="sng">
                <a:latin typeface="Georgia" panose="02040502050405020303" pitchFamily="18" charset="0"/>
              </a:rPr>
              <a:t>channel</a:t>
            </a:r>
            <a:r>
              <a:rPr lang="en-US" altLang="en-US">
                <a:latin typeface="Georgia" panose="02040502050405020303" pitchFamily="18" charset="0"/>
              </a:rPr>
              <a:t>) </a:t>
            </a:r>
            <a:r>
              <a:rPr lang="en-US" altLang="en-US" i="1" u="sng">
                <a:latin typeface="Georgia" panose="02040502050405020303" pitchFamily="18" charset="0"/>
              </a:rPr>
              <a:t>length</a:t>
            </a:r>
            <a:r>
              <a:rPr lang="en-US" altLang="en-US">
                <a:latin typeface="Georgia" panose="02040502050405020303" pitchFamily="18" charset="0"/>
              </a:rPr>
              <a:t> = length (e.g. weight) of edges between nodes.</a:t>
            </a:r>
          </a:p>
          <a:p>
            <a:pPr defTabSz="457200" fontAlgn="base">
              <a:lnSpc>
                <a:spcPct val="8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Network is symmetric if the topology is the same looking from any node; these are easier to implement or to program.</a:t>
            </a:r>
          </a:p>
          <a:p>
            <a:pPr defTabSz="457200" fontAlgn="base">
              <a:lnSpc>
                <a:spcPct val="8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Other useful characterizing properties: homogeneous nodes?  buffered channels?  nodes are switches?</a:t>
            </a:r>
          </a:p>
        </p:txBody>
      </p:sp>
      <p:sp>
        <p:nvSpPr>
          <p:cNvPr id="5" name="Footer Placeholder 4">
            <a:extLst>
              <a:ext uri="{FF2B5EF4-FFF2-40B4-BE49-F238E27FC236}">
                <a16:creationId xmlns:a16="http://schemas.microsoft.com/office/drawing/2014/main" id="{60E40745-8FA4-EC91-A7C5-E00FD8042A7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1FA0D10E-D6BB-1648-668B-88AD4DC2DAD2}"/>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104</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965164369"/>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1">
            <a:extLst>
              <a:ext uri="{FF2B5EF4-FFF2-40B4-BE49-F238E27FC236}">
                <a16:creationId xmlns:a16="http://schemas.microsoft.com/office/drawing/2014/main" id="{6AF16DD8-4BA7-3869-BE93-9667C5549020}"/>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Data Routing Functions</a:t>
            </a:r>
          </a:p>
        </p:txBody>
      </p:sp>
      <p:sp>
        <p:nvSpPr>
          <p:cNvPr id="56322" name="Text Box 2">
            <a:extLst>
              <a:ext uri="{FF2B5EF4-FFF2-40B4-BE49-F238E27FC236}">
                <a16:creationId xmlns:a16="http://schemas.microsoft.com/office/drawing/2014/main" id="{23B2FA77-C913-2EC8-58B5-489B250A0B37}"/>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5438" indent="-322263">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1pPr>
            <a:lvl2pPr>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2pPr>
            <a:lvl3pPr>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3pPr>
            <a:lvl4pPr>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4pPr>
            <a:lvl5pPr>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5438" algn="l"/>
                <a:tab pos="782638" algn="l"/>
                <a:tab pos="1239838" algn="l"/>
                <a:tab pos="1697038" algn="l"/>
                <a:tab pos="2154238" algn="l"/>
                <a:tab pos="2611438" algn="l"/>
                <a:tab pos="3068638" algn="l"/>
                <a:tab pos="3525838" algn="l"/>
                <a:tab pos="3983038" algn="l"/>
                <a:tab pos="4440238" algn="l"/>
                <a:tab pos="4897438" algn="l"/>
                <a:tab pos="5354638" algn="l"/>
                <a:tab pos="5811838" algn="l"/>
                <a:tab pos="6269038" algn="l"/>
                <a:tab pos="6726238" algn="l"/>
                <a:tab pos="7183438" algn="l"/>
                <a:tab pos="7640638" algn="l"/>
                <a:tab pos="8097838" algn="l"/>
                <a:tab pos="8555038" algn="l"/>
                <a:tab pos="9012238" algn="l"/>
                <a:tab pos="9469438"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SzPct val="100000"/>
            </a:pPr>
            <a:r>
              <a:rPr lang="en-US" altLang="en-US" sz="2000">
                <a:latin typeface="Georgia" panose="02040502050405020303" pitchFamily="18" charset="0"/>
              </a:rPr>
              <a:t>Data-routing network used for inter-PE data exchange. This network can be static (i.e: hypercube) or dynamic (i.e: multistage network)</a:t>
            </a:r>
          </a:p>
          <a:p>
            <a:pPr defTabSz="457200" fontAlgn="base">
              <a:lnSpc>
                <a:spcPct val="90000"/>
              </a:lnSpc>
              <a:spcBef>
                <a:spcPct val="0"/>
              </a:spcBef>
              <a:spcAft>
                <a:spcPct val="0"/>
              </a:spcAft>
              <a:buSzPct val="100000"/>
            </a:pPr>
            <a:endParaRPr lang="en-US" altLang="en-US" sz="2000">
              <a:latin typeface="Georgia" panose="02040502050405020303" pitchFamily="18" charset="0"/>
            </a:endParaRPr>
          </a:p>
          <a:p>
            <a:pPr defTabSz="457200" fontAlgn="base">
              <a:lnSpc>
                <a:spcPct val="90000"/>
              </a:lnSpc>
              <a:spcBef>
                <a:spcPct val="0"/>
              </a:spcBef>
              <a:spcAft>
                <a:spcPct val="0"/>
              </a:spcAft>
              <a:buSzPct val="100000"/>
            </a:pPr>
            <a:r>
              <a:rPr lang="en-US" altLang="en-US" sz="2000">
                <a:latin typeface="Georgia" panose="02040502050405020303" pitchFamily="18" charset="0"/>
              </a:rPr>
              <a:t>Commonly data-routing functions includes:</a:t>
            </a:r>
          </a:p>
          <a:p>
            <a:pPr defTabSz="457200" fontAlgn="base">
              <a:lnSpc>
                <a:spcPct val="90000"/>
              </a:lnSpc>
              <a:spcBef>
                <a:spcPct val="0"/>
              </a:spcBef>
              <a:spcAft>
                <a:spcPct val="0"/>
              </a:spcAft>
              <a:buSzPct val="130000"/>
            </a:pPr>
            <a:endParaRPr lang="en-US" altLang="en-US" sz="2000">
              <a:latin typeface="Georgia" panose="02040502050405020303" pitchFamily="18" charset="0"/>
            </a:endParaRP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Shifting</a:t>
            </a: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Rotating</a:t>
            </a: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Permutation (one to one)</a:t>
            </a: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Broadcast (one to all)</a:t>
            </a: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Multicast (many to many)</a:t>
            </a: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Personalized broadcast (one to many)</a:t>
            </a: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Shuffle</a:t>
            </a: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Exchange</a:t>
            </a:r>
          </a:p>
          <a:p>
            <a:pPr marL="322263" indent="-319088"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Etc.</a:t>
            </a:r>
          </a:p>
        </p:txBody>
      </p:sp>
      <p:sp>
        <p:nvSpPr>
          <p:cNvPr id="5" name="Footer Placeholder 4">
            <a:extLst>
              <a:ext uri="{FF2B5EF4-FFF2-40B4-BE49-F238E27FC236}">
                <a16:creationId xmlns:a16="http://schemas.microsoft.com/office/drawing/2014/main" id="{09D3A6B0-C96D-1569-2A23-347335024F4E}"/>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D49B6920-B06B-7F60-0E93-C5B4D655BB93}"/>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105</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923797233"/>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ext Box 1">
            <a:extLst>
              <a:ext uri="{FF2B5EF4-FFF2-40B4-BE49-F238E27FC236}">
                <a16:creationId xmlns:a16="http://schemas.microsoft.com/office/drawing/2014/main" id="{5C0BE303-A3A6-421A-6054-F0DA851C04FD}"/>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Hypercube Routing Functions</a:t>
            </a:r>
          </a:p>
        </p:txBody>
      </p:sp>
      <p:sp>
        <p:nvSpPr>
          <p:cNvPr id="57346" name="Text Box 2">
            <a:extLst>
              <a:ext uri="{FF2B5EF4-FFF2-40B4-BE49-F238E27FC236}">
                <a16:creationId xmlns:a16="http://schemas.microsoft.com/office/drawing/2014/main" id="{8F44E718-80F2-B2DF-DA60-2458356FA190}"/>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If the vertices of a </a:t>
            </a:r>
            <a:r>
              <a:rPr lang="en-US" altLang="en-US" sz="2000" i="1">
                <a:latin typeface="Georgia" panose="02040502050405020303" pitchFamily="18" charset="0"/>
              </a:rPr>
              <a:t>n</a:t>
            </a:r>
            <a:r>
              <a:rPr lang="en-US" altLang="en-US" sz="2000">
                <a:latin typeface="Georgia" panose="02040502050405020303" pitchFamily="18" charset="0"/>
              </a:rPr>
              <a:t>-dimensional cube are labeled with </a:t>
            </a:r>
            <a:r>
              <a:rPr lang="en-US" altLang="en-US" sz="2000" i="1">
                <a:latin typeface="Georgia" panose="02040502050405020303" pitchFamily="18" charset="0"/>
              </a:rPr>
              <a:t>n</a:t>
            </a:r>
            <a:r>
              <a:rPr lang="en-US" altLang="en-US" sz="2000">
                <a:latin typeface="Georgia" panose="02040502050405020303" pitchFamily="18" charset="0"/>
              </a:rPr>
              <a:t>-bit numbers so that only one bit differs between each pair of adjacent vertices, then </a:t>
            </a:r>
            <a:r>
              <a:rPr lang="en-US" altLang="en-US" sz="2000" i="1">
                <a:latin typeface="Georgia" panose="02040502050405020303" pitchFamily="18" charset="0"/>
              </a:rPr>
              <a:t>n</a:t>
            </a:r>
            <a:r>
              <a:rPr lang="en-US" altLang="en-US" sz="2000">
                <a:latin typeface="Georgia" panose="02040502050405020303" pitchFamily="18" charset="0"/>
              </a:rPr>
              <a:t> routing functions are defined by the bits in the node (vertex) address.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For example, with a 3-dimensional cube, we can easily identify routing functions that exchange data between nodes with addresses that differ in the least significant, most significant, or middle bit.</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Figure: 2.15</a:t>
            </a:r>
          </a:p>
        </p:txBody>
      </p:sp>
      <p:sp>
        <p:nvSpPr>
          <p:cNvPr id="5" name="Footer Placeholder 4">
            <a:extLst>
              <a:ext uri="{FF2B5EF4-FFF2-40B4-BE49-F238E27FC236}">
                <a16:creationId xmlns:a16="http://schemas.microsoft.com/office/drawing/2014/main" id="{8C3B1E02-BC65-775E-EB8D-74A688AB693B}"/>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0426BAC1-A123-EA90-FBB3-8348104DAD31}"/>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106</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40352208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Box 1">
            <a:extLst>
              <a:ext uri="{FF2B5EF4-FFF2-40B4-BE49-F238E27FC236}">
                <a16:creationId xmlns:a16="http://schemas.microsoft.com/office/drawing/2014/main" id="{CA17BF78-27EC-EAC1-DDCB-559BAD56C81D}"/>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Factors Affecting Network Performance</a:t>
            </a:r>
          </a:p>
        </p:txBody>
      </p:sp>
      <p:sp>
        <p:nvSpPr>
          <p:cNvPr id="58370" name="Text Box 2">
            <a:extLst>
              <a:ext uri="{FF2B5EF4-FFF2-40B4-BE49-F238E27FC236}">
                <a16:creationId xmlns:a16="http://schemas.microsoft.com/office/drawing/2014/main" id="{5B3A5A12-41F0-7511-708F-47B426B36AF9}"/>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Functionality</a:t>
            </a:r>
            <a:r>
              <a:rPr lang="en-US" altLang="en-US" sz="2000">
                <a:latin typeface="Georgia" panose="02040502050405020303" pitchFamily="18" charset="0"/>
              </a:rPr>
              <a:t> – how the network supports data routing, interrupt handling, synchronization, request/message combining, and coherence</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Network latency</a:t>
            </a:r>
            <a:r>
              <a:rPr lang="en-US" altLang="en-US" sz="2000">
                <a:latin typeface="Georgia" panose="02040502050405020303" pitchFamily="18" charset="0"/>
              </a:rPr>
              <a:t> – worst-case time for a unit message to be transferred</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Bandwidth</a:t>
            </a:r>
            <a:r>
              <a:rPr lang="en-US" altLang="en-US" sz="2000">
                <a:latin typeface="Georgia" panose="02040502050405020303" pitchFamily="18" charset="0"/>
              </a:rPr>
              <a:t> – maximum data rate</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Hardware complexity</a:t>
            </a:r>
            <a:r>
              <a:rPr lang="en-US" altLang="en-US" sz="2000">
                <a:latin typeface="Georgia" panose="02040502050405020303" pitchFamily="18" charset="0"/>
              </a:rPr>
              <a:t> – implementation costs for wire, logic, switches, connectors, etc.</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b="1">
                <a:latin typeface="Georgia" panose="02040502050405020303" pitchFamily="18" charset="0"/>
              </a:rPr>
              <a:t>Scalability</a:t>
            </a:r>
            <a:r>
              <a:rPr lang="en-US" altLang="en-US" sz="2000">
                <a:latin typeface="Georgia" panose="02040502050405020303" pitchFamily="18" charset="0"/>
              </a:rPr>
              <a:t> – how easily does the scheme adapt to an increasing number of processors, memories, etc.?</a:t>
            </a:r>
          </a:p>
        </p:txBody>
      </p:sp>
      <p:sp>
        <p:nvSpPr>
          <p:cNvPr id="5" name="Footer Placeholder 4">
            <a:extLst>
              <a:ext uri="{FF2B5EF4-FFF2-40B4-BE49-F238E27FC236}">
                <a16:creationId xmlns:a16="http://schemas.microsoft.com/office/drawing/2014/main" id="{B8163AB4-1F07-1CAB-FCE7-D9D4E9E1D9B4}"/>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58CB6DDE-7F8B-FF19-E65F-99CDA14767CC}"/>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107</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88121526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DE462-F261-959C-615B-47271A917E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3108B9-537A-6474-DC90-254D44B849B2}"/>
              </a:ext>
            </a:extLst>
          </p:cNvPr>
          <p:cNvSpPr>
            <a:spLocks noGrp="1"/>
          </p:cNvSpPr>
          <p:nvPr>
            <p:ph type="title"/>
          </p:nvPr>
        </p:nvSpPr>
        <p:spPr>
          <a:xfrm>
            <a:off x="611716" y="2858293"/>
            <a:ext cx="10968567" cy="1141413"/>
          </a:xfrm>
        </p:spPr>
        <p:txBody>
          <a:bodyPr>
            <a:normAutofit fontScale="90000"/>
          </a:bodyPr>
          <a:lstStyle/>
          <a:p>
            <a:pPr algn="ctr"/>
            <a:r>
              <a:rPr lang="en-US" sz="4000" dirty="0">
                <a:latin typeface="Arial" panose="020B0604020202020204" pitchFamily="34" charset="0"/>
                <a:cs typeface="Arial" panose="020B0604020202020204" pitchFamily="34" charset="0"/>
              </a:rPr>
              <a:t>Week 8</a:t>
            </a:r>
            <a:br>
              <a:rPr lang="en-US"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Slides 108-127</a:t>
            </a:r>
            <a:endParaRPr lang="en-US" dirty="0">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C3327ECA-4E92-FC9A-86C6-AA0DD1BCA9ED}"/>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6" name="Slide Number Placeholder 5">
            <a:extLst>
              <a:ext uri="{FF2B5EF4-FFF2-40B4-BE49-F238E27FC236}">
                <a16:creationId xmlns:a16="http://schemas.microsoft.com/office/drawing/2014/main" id="{8B8F3117-61C1-57AB-7E6D-103CC788EB88}"/>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108</a:t>
            </a:fld>
            <a:endParaRPr lang="en-US" altLang="en-US" sz="1633" dirty="0"/>
          </a:p>
        </p:txBody>
      </p:sp>
    </p:spTree>
    <p:extLst>
      <p:ext uri="{BB962C8B-B14F-4D97-AF65-F5344CB8AC3E}">
        <p14:creationId xmlns:p14="http://schemas.microsoft.com/office/powerpoint/2010/main" val="2959484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 Box 1">
            <a:extLst>
              <a:ext uri="{FF2B5EF4-FFF2-40B4-BE49-F238E27FC236}">
                <a16:creationId xmlns:a16="http://schemas.microsoft.com/office/drawing/2014/main" id="{A157BA32-E0AB-CDA2-871B-74B406605088}"/>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Networks</a:t>
            </a:r>
          </a:p>
        </p:txBody>
      </p:sp>
      <p:sp>
        <p:nvSpPr>
          <p:cNvPr id="59394" name="Text Box 2">
            <a:extLst>
              <a:ext uri="{FF2B5EF4-FFF2-40B4-BE49-F238E27FC236}">
                <a16:creationId xmlns:a16="http://schemas.microsoft.com/office/drawing/2014/main" id="{22F084E1-F31C-8CB8-18DA-5C6410F8534C}"/>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Linear Array</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Ring and Chordal Ring</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Barrel Shifter</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Tree and Star</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Fat Tree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Mesh and Torus</a:t>
            </a:r>
          </a:p>
          <a:p>
            <a:pPr marL="341313" defTabSz="457200" fontAlgn="base">
              <a:lnSpc>
                <a:spcPct val="150000"/>
              </a:lnSpc>
              <a:spcBef>
                <a:spcPct val="0"/>
              </a:spcBef>
              <a:spcAft>
                <a:spcPct val="0"/>
              </a:spcAft>
              <a:buSzPct val="130000"/>
            </a:pPr>
            <a:endParaRPr lang="en-US" altLang="en-US" sz="2000">
              <a:latin typeface="Georgia" panose="02040502050405020303" pitchFamily="18" charset="0"/>
            </a:endParaRPr>
          </a:p>
        </p:txBody>
      </p:sp>
      <p:sp>
        <p:nvSpPr>
          <p:cNvPr id="5" name="Footer Placeholder 4">
            <a:extLst>
              <a:ext uri="{FF2B5EF4-FFF2-40B4-BE49-F238E27FC236}">
                <a16:creationId xmlns:a16="http://schemas.microsoft.com/office/drawing/2014/main" id="{3463A696-D060-8E02-B3B0-B4C82124E171}"/>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13D4918B-B7CF-242B-5BDD-20B0675810F2}"/>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109</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755389609"/>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Box 1">
            <a:extLst>
              <a:ext uri="{FF2B5EF4-FFF2-40B4-BE49-F238E27FC236}">
                <a16:creationId xmlns:a16="http://schemas.microsoft.com/office/drawing/2014/main" id="{DB056D88-3997-EBF0-8B4B-333905C69263}"/>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Networks – Linear Array</a:t>
            </a:r>
          </a:p>
        </p:txBody>
      </p:sp>
      <p:sp>
        <p:nvSpPr>
          <p:cNvPr id="60418" name="Text Box 2">
            <a:extLst>
              <a:ext uri="{FF2B5EF4-FFF2-40B4-BE49-F238E27FC236}">
                <a16:creationId xmlns:a16="http://schemas.microsoft.com/office/drawing/2014/main" id="{5470D4B5-4B98-31E3-91D8-F3A544FB8839}"/>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N nodes connected by </a:t>
            </a:r>
            <a:r>
              <a:rPr lang="en-US" altLang="en-US" sz="2000" i="1">
                <a:latin typeface="Georgia" panose="02040502050405020303" pitchFamily="18" charset="0"/>
              </a:rPr>
              <a:t>n</a:t>
            </a:r>
            <a:r>
              <a:rPr lang="en-US" altLang="en-US" sz="2000">
                <a:latin typeface="Georgia" panose="02040502050405020303" pitchFamily="18" charset="0"/>
              </a:rPr>
              <a:t>-1 links (not a bus); segments between different pairs of nodes can be used in parallel.</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Internal nodes have degree 2; end nodes have degree 1.</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Diameter = n-1</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Bisection = 1</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For small n, this is economical, but for large n, it is obviously inappropriate.</a:t>
            </a:r>
          </a:p>
        </p:txBody>
      </p:sp>
      <p:sp>
        <p:nvSpPr>
          <p:cNvPr id="5" name="Footer Placeholder 4">
            <a:extLst>
              <a:ext uri="{FF2B5EF4-FFF2-40B4-BE49-F238E27FC236}">
                <a16:creationId xmlns:a16="http://schemas.microsoft.com/office/drawing/2014/main" id="{102CF16C-B197-5F1A-04EE-9B03187E6C38}"/>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3FE34D13-DA6B-AB5F-59D1-47C9FF3960E6}"/>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110</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404654013"/>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ext Box 1">
            <a:extLst>
              <a:ext uri="{FF2B5EF4-FFF2-40B4-BE49-F238E27FC236}">
                <a16:creationId xmlns:a16="http://schemas.microsoft.com/office/drawing/2014/main" id="{DA4ED668-4E1F-55CA-1C9C-2133991A523F}"/>
              </a:ext>
            </a:extLst>
          </p:cNvPr>
          <p:cNvSpPr txBox="1">
            <a:spLocks noChangeArrowheads="1"/>
          </p:cNvSpPr>
          <p:nvPr/>
        </p:nvSpPr>
        <p:spPr bwMode="auto">
          <a:xfrm>
            <a:off x="1828800" y="609600"/>
            <a:ext cx="88392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Networks – Ring, Chordal Ring</a:t>
            </a:r>
          </a:p>
        </p:txBody>
      </p:sp>
      <p:sp>
        <p:nvSpPr>
          <p:cNvPr id="61442" name="Text Box 2">
            <a:extLst>
              <a:ext uri="{FF2B5EF4-FFF2-40B4-BE49-F238E27FC236}">
                <a16:creationId xmlns:a16="http://schemas.microsoft.com/office/drawing/2014/main" id="{F5CE224A-6B02-C55D-144E-76D71B4442CB}"/>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Like a linear array, but the two end nodes are connected by an </a:t>
            </a:r>
            <a:r>
              <a:rPr lang="en-US" altLang="en-US" sz="2000" i="1">
                <a:latin typeface="Georgia" panose="02040502050405020303" pitchFamily="18" charset="0"/>
              </a:rPr>
              <a:t>n </a:t>
            </a:r>
            <a:r>
              <a:rPr lang="en-US" altLang="en-US" sz="2000" baseline="30000">
                <a:latin typeface="Georgia" panose="02040502050405020303" pitchFamily="18" charset="0"/>
              </a:rPr>
              <a:t>th</a:t>
            </a:r>
            <a:r>
              <a:rPr lang="en-US" altLang="en-US" sz="2000">
                <a:latin typeface="Georgia" panose="02040502050405020303" pitchFamily="18" charset="0"/>
              </a:rPr>
              <a:t> link; the ring can be uni- or bi-directional.  Diameter is </a:t>
            </a:r>
            <a:r>
              <a:rPr lang="en-US" altLang="en-US" sz="2000">
                <a:latin typeface="Symbol" panose="05050102010706020507" pitchFamily="18" charset="2"/>
              </a:rPr>
              <a:t></a:t>
            </a:r>
            <a:r>
              <a:rPr lang="en-US" altLang="en-US" sz="2000">
                <a:latin typeface="Georgia" panose="02040502050405020303" pitchFamily="18" charset="0"/>
              </a:rPr>
              <a:t>n/2</a:t>
            </a:r>
            <a:r>
              <a:rPr lang="en-US" altLang="en-US" sz="2000">
                <a:latin typeface="Symbol" panose="05050102010706020507" pitchFamily="18" charset="2"/>
              </a:rPr>
              <a:t></a:t>
            </a:r>
            <a:r>
              <a:rPr lang="en-US" altLang="en-US" sz="2000">
                <a:latin typeface="Georgia" panose="02040502050405020303" pitchFamily="18" charset="0"/>
              </a:rPr>
              <a:t> for a bidirectional ring, or n for a unidirectional ring.</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By adding additional links (e.g. “chords” in a circle), the node degree is increased, and we obtain a chordal ring.  This reduces the network diameter.</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In the limit, we obtain a fully-connected network, with a node degree of </a:t>
            </a:r>
            <a:r>
              <a:rPr lang="en-US" altLang="en-US" sz="2000" i="1">
                <a:latin typeface="Georgia" panose="02040502050405020303" pitchFamily="18" charset="0"/>
              </a:rPr>
              <a:t>n </a:t>
            </a:r>
            <a:r>
              <a:rPr lang="en-US" altLang="en-US" sz="2000">
                <a:latin typeface="Georgia" panose="02040502050405020303" pitchFamily="18" charset="0"/>
              </a:rPr>
              <a:t>-1 and a diameter of 1.</a:t>
            </a:r>
          </a:p>
        </p:txBody>
      </p:sp>
      <p:sp>
        <p:nvSpPr>
          <p:cNvPr id="5" name="Footer Placeholder 4">
            <a:extLst>
              <a:ext uri="{FF2B5EF4-FFF2-40B4-BE49-F238E27FC236}">
                <a16:creationId xmlns:a16="http://schemas.microsoft.com/office/drawing/2014/main" id="{AAB50BE4-11D7-1BC3-629A-28384F8BB77B}"/>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C1919B34-537A-02E4-2D4C-0140C487D681}"/>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111</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343405649"/>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Box 1">
            <a:extLst>
              <a:ext uri="{FF2B5EF4-FFF2-40B4-BE49-F238E27FC236}">
                <a16:creationId xmlns:a16="http://schemas.microsoft.com/office/drawing/2014/main" id="{FEC60FC8-0748-0F52-779F-D54EE6EB0FE9}"/>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Networks – Barrel Shifter</a:t>
            </a:r>
          </a:p>
        </p:txBody>
      </p:sp>
      <p:sp>
        <p:nvSpPr>
          <p:cNvPr id="62466" name="Text Box 2">
            <a:extLst>
              <a:ext uri="{FF2B5EF4-FFF2-40B4-BE49-F238E27FC236}">
                <a16:creationId xmlns:a16="http://schemas.microsoft.com/office/drawing/2014/main" id="{BDF6E1E0-7767-E3A9-5711-0D5EFC1AAE09}"/>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Like a ring, but with additional links between all pairs of nodes that have a distance equal to a power of 2.</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With a network of size </a:t>
            </a:r>
            <a:r>
              <a:rPr lang="en-US" altLang="en-US" sz="2000" i="1">
                <a:latin typeface="Georgia" panose="02040502050405020303" pitchFamily="18" charset="0"/>
              </a:rPr>
              <a:t>N</a:t>
            </a:r>
            <a:r>
              <a:rPr lang="en-US" altLang="en-US" sz="2000">
                <a:latin typeface="Georgia" panose="02040502050405020303" pitchFamily="18" charset="0"/>
              </a:rPr>
              <a:t> = 2</a:t>
            </a:r>
            <a:r>
              <a:rPr lang="en-US" altLang="en-US" sz="2200" i="1" baseline="33000">
                <a:latin typeface="Georgia" panose="02040502050405020303" pitchFamily="18" charset="0"/>
              </a:rPr>
              <a:t>n</a:t>
            </a:r>
            <a:r>
              <a:rPr lang="en-US" altLang="en-US" sz="2000">
                <a:latin typeface="Georgia" panose="02040502050405020303" pitchFamily="18" charset="0"/>
              </a:rPr>
              <a:t>, each node has degree </a:t>
            </a:r>
            <a:r>
              <a:rPr lang="en-US" altLang="en-US" sz="2000" i="1">
                <a:latin typeface="Georgia" panose="02040502050405020303" pitchFamily="18" charset="0"/>
              </a:rPr>
              <a:t>d</a:t>
            </a:r>
            <a:r>
              <a:rPr lang="en-US" altLang="en-US" sz="2000">
                <a:latin typeface="Georgia" panose="02040502050405020303" pitchFamily="18" charset="0"/>
              </a:rPr>
              <a:t> = 2</a:t>
            </a:r>
            <a:r>
              <a:rPr lang="en-US" altLang="en-US" sz="2000" i="1">
                <a:latin typeface="Georgia" panose="02040502050405020303" pitchFamily="18" charset="0"/>
              </a:rPr>
              <a:t>n </a:t>
            </a:r>
            <a:r>
              <a:rPr lang="en-US" altLang="en-US" sz="2000">
                <a:latin typeface="Georgia" panose="02040502050405020303" pitchFamily="18" charset="0"/>
              </a:rPr>
              <a:t>-1, and the network has diameter </a:t>
            </a:r>
            <a:r>
              <a:rPr lang="en-US" altLang="en-US" sz="2000" i="1">
                <a:latin typeface="Georgia" panose="02040502050405020303" pitchFamily="18" charset="0"/>
              </a:rPr>
              <a:t>D</a:t>
            </a:r>
            <a:r>
              <a:rPr lang="en-US" altLang="en-US" sz="2000">
                <a:latin typeface="Georgia" panose="02040502050405020303" pitchFamily="18" charset="0"/>
              </a:rPr>
              <a:t> = </a:t>
            </a:r>
            <a:r>
              <a:rPr lang="en-US" altLang="en-US" sz="2000" i="1">
                <a:latin typeface="Georgia" panose="02040502050405020303" pitchFamily="18" charset="0"/>
              </a:rPr>
              <a:t>n </a:t>
            </a:r>
            <a:r>
              <a:rPr lang="en-US" altLang="en-US" sz="2000">
                <a:latin typeface="Georgia" panose="02040502050405020303" pitchFamily="18" charset="0"/>
              </a:rPr>
              <a:t>/2.</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Barrel shifter connectivity is greater than any chordal ring of lower node degree.</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Barrel shifter much less complex than fully-interconnected network.</a:t>
            </a:r>
          </a:p>
        </p:txBody>
      </p:sp>
      <p:sp>
        <p:nvSpPr>
          <p:cNvPr id="5" name="Footer Placeholder 4">
            <a:extLst>
              <a:ext uri="{FF2B5EF4-FFF2-40B4-BE49-F238E27FC236}">
                <a16:creationId xmlns:a16="http://schemas.microsoft.com/office/drawing/2014/main" id="{5EB88361-8824-3FA4-C3D3-B5CED4AB7A10}"/>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E4E13C88-4868-8FB1-AF3B-959C25A8C2DF}"/>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112</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16303883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1">
            <a:extLst>
              <a:ext uri="{FF2B5EF4-FFF2-40B4-BE49-F238E27FC236}">
                <a16:creationId xmlns:a16="http://schemas.microsoft.com/office/drawing/2014/main" id="{7CB2B534-FD11-281E-0AC4-B49994B266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3276" y="731838"/>
            <a:ext cx="8137525" cy="5668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858C5350-ECA5-2B8B-2068-AD2FB0EF6C06}"/>
              </a:ext>
            </a:extLst>
          </p:cNvPr>
          <p:cNvSpPr>
            <a:spLocks noGrp="1"/>
          </p:cNvSpPr>
          <p:nvPr>
            <p:ph type="ftr" idx="10"/>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90F7ACD5-EE89-EB42-8911-0C8D91D45855}"/>
              </a:ext>
            </a:extLst>
          </p:cNvPr>
          <p:cNvSpPr>
            <a:spLocks noGrp="1"/>
          </p:cNvSpPr>
          <p:nvPr>
            <p:ph type="sldNum" idx="11"/>
          </p:nvPr>
        </p:nvSpPr>
        <p:spPr/>
        <p:txBody>
          <a:bodyPr/>
          <a:lstStyle/>
          <a:p>
            <a:pPr defTabSz="457200" fontAlgn="base">
              <a:spcBef>
                <a:spcPct val="0"/>
              </a:spcBef>
              <a:spcAft>
                <a:spcPct val="0"/>
              </a:spcAft>
              <a:buSzPct val="100000"/>
            </a:pPr>
            <a:fld id="{C605C30C-37F1-42A5-A968-8ACA063DAF48}" type="slidenum">
              <a:rPr lang="en-US" altLang="en-US" smtClean="0">
                <a:latin typeface="Times New Roman" panose="02020603050405020304" pitchFamily="18" charset="0"/>
              </a:rPr>
              <a:pPr defTabSz="457200" fontAlgn="base">
                <a:spcBef>
                  <a:spcPct val="0"/>
                </a:spcBef>
                <a:spcAft>
                  <a:spcPct val="0"/>
                </a:spcAft>
                <a:buSzPct val="100000"/>
              </a:pPr>
              <a:t>113</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3613975419"/>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1">
            <a:extLst>
              <a:ext uri="{FF2B5EF4-FFF2-40B4-BE49-F238E27FC236}">
                <a16:creationId xmlns:a16="http://schemas.microsoft.com/office/drawing/2014/main" id="{7B123A46-A196-B327-BAD3-0958B155B362}"/>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Networks – Tree and Star</a:t>
            </a:r>
          </a:p>
        </p:txBody>
      </p:sp>
      <p:sp>
        <p:nvSpPr>
          <p:cNvPr id="64514" name="Text Box 2">
            <a:extLst>
              <a:ext uri="{FF2B5EF4-FFF2-40B4-BE49-F238E27FC236}">
                <a16:creationId xmlns:a16="http://schemas.microsoft.com/office/drawing/2014/main" id="{27598525-892C-AEA0-D56B-CA18F76E347B}"/>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k-level completely balanced binary tree will have </a:t>
            </a:r>
            <a:r>
              <a:rPr lang="en-US" altLang="en-US" sz="2000" i="1">
                <a:latin typeface="Georgia" panose="02040502050405020303" pitchFamily="18" charset="0"/>
              </a:rPr>
              <a:t>N</a:t>
            </a:r>
            <a:r>
              <a:rPr lang="en-US" altLang="en-US" sz="2000">
                <a:latin typeface="Georgia" panose="02040502050405020303" pitchFamily="18" charset="0"/>
              </a:rPr>
              <a:t> = 2</a:t>
            </a:r>
            <a:r>
              <a:rPr lang="en-US" altLang="en-US" sz="2000" i="1" baseline="33000">
                <a:latin typeface="Georgia" panose="02040502050405020303" pitchFamily="18" charset="0"/>
              </a:rPr>
              <a:t>k</a:t>
            </a:r>
            <a:r>
              <a:rPr lang="en-US" altLang="en-US" sz="2000" baseline="33000">
                <a:latin typeface="Georgia" panose="02040502050405020303" pitchFamily="18" charset="0"/>
              </a:rPr>
              <a:t> </a:t>
            </a:r>
            <a:r>
              <a:rPr lang="en-US" altLang="en-US" sz="2000">
                <a:latin typeface="Georgia" panose="02040502050405020303" pitchFamily="18" charset="0"/>
              </a:rPr>
              <a:t>– 1 nodes, with maximum node degree of 3 and network diameter is 2(</a:t>
            </a:r>
            <a:r>
              <a:rPr lang="en-US" altLang="en-US" sz="2000" i="1">
                <a:latin typeface="Georgia" panose="02040502050405020303" pitchFamily="18" charset="0"/>
              </a:rPr>
              <a:t>k </a:t>
            </a:r>
            <a:r>
              <a:rPr lang="en-US" altLang="en-US" sz="2000">
                <a:latin typeface="Georgia" panose="02040502050405020303" pitchFamily="18" charset="0"/>
              </a:rPr>
              <a:t>– 1).</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The balanced binary tree is scalable, since it has a constant maximum node degree.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star is a two-level tree with a node degree </a:t>
            </a:r>
            <a:r>
              <a:rPr lang="en-US" altLang="en-US" sz="2000" i="1">
                <a:latin typeface="Georgia" panose="02040502050405020303" pitchFamily="18" charset="0"/>
              </a:rPr>
              <a:t>d</a:t>
            </a:r>
            <a:r>
              <a:rPr lang="en-US" altLang="en-US" sz="2000">
                <a:latin typeface="Georgia" panose="02040502050405020303" pitchFamily="18" charset="0"/>
              </a:rPr>
              <a:t> = </a:t>
            </a:r>
            <a:r>
              <a:rPr lang="en-US" altLang="en-US" sz="2000" i="1">
                <a:latin typeface="Georgia" panose="02040502050405020303" pitchFamily="18" charset="0"/>
              </a:rPr>
              <a:t>N</a:t>
            </a:r>
            <a:r>
              <a:rPr lang="en-US" altLang="en-US" sz="2000">
                <a:latin typeface="Georgia" panose="02040502050405020303" pitchFamily="18" charset="0"/>
              </a:rPr>
              <a:t> – 1 and a constant diameter of 2.</a:t>
            </a:r>
          </a:p>
        </p:txBody>
      </p:sp>
      <p:sp>
        <p:nvSpPr>
          <p:cNvPr id="5" name="Footer Placeholder 4">
            <a:extLst>
              <a:ext uri="{FF2B5EF4-FFF2-40B4-BE49-F238E27FC236}">
                <a16:creationId xmlns:a16="http://schemas.microsoft.com/office/drawing/2014/main" id="{C42A1D5C-9DA4-60B9-686F-E2D241EBA2C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919EECCF-6DBA-1D30-A31E-A3CCF8E8A1C5}"/>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114</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66452267"/>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ext Box 1">
            <a:extLst>
              <a:ext uri="{FF2B5EF4-FFF2-40B4-BE49-F238E27FC236}">
                <a16:creationId xmlns:a16="http://schemas.microsoft.com/office/drawing/2014/main" id="{4785D5A5-10FD-E3BC-CE71-B4FBA29BFFB1}"/>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Networks – Fat Tree</a:t>
            </a:r>
          </a:p>
        </p:txBody>
      </p:sp>
      <p:sp>
        <p:nvSpPr>
          <p:cNvPr id="65538" name="Text Box 2">
            <a:extLst>
              <a:ext uri="{FF2B5EF4-FFF2-40B4-BE49-F238E27FC236}">
                <a16:creationId xmlns:a16="http://schemas.microsoft.com/office/drawing/2014/main" id="{83FCE934-94B3-E2FD-8EEE-E60E12086DAA}"/>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fat tree is a tree in which the number of edges between nodes increases closer to the root (similar to the way the thickness of limbs increases in a real tree as we get closer to the root).</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The edges represent communication channels (“wires”), and since communication traffic increases as the root is approached, it seems logical to increase the number of channels there.</a:t>
            </a:r>
          </a:p>
        </p:txBody>
      </p:sp>
      <p:sp>
        <p:nvSpPr>
          <p:cNvPr id="5" name="Footer Placeholder 4">
            <a:extLst>
              <a:ext uri="{FF2B5EF4-FFF2-40B4-BE49-F238E27FC236}">
                <a16:creationId xmlns:a16="http://schemas.microsoft.com/office/drawing/2014/main" id="{819596EB-A9A4-AF50-0CE5-6ED13C3AE2F7}"/>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DCC6FCE4-4EC5-B0FA-22AC-912473CB19B3}"/>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115</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70378689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Box 1">
            <a:extLst>
              <a:ext uri="{FF2B5EF4-FFF2-40B4-BE49-F238E27FC236}">
                <a16:creationId xmlns:a16="http://schemas.microsoft.com/office/drawing/2014/main" id="{942BFAF2-1B5B-10AB-587D-B92FC5A26826}"/>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Networks – Mesh and Torus</a:t>
            </a:r>
          </a:p>
        </p:txBody>
      </p:sp>
      <p:sp>
        <p:nvSpPr>
          <p:cNvPr id="66562" name="Text Box 2">
            <a:extLst>
              <a:ext uri="{FF2B5EF4-FFF2-40B4-BE49-F238E27FC236}">
                <a16:creationId xmlns:a16="http://schemas.microsoft.com/office/drawing/2014/main" id="{84568B3C-1288-D3AC-02E6-7CA61B1F76AA}"/>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i="1" u="sng">
                <a:latin typeface="Georgia" panose="02040502050405020303" pitchFamily="18" charset="0"/>
              </a:rPr>
              <a:t>Pure mesh</a:t>
            </a:r>
            <a:r>
              <a:rPr lang="en-US" altLang="en-US" sz="2000">
                <a:latin typeface="Georgia" panose="02040502050405020303" pitchFamily="18" charset="0"/>
              </a:rPr>
              <a:t> – </a:t>
            </a:r>
            <a:r>
              <a:rPr lang="en-US" altLang="en-US" sz="2000" i="1">
                <a:latin typeface="Georgia" panose="02040502050405020303" pitchFamily="18" charset="0"/>
              </a:rPr>
              <a:t>N</a:t>
            </a:r>
            <a:r>
              <a:rPr lang="en-US" altLang="en-US" sz="2000">
                <a:latin typeface="Georgia" panose="02040502050405020303" pitchFamily="18" charset="0"/>
              </a:rPr>
              <a:t> = </a:t>
            </a:r>
            <a:r>
              <a:rPr lang="en-US" altLang="en-US" sz="2000" i="1">
                <a:latin typeface="Georgia" panose="02040502050405020303" pitchFamily="18" charset="0"/>
              </a:rPr>
              <a:t>n </a:t>
            </a:r>
            <a:r>
              <a:rPr lang="en-US" altLang="en-US" sz="2000" i="1" baseline="30000">
                <a:latin typeface="Georgia" panose="02040502050405020303" pitchFamily="18" charset="0"/>
              </a:rPr>
              <a:t>k</a:t>
            </a:r>
            <a:r>
              <a:rPr lang="en-US" altLang="en-US" sz="2000">
                <a:latin typeface="Georgia" panose="02040502050405020303" pitchFamily="18" charset="0"/>
              </a:rPr>
              <a:t>  nodes with links between each adjacent pair of nodes in a row or column (or higher degree).  This is not a symmetric network; interior node degree </a:t>
            </a:r>
            <a:r>
              <a:rPr lang="en-US" altLang="en-US" sz="2000" i="1">
                <a:latin typeface="Georgia" panose="02040502050405020303" pitchFamily="18" charset="0"/>
              </a:rPr>
              <a:t>d</a:t>
            </a:r>
            <a:r>
              <a:rPr lang="en-US" altLang="en-US" sz="2000">
                <a:latin typeface="Georgia" panose="02040502050405020303" pitchFamily="18" charset="0"/>
              </a:rPr>
              <a:t> = 2</a:t>
            </a:r>
            <a:r>
              <a:rPr lang="en-US" altLang="en-US" sz="2000" i="1">
                <a:latin typeface="Georgia" panose="02040502050405020303" pitchFamily="18" charset="0"/>
              </a:rPr>
              <a:t>k</a:t>
            </a:r>
            <a:r>
              <a:rPr lang="en-US" altLang="en-US" sz="2000">
                <a:latin typeface="Georgia" panose="02040502050405020303" pitchFamily="18" charset="0"/>
              </a:rPr>
              <a:t>, diameter = </a:t>
            </a:r>
            <a:r>
              <a:rPr lang="en-US" altLang="en-US" sz="2000" i="1">
                <a:latin typeface="Georgia" panose="02040502050405020303" pitchFamily="18" charset="0"/>
              </a:rPr>
              <a:t>k </a:t>
            </a:r>
            <a:r>
              <a:rPr lang="en-US" altLang="en-US" sz="2000">
                <a:latin typeface="Georgia" panose="02040502050405020303" pitchFamily="18" charset="0"/>
              </a:rPr>
              <a:t>(</a:t>
            </a:r>
            <a:r>
              <a:rPr lang="en-US" altLang="en-US" sz="2000" i="1">
                <a:latin typeface="Georgia" panose="02040502050405020303" pitchFamily="18" charset="0"/>
              </a:rPr>
              <a:t>n</a:t>
            </a:r>
            <a:r>
              <a:rPr lang="en-US" altLang="en-US" sz="2000">
                <a:latin typeface="Georgia" panose="02040502050405020303" pitchFamily="18" charset="0"/>
              </a:rPr>
              <a:t> – 1).</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i="1" u="sng">
                <a:latin typeface="Georgia" panose="02040502050405020303" pitchFamily="18" charset="0"/>
              </a:rPr>
              <a:t>Illiac mesh</a:t>
            </a:r>
            <a:r>
              <a:rPr lang="en-US" altLang="en-US" sz="2000">
                <a:latin typeface="Georgia" panose="02040502050405020303" pitchFamily="18" charset="0"/>
              </a:rPr>
              <a:t> (used in Illiac IV computer) – wraparound is allowed, thus reducing the network diameter to about half that of the equivalent pure mesh.</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a:t>
            </a:r>
            <a:r>
              <a:rPr lang="en-US" altLang="en-US" sz="2000" i="1" u="sng">
                <a:latin typeface="Georgia" panose="02040502050405020303" pitchFamily="18" charset="0"/>
              </a:rPr>
              <a:t>torus</a:t>
            </a:r>
            <a:r>
              <a:rPr lang="en-US" altLang="en-US" sz="2000">
                <a:latin typeface="Georgia" panose="02040502050405020303" pitchFamily="18" charset="0"/>
              </a:rPr>
              <a:t> has ring connections in each dimension, and is symmetric.  An n </a:t>
            </a:r>
            <a:r>
              <a:rPr lang="en-US" altLang="en-US" sz="2000">
                <a:latin typeface="Symbol" panose="05050102010706020507" pitchFamily="18" charset="2"/>
              </a:rPr>
              <a:t></a:t>
            </a:r>
            <a:r>
              <a:rPr lang="en-US" altLang="en-US" sz="2000">
                <a:latin typeface="Georgia" panose="02040502050405020303" pitchFamily="18" charset="0"/>
              </a:rPr>
              <a:t> n binary torus has node degree of 4 and a diameter of 2 </a:t>
            </a:r>
            <a:r>
              <a:rPr lang="en-US" altLang="en-US" sz="2000">
                <a:latin typeface="Symbol" panose="05050102010706020507" pitchFamily="18" charset="2"/>
              </a:rPr>
              <a:t></a:t>
            </a:r>
            <a:r>
              <a:rPr lang="en-US" altLang="en-US" sz="2000">
                <a:latin typeface="Georgia" panose="02040502050405020303" pitchFamily="18" charset="0"/>
              </a:rPr>
              <a:t> </a:t>
            </a:r>
            <a:r>
              <a:rPr lang="en-US" altLang="en-US" sz="2000">
                <a:latin typeface="Symbol" panose="05050102010706020507" pitchFamily="18" charset="2"/>
              </a:rPr>
              <a:t></a:t>
            </a:r>
            <a:r>
              <a:rPr lang="en-US" altLang="en-US" sz="2000" i="1">
                <a:latin typeface="Georgia" panose="02040502050405020303" pitchFamily="18" charset="0"/>
              </a:rPr>
              <a:t>n </a:t>
            </a:r>
            <a:r>
              <a:rPr lang="en-US" altLang="en-US" sz="2000">
                <a:latin typeface="Georgia" panose="02040502050405020303" pitchFamily="18" charset="0"/>
              </a:rPr>
              <a:t>/ 2</a:t>
            </a:r>
            <a:r>
              <a:rPr lang="en-US" altLang="en-US" sz="2000">
                <a:latin typeface="Symbol" panose="05050102010706020507" pitchFamily="18" charset="2"/>
              </a:rPr>
              <a:t></a:t>
            </a:r>
            <a:r>
              <a:rPr lang="en-US" altLang="en-US" sz="2000">
                <a:latin typeface="Georgia" panose="02040502050405020303" pitchFamily="18" charset="0"/>
              </a:rPr>
              <a:t> .</a:t>
            </a:r>
          </a:p>
        </p:txBody>
      </p:sp>
      <p:sp>
        <p:nvSpPr>
          <p:cNvPr id="5" name="Footer Placeholder 4">
            <a:extLst>
              <a:ext uri="{FF2B5EF4-FFF2-40B4-BE49-F238E27FC236}">
                <a16:creationId xmlns:a16="http://schemas.microsoft.com/office/drawing/2014/main" id="{A1542D6D-5421-06B3-C1C8-F7ADA8004627}"/>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DE86B98D-394B-884A-9B03-C68A471067FE}"/>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116</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169460542"/>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ext Box 1">
            <a:extLst>
              <a:ext uri="{FF2B5EF4-FFF2-40B4-BE49-F238E27FC236}">
                <a16:creationId xmlns:a16="http://schemas.microsoft.com/office/drawing/2014/main" id="{5FEF3DFB-BAB6-2E41-C222-375C16B437AB}"/>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Static Networks – Systolic Array</a:t>
            </a:r>
          </a:p>
        </p:txBody>
      </p:sp>
      <p:sp>
        <p:nvSpPr>
          <p:cNvPr id="67586" name="Text Box 2">
            <a:extLst>
              <a:ext uri="{FF2B5EF4-FFF2-40B4-BE49-F238E27FC236}">
                <a16:creationId xmlns:a16="http://schemas.microsoft.com/office/drawing/2014/main" id="{07A2929A-86BD-13EC-B9B3-35AED1B1482B}"/>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systolic array is an arrangement of processing elements and communication links designed specifically to match the computation and communication requirements of a specific algorithm (or class of algorithms).</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This specialized character may yield better performance than more generalized structures, but also makes them more expensive, and more difficult to program.</a:t>
            </a:r>
          </a:p>
        </p:txBody>
      </p:sp>
      <p:sp>
        <p:nvSpPr>
          <p:cNvPr id="5" name="Footer Placeholder 4">
            <a:extLst>
              <a:ext uri="{FF2B5EF4-FFF2-40B4-BE49-F238E27FC236}">
                <a16:creationId xmlns:a16="http://schemas.microsoft.com/office/drawing/2014/main" id="{45D3B629-BD71-C2A8-949C-BF312B7B02A3}"/>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FA7881E3-A22C-5EC7-2E7A-2EA34CDA3C84}"/>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117</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972394935"/>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1">
            <a:extLst>
              <a:ext uri="{FF2B5EF4-FFF2-40B4-BE49-F238E27FC236}">
                <a16:creationId xmlns:a16="http://schemas.microsoft.com/office/drawing/2014/main" id="{4086D2C4-6056-58CC-91A4-BAE750C41174}"/>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Network Throughput</a:t>
            </a:r>
          </a:p>
        </p:txBody>
      </p:sp>
      <p:sp>
        <p:nvSpPr>
          <p:cNvPr id="68610" name="Text Box 2">
            <a:extLst>
              <a:ext uri="{FF2B5EF4-FFF2-40B4-BE49-F238E27FC236}">
                <a16:creationId xmlns:a16="http://schemas.microsoft.com/office/drawing/2014/main" id="{5B5D9331-D327-DA87-2699-CB37FBE5FECC}"/>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i="1" u="sng">
                <a:latin typeface="Georgia" panose="02040502050405020303" pitchFamily="18" charset="0"/>
              </a:rPr>
              <a:t>Network throughput</a:t>
            </a:r>
            <a:r>
              <a:rPr lang="en-US" altLang="en-US" sz="2000">
                <a:latin typeface="Georgia" panose="02040502050405020303" pitchFamily="18" charset="0"/>
              </a:rPr>
              <a:t> – number of messages a network can handle in a unit time interval.</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One way to estimate is to calculate the maximum number of messages that can be present in a network at any instant (its </a:t>
            </a:r>
            <a:r>
              <a:rPr lang="en-US" altLang="en-US" sz="2000" i="1" u="sng">
                <a:latin typeface="Georgia" panose="02040502050405020303" pitchFamily="18" charset="0"/>
              </a:rPr>
              <a:t>capacity</a:t>
            </a:r>
            <a:r>
              <a:rPr lang="en-US" altLang="en-US" sz="2000">
                <a:latin typeface="Georgia" panose="02040502050405020303" pitchFamily="18" charset="0"/>
              </a:rPr>
              <a:t>); throughput usually is some fraction of its capacity.</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a:t>
            </a:r>
            <a:r>
              <a:rPr lang="en-US" altLang="en-US" sz="2000" i="1" u="sng">
                <a:latin typeface="Georgia" panose="02040502050405020303" pitchFamily="18" charset="0"/>
              </a:rPr>
              <a:t>hot spot</a:t>
            </a:r>
            <a:r>
              <a:rPr lang="en-US" altLang="en-US" sz="2000">
                <a:latin typeface="Georgia" panose="02040502050405020303" pitchFamily="18" charset="0"/>
              </a:rPr>
              <a:t> is a pair of nodes that accounts for a disproportionately large portion of the total network traffic (possibly causing congestion).</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2000" i="1" u="sng">
                <a:latin typeface="Georgia" panose="02040502050405020303" pitchFamily="18" charset="0"/>
              </a:rPr>
              <a:t>Hot spot throughput</a:t>
            </a:r>
            <a:r>
              <a:rPr lang="en-US" altLang="en-US" sz="2000">
                <a:latin typeface="Georgia" panose="02040502050405020303" pitchFamily="18" charset="0"/>
              </a:rPr>
              <a:t> is maximum rate at which messages can be sent between two specific nodes.</a:t>
            </a:r>
          </a:p>
        </p:txBody>
      </p:sp>
      <p:sp>
        <p:nvSpPr>
          <p:cNvPr id="5" name="Footer Placeholder 4">
            <a:extLst>
              <a:ext uri="{FF2B5EF4-FFF2-40B4-BE49-F238E27FC236}">
                <a16:creationId xmlns:a16="http://schemas.microsoft.com/office/drawing/2014/main" id="{14C08E43-99E7-EF43-D2D2-F6EAA068777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4DB8F0C8-8364-2F35-6942-16B85BD8A508}"/>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118</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35266401"/>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ext Box 1">
            <a:extLst>
              <a:ext uri="{FF2B5EF4-FFF2-40B4-BE49-F238E27FC236}">
                <a16:creationId xmlns:a16="http://schemas.microsoft.com/office/drawing/2014/main" id="{81878010-4974-5216-90C0-2D94A928EAC0}"/>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Dynamic Connection Networks</a:t>
            </a:r>
          </a:p>
        </p:txBody>
      </p:sp>
      <p:sp>
        <p:nvSpPr>
          <p:cNvPr id="69634" name="Text Box 2">
            <a:extLst>
              <a:ext uri="{FF2B5EF4-FFF2-40B4-BE49-F238E27FC236}">
                <a16:creationId xmlns:a16="http://schemas.microsoft.com/office/drawing/2014/main" id="{07AF2D2A-348C-4B38-2DBB-EA3C90CAD500}"/>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Dynamic connection networks can implement all communication patterns based on program demands.</a:t>
            </a:r>
          </a:p>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In increasing order of cost and performance, these include</a:t>
            </a:r>
          </a:p>
          <a:p>
            <a:pPr lvl="1" defTabSz="457200" fontAlgn="base">
              <a:lnSpc>
                <a:spcPct val="140000"/>
              </a:lnSpc>
              <a:spcBef>
                <a:spcPct val="0"/>
              </a:spcBef>
              <a:spcAft>
                <a:spcPct val="0"/>
              </a:spcAft>
              <a:buClr>
                <a:srgbClr val="000000"/>
              </a:buClr>
              <a:buSzPct val="60000"/>
              <a:buFont typeface="Courier New" panose="02070309020205020404" pitchFamily="49" charset="0"/>
              <a:buChar char="o"/>
            </a:pPr>
            <a:r>
              <a:rPr lang="en-US" altLang="en-US" sz="1700">
                <a:latin typeface="Georgia" panose="02040502050405020303" pitchFamily="18" charset="0"/>
              </a:rPr>
              <a:t>bus systems</a:t>
            </a:r>
          </a:p>
          <a:p>
            <a:pPr lvl="1" defTabSz="457200" fontAlgn="base">
              <a:lnSpc>
                <a:spcPct val="140000"/>
              </a:lnSpc>
              <a:spcBef>
                <a:spcPct val="0"/>
              </a:spcBef>
              <a:spcAft>
                <a:spcPct val="0"/>
              </a:spcAft>
              <a:buClr>
                <a:srgbClr val="000000"/>
              </a:buClr>
              <a:buSzPct val="60000"/>
              <a:buFont typeface="Courier New" panose="02070309020205020404" pitchFamily="49" charset="0"/>
              <a:buChar char="o"/>
            </a:pPr>
            <a:r>
              <a:rPr lang="en-US" altLang="en-US" sz="1700">
                <a:latin typeface="Georgia" panose="02040502050405020303" pitchFamily="18" charset="0"/>
              </a:rPr>
              <a:t>multistage interconnection networks</a:t>
            </a:r>
          </a:p>
          <a:p>
            <a:pPr lvl="1" defTabSz="457200" fontAlgn="base">
              <a:lnSpc>
                <a:spcPct val="140000"/>
              </a:lnSpc>
              <a:spcBef>
                <a:spcPct val="0"/>
              </a:spcBef>
              <a:spcAft>
                <a:spcPct val="0"/>
              </a:spcAft>
              <a:buClr>
                <a:srgbClr val="000000"/>
              </a:buClr>
              <a:buSzPct val="60000"/>
              <a:buFont typeface="Courier New" panose="02070309020205020404" pitchFamily="49" charset="0"/>
              <a:buChar char="o"/>
            </a:pPr>
            <a:r>
              <a:rPr lang="en-US" altLang="en-US" sz="1700">
                <a:latin typeface="Georgia" panose="02040502050405020303" pitchFamily="18" charset="0"/>
              </a:rPr>
              <a:t>crossbar switch networks</a:t>
            </a:r>
          </a:p>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Price can be attributed to the cost of wires, switches, arbiters, and connectors.</a:t>
            </a:r>
          </a:p>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Performance is indicated by network bandwidth, data transfer rate, network latency, and communication patterns supported.</a:t>
            </a:r>
          </a:p>
        </p:txBody>
      </p:sp>
      <p:sp>
        <p:nvSpPr>
          <p:cNvPr id="5" name="Footer Placeholder 4">
            <a:extLst>
              <a:ext uri="{FF2B5EF4-FFF2-40B4-BE49-F238E27FC236}">
                <a16:creationId xmlns:a16="http://schemas.microsoft.com/office/drawing/2014/main" id="{8894B7A8-C553-99A2-0FFF-4B3C6979F9D5}"/>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CA433744-E50B-DF78-49A7-641354172D9B}"/>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119</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29892734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Box 1">
            <a:extLst>
              <a:ext uri="{FF2B5EF4-FFF2-40B4-BE49-F238E27FC236}">
                <a16:creationId xmlns:a16="http://schemas.microsoft.com/office/drawing/2014/main" id="{0CB34C39-8F2D-724E-AE46-C8DC90B156E9}"/>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Dynamic Networks – Bus Systems</a:t>
            </a:r>
          </a:p>
        </p:txBody>
      </p:sp>
      <p:sp>
        <p:nvSpPr>
          <p:cNvPr id="70658" name="Text Box 2">
            <a:extLst>
              <a:ext uri="{FF2B5EF4-FFF2-40B4-BE49-F238E27FC236}">
                <a16:creationId xmlns:a16="http://schemas.microsoft.com/office/drawing/2014/main" id="{76D9099A-10A0-9E2F-A9A2-5276C2FF6103}"/>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200">
                <a:latin typeface="Georgia" panose="02040502050405020303" pitchFamily="18" charset="0"/>
              </a:rPr>
              <a:t>A </a:t>
            </a:r>
            <a:r>
              <a:rPr lang="en-US" altLang="en-US" sz="2200" i="1" u="sng">
                <a:latin typeface="Georgia" panose="02040502050405020303" pitchFamily="18" charset="0"/>
              </a:rPr>
              <a:t>bus</a:t>
            </a:r>
            <a:r>
              <a:rPr lang="en-US" altLang="en-US" sz="2200">
                <a:latin typeface="Georgia" panose="02040502050405020303" pitchFamily="18" charset="0"/>
              </a:rPr>
              <a:t> system (</a:t>
            </a:r>
            <a:r>
              <a:rPr lang="en-US" altLang="en-US" sz="2200" i="1" u="sng">
                <a:latin typeface="Georgia" panose="02040502050405020303" pitchFamily="18" charset="0"/>
              </a:rPr>
              <a:t>contention bus</a:t>
            </a:r>
            <a:r>
              <a:rPr lang="en-US" altLang="en-US" sz="2200">
                <a:latin typeface="Georgia" panose="02040502050405020303" pitchFamily="18" charset="0"/>
              </a:rPr>
              <a:t>, </a:t>
            </a:r>
            <a:r>
              <a:rPr lang="en-US" altLang="en-US" sz="2200" i="1" u="sng">
                <a:latin typeface="Georgia" panose="02040502050405020303" pitchFamily="18" charset="0"/>
              </a:rPr>
              <a:t>time-sharing bus</a:t>
            </a:r>
            <a:r>
              <a:rPr lang="en-US" altLang="en-US" sz="2200">
                <a:latin typeface="Georgia" panose="02040502050405020303" pitchFamily="18" charset="0"/>
              </a:rPr>
              <a:t>) has</a:t>
            </a:r>
          </a:p>
          <a:p>
            <a:pPr lvl="1" defTabSz="457200" fontAlgn="base">
              <a:lnSpc>
                <a:spcPct val="140000"/>
              </a:lnSpc>
              <a:spcBef>
                <a:spcPct val="0"/>
              </a:spcBef>
              <a:spcAft>
                <a:spcPct val="0"/>
              </a:spcAft>
              <a:buClr>
                <a:srgbClr val="000000"/>
              </a:buClr>
              <a:buSzPct val="60000"/>
              <a:buFont typeface="Courier New" panose="02070309020205020404" pitchFamily="49" charset="0"/>
              <a:buChar char="o"/>
            </a:pPr>
            <a:r>
              <a:rPr lang="en-US" altLang="en-US" sz="1900">
                <a:latin typeface="Georgia" panose="02040502050405020303" pitchFamily="18" charset="0"/>
              </a:rPr>
              <a:t>a collection of wires and connectors</a:t>
            </a:r>
          </a:p>
          <a:p>
            <a:pPr lvl="1" defTabSz="457200" fontAlgn="base">
              <a:lnSpc>
                <a:spcPct val="140000"/>
              </a:lnSpc>
              <a:spcBef>
                <a:spcPct val="0"/>
              </a:spcBef>
              <a:spcAft>
                <a:spcPct val="0"/>
              </a:spcAft>
              <a:buClr>
                <a:srgbClr val="000000"/>
              </a:buClr>
              <a:buSzPct val="60000"/>
              <a:buFont typeface="Courier New" panose="02070309020205020404" pitchFamily="49" charset="0"/>
              <a:buChar char="o"/>
            </a:pPr>
            <a:r>
              <a:rPr lang="en-US" altLang="en-US" sz="1900">
                <a:latin typeface="Georgia" panose="02040502050405020303" pitchFamily="18" charset="0"/>
              </a:rPr>
              <a:t>multiple modules (processors, memories, peripherals, etc.) which connect to the wires</a:t>
            </a:r>
          </a:p>
          <a:p>
            <a:pPr lvl="1" defTabSz="457200" fontAlgn="base">
              <a:lnSpc>
                <a:spcPct val="140000"/>
              </a:lnSpc>
              <a:spcBef>
                <a:spcPct val="0"/>
              </a:spcBef>
              <a:spcAft>
                <a:spcPct val="0"/>
              </a:spcAft>
              <a:buClr>
                <a:srgbClr val="000000"/>
              </a:buClr>
              <a:buSzPct val="60000"/>
              <a:buFont typeface="Courier New" panose="02070309020205020404" pitchFamily="49" charset="0"/>
              <a:buChar char="o"/>
            </a:pPr>
            <a:r>
              <a:rPr lang="en-US" altLang="en-US" sz="1900">
                <a:latin typeface="Georgia" panose="02040502050405020303" pitchFamily="18" charset="0"/>
              </a:rPr>
              <a:t>data transactions between pairs of modules</a:t>
            </a:r>
          </a:p>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200">
                <a:latin typeface="Georgia" panose="02040502050405020303" pitchFamily="18" charset="0"/>
              </a:rPr>
              <a:t>Bus supports only one transaction at a time.</a:t>
            </a:r>
          </a:p>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200">
                <a:latin typeface="Georgia" panose="02040502050405020303" pitchFamily="18" charset="0"/>
              </a:rPr>
              <a:t>Bus arbitration logic must deal with conflicting requests.</a:t>
            </a:r>
          </a:p>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200">
                <a:latin typeface="Georgia" panose="02040502050405020303" pitchFamily="18" charset="0"/>
              </a:rPr>
              <a:t>Lowest cost and bandwidth of all dynamic schemes.</a:t>
            </a:r>
          </a:p>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200">
                <a:latin typeface="Georgia" panose="02040502050405020303" pitchFamily="18" charset="0"/>
              </a:rPr>
              <a:t>Many bus standards are available.</a:t>
            </a:r>
          </a:p>
        </p:txBody>
      </p:sp>
      <p:sp>
        <p:nvSpPr>
          <p:cNvPr id="5" name="Footer Placeholder 4">
            <a:extLst>
              <a:ext uri="{FF2B5EF4-FFF2-40B4-BE49-F238E27FC236}">
                <a16:creationId xmlns:a16="http://schemas.microsoft.com/office/drawing/2014/main" id="{D34E1318-8A6F-95D2-153F-CA16C3901907}"/>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D1B801DA-E737-1E62-0CB0-8C7CF23F6958}"/>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120</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759656742"/>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 Box 1">
            <a:extLst>
              <a:ext uri="{FF2B5EF4-FFF2-40B4-BE49-F238E27FC236}">
                <a16:creationId xmlns:a16="http://schemas.microsoft.com/office/drawing/2014/main" id="{8E812882-912F-9D08-EB5A-D7EC132ADEB4}"/>
              </a:ext>
            </a:extLst>
          </p:cNvPr>
          <p:cNvSpPr txBox="1">
            <a:spLocks noChangeArrowheads="1"/>
          </p:cNvSpPr>
          <p:nvPr/>
        </p:nvSpPr>
        <p:spPr bwMode="auto">
          <a:xfrm>
            <a:off x="1828800" y="609600"/>
            <a:ext cx="8686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Dynamic Networks – Switch Modules</a:t>
            </a:r>
          </a:p>
        </p:txBody>
      </p:sp>
      <p:sp>
        <p:nvSpPr>
          <p:cNvPr id="71682" name="Text Box 2">
            <a:extLst>
              <a:ext uri="{FF2B5EF4-FFF2-40B4-BE49-F238E27FC236}">
                <a16:creationId xmlns:a16="http://schemas.microsoft.com/office/drawing/2014/main" id="{5AB9DDE0-D3CB-48F7-695F-FF1BC3D70756}"/>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An </a:t>
            </a:r>
            <a:r>
              <a:rPr lang="en-US" altLang="en-US" sz="2000" i="1">
                <a:latin typeface="Georgia" panose="02040502050405020303" pitchFamily="18" charset="0"/>
              </a:rPr>
              <a:t>a</a:t>
            </a:r>
            <a:r>
              <a:rPr lang="en-US" altLang="en-US" sz="2000">
                <a:latin typeface="Georgia" panose="02040502050405020303" pitchFamily="18" charset="0"/>
              </a:rPr>
              <a:t> </a:t>
            </a:r>
            <a:r>
              <a:rPr lang="en-US" altLang="en-US" sz="2000">
                <a:latin typeface="Symbol" panose="05050102010706020507" pitchFamily="18" charset="2"/>
              </a:rPr>
              <a:t></a:t>
            </a:r>
            <a:r>
              <a:rPr lang="en-US" altLang="en-US" sz="2000">
                <a:latin typeface="Georgia" panose="02040502050405020303" pitchFamily="18" charset="0"/>
              </a:rPr>
              <a:t> </a:t>
            </a:r>
            <a:r>
              <a:rPr lang="en-US" altLang="en-US" sz="2000" i="1">
                <a:latin typeface="Georgia" panose="02040502050405020303" pitchFamily="18" charset="0"/>
              </a:rPr>
              <a:t>b</a:t>
            </a:r>
            <a:r>
              <a:rPr lang="en-US" altLang="en-US" sz="2000">
                <a:latin typeface="Georgia" panose="02040502050405020303" pitchFamily="18" charset="0"/>
              </a:rPr>
              <a:t> switch module has a inputs and b outputs.  A binary switch has </a:t>
            </a:r>
            <a:r>
              <a:rPr lang="en-US" altLang="en-US" sz="2000" i="1">
                <a:latin typeface="Georgia" panose="02040502050405020303" pitchFamily="18" charset="0"/>
              </a:rPr>
              <a:t>a</a:t>
            </a:r>
            <a:r>
              <a:rPr lang="en-US" altLang="en-US" sz="2000">
                <a:latin typeface="Georgia" panose="02040502050405020303" pitchFamily="18" charset="0"/>
              </a:rPr>
              <a:t> = </a:t>
            </a:r>
            <a:r>
              <a:rPr lang="en-US" altLang="en-US" sz="2000" i="1">
                <a:latin typeface="Georgia" panose="02040502050405020303" pitchFamily="18" charset="0"/>
              </a:rPr>
              <a:t>b</a:t>
            </a:r>
            <a:r>
              <a:rPr lang="en-US" altLang="en-US" sz="2000">
                <a:latin typeface="Georgia" panose="02040502050405020303" pitchFamily="18" charset="0"/>
              </a:rPr>
              <a:t> = 2.</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It is not necessary for </a:t>
            </a:r>
            <a:r>
              <a:rPr lang="en-US" altLang="en-US" sz="2000" i="1">
                <a:latin typeface="Georgia" panose="02040502050405020303" pitchFamily="18" charset="0"/>
              </a:rPr>
              <a:t>a</a:t>
            </a:r>
            <a:r>
              <a:rPr lang="en-US" altLang="en-US" sz="2000">
                <a:latin typeface="Georgia" panose="02040502050405020303" pitchFamily="18" charset="0"/>
              </a:rPr>
              <a:t> = </a:t>
            </a:r>
            <a:r>
              <a:rPr lang="en-US" altLang="en-US" sz="2000" i="1">
                <a:latin typeface="Georgia" panose="02040502050405020303" pitchFamily="18" charset="0"/>
              </a:rPr>
              <a:t>b</a:t>
            </a:r>
            <a:r>
              <a:rPr lang="en-US" altLang="en-US" sz="2000">
                <a:latin typeface="Georgia" panose="02040502050405020303" pitchFamily="18" charset="0"/>
              </a:rPr>
              <a:t>, but usually </a:t>
            </a:r>
            <a:r>
              <a:rPr lang="en-US" altLang="en-US" sz="2000" i="1">
                <a:latin typeface="Georgia" panose="02040502050405020303" pitchFamily="18" charset="0"/>
              </a:rPr>
              <a:t>a</a:t>
            </a:r>
            <a:r>
              <a:rPr lang="en-US" altLang="en-US" sz="2000">
                <a:latin typeface="Georgia" panose="02040502050405020303" pitchFamily="18" charset="0"/>
              </a:rPr>
              <a:t> = </a:t>
            </a:r>
            <a:r>
              <a:rPr lang="en-US" altLang="en-US" sz="2000" i="1">
                <a:latin typeface="Georgia" panose="02040502050405020303" pitchFamily="18" charset="0"/>
              </a:rPr>
              <a:t>b</a:t>
            </a:r>
            <a:r>
              <a:rPr lang="en-US" altLang="en-US" sz="2000">
                <a:latin typeface="Georgia" panose="02040502050405020303" pitchFamily="18" charset="0"/>
              </a:rPr>
              <a:t> = 2</a:t>
            </a:r>
            <a:r>
              <a:rPr lang="en-US" altLang="en-US" sz="2000" i="1" baseline="30000">
                <a:latin typeface="Georgia" panose="02040502050405020303" pitchFamily="18" charset="0"/>
              </a:rPr>
              <a:t>k</a:t>
            </a:r>
            <a:r>
              <a:rPr lang="en-US" altLang="en-US" sz="2000">
                <a:latin typeface="Georgia" panose="02040502050405020303" pitchFamily="18" charset="0"/>
              </a:rPr>
              <a:t>, for some integer </a:t>
            </a:r>
            <a:r>
              <a:rPr lang="en-US" altLang="en-US" sz="2000" i="1">
                <a:latin typeface="Georgia" panose="02040502050405020303" pitchFamily="18" charset="0"/>
              </a:rPr>
              <a:t>k</a:t>
            </a:r>
            <a:r>
              <a:rPr lang="en-US" altLang="en-US" sz="2000">
                <a:latin typeface="Georgia" panose="02040502050405020303" pitchFamily="18" charset="0"/>
              </a:rPr>
              <a:t>.</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In general, any input can be connected to one or more of the outputs.  However, multiple inputs may not be connected to the same output.</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When only one-to-one mappings are allowed, the switch is called a </a:t>
            </a:r>
            <a:r>
              <a:rPr lang="en-US" altLang="en-US" sz="2000" i="1">
                <a:latin typeface="Georgia" panose="02040502050405020303" pitchFamily="18" charset="0"/>
              </a:rPr>
              <a:t>crossbar switch</a:t>
            </a:r>
            <a:r>
              <a:rPr lang="en-US" altLang="en-US" sz="2000">
                <a:latin typeface="Georgia" panose="02040502050405020303" pitchFamily="18" charset="0"/>
              </a:rPr>
              <a:t>.</a:t>
            </a:r>
          </a:p>
        </p:txBody>
      </p:sp>
      <p:sp>
        <p:nvSpPr>
          <p:cNvPr id="5" name="Footer Placeholder 4">
            <a:extLst>
              <a:ext uri="{FF2B5EF4-FFF2-40B4-BE49-F238E27FC236}">
                <a16:creationId xmlns:a16="http://schemas.microsoft.com/office/drawing/2014/main" id="{2E74E443-08DB-0D70-A47B-1C237AE98FAB}"/>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32DDD4BB-D56C-BB76-25DA-9E238698CD13}"/>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121</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885438036"/>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ext Box 1">
            <a:extLst>
              <a:ext uri="{FF2B5EF4-FFF2-40B4-BE49-F238E27FC236}">
                <a16:creationId xmlns:a16="http://schemas.microsoft.com/office/drawing/2014/main" id="{A5D7A14B-1C7D-9760-C3FC-6E8AD9AF4657}"/>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Multistage Networks</a:t>
            </a:r>
          </a:p>
        </p:txBody>
      </p:sp>
      <p:sp>
        <p:nvSpPr>
          <p:cNvPr id="72706" name="Text Box 2">
            <a:extLst>
              <a:ext uri="{FF2B5EF4-FFF2-40B4-BE49-F238E27FC236}">
                <a16:creationId xmlns:a16="http://schemas.microsoft.com/office/drawing/2014/main" id="{7BF3F49A-6A77-6CD6-3CAB-07BD0B937A8F}"/>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In general, any multistage network is comprised of a collection of </a:t>
            </a:r>
            <a:r>
              <a:rPr lang="en-US" altLang="en-US" sz="2000" b="1" i="1">
                <a:latin typeface="Georgia" panose="02040502050405020303" pitchFamily="18" charset="0"/>
              </a:rPr>
              <a:t>a</a:t>
            </a:r>
            <a:r>
              <a:rPr lang="en-US" altLang="en-US" sz="2000" b="1">
                <a:latin typeface="Georgia" panose="02040502050405020303" pitchFamily="18" charset="0"/>
              </a:rPr>
              <a:t> </a:t>
            </a:r>
            <a:r>
              <a:rPr lang="en-US" altLang="en-US" sz="2000" b="1">
                <a:latin typeface="Symbol" panose="05050102010706020507" pitchFamily="18" charset="2"/>
              </a:rPr>
              <a:t></a:t>
            </a:r>
            <a:r>
              <a:rPr lang="en-US" altLang="en-US" sz="2000" b="1">
                <a:latin typeface="Georgia" panose="02040502050405020303" pitchFamily="18" charset="0"/>
              </a:rPr>
              <a:t> </a:t>
            </a:r>
            <a:r>
              <a:rPr lang="en-US" altLang="en-US" sz="2000" b="1" i="1">
                <a:latin typeface="Georgia" panose="02040502050405020303" pitchFamily="18" charset="0"/>
              </a:rPr>
              <a:t>b</a:t>
            </a:r>
            <a:r>
              <a:rPr lang="en-US" altLang="en-US" sz="2000" b="1">
                <a:latin typeface="Georgia" panose="02040502050405020303" pitchFamily="18" charset="0"/>
              </a:rPr>
              <a:t> switch modules and fixed network modules</a:t>
            </a:r>
            <a:r>
              <a:rPr lang="en-US" altLang="en-US" sz="2000">
                <a:latin typeface="Georgia" panose="02040502050405020303" pitchFamily="18" charset="0"/>
              </a:rPr>
              <a:t>.  The </a:t>
            </a:r>
            <a:r>
              <a:rPr lang="en-US" altLang="en-US" sz="2000" b="1" i="1">
                <a:latin typeface="Georgia" panose="02040502050405020303" pitchFamily="18" charset="0"/>
              </a:rPr>
              <a:t>a</a:t>
            </a:r>
            <a:r>
              <a:rPr lang="en-US" altLang="en-US" sz="2000" b="1">
                <a:latin typeface="Georgia" panose="02040502050405020303" pitchFamily="18" charset="0"/>
              </a:rPr>
              <a:t> </a:t>
            </a:r>
            <a:r>
              <a:rPr lang="en-US" altLang="en-US" sz="2000" b="1">
                <a:latin typeface="Symbol" panose="05050102010706020507" pitchFamily="18" charset="2"/>
              </a:rPr>
              <a:t></a:t>
            </a:r>
            <a:r>
              <a:rPr lang="en-US" altLang="en-US" sz="2000" b="1">
                <a:latin typeface="Georgia" panose="02040502050405020303" pitchFamily="18" charset="0"/>
              </a:rPr>
              <a:t> </a:t>
            </a:r>
            <a:r>
              <a:rPr lang="en-US" altLang="en-US" sz="2000" b="1" i="1">
                <a:latin typeface="Georgia" panose="02040502050405020303" pitchFamily="18" charset="0"/>
              </a:rPr>
              <a:t>b</a:t>
            </a:r>
            <a:r>
              <a:rPr lang="en-US" altLang="en-US" sz="2000">
                <a:latin typeface="Georgia" panose="02040502050405020303" pitchFamily="18" charset="0"/>
              </a:rPr>
              <a:t> switch modules are used to provide </a:t>
            </a:r>
            <a:r>
              <a:rPr lang="en-US" altLang="en-US" sz="2000" b="1">
                <a:latin typeface="Georgia" panose="02040502050405020303" pitchFamily="18" charset="0"/>
              </a:rPr>
              <a:t>variable permutation</a:t>
            </a:r>
            <a:r>
              <a:rPr lang="en-US" altLang="en-US" sz="2000">
                <a:latin typeface="Georgia" panose="02040502050405020303" pitchFamily="18" charset="0"/>
              </a:rPr>
              <a:t> or other </a:t>
            </a:r>
            <a:r>
              <a:rPr lang="en-US" altLang="en-US" sz="2000" b="1">
                <a:latin typeface="Georgia" panose="02040502050405020303" pitchFamily="18" charset="0"/>
              </a:rPr>
              <a:t>reordering of the inputs</a:t>
            </a:r>
            <a:r>
              <a:rPr lang="en-US" altLang="en-US" sz="2000">
                <a:latin typeface="Georgia" panose="02040502050405020303" pitchFamily="18" charset="0"/>
              </a:rPr>
              <a:t>, which are then further reordered by the fixed network modules.</a:t>
            </a:r>
          </a:p>
          <a:p>
            <a:pPr defTabSz="457200" fontAlgn="base">
              <a:lnSpc>
                <a:spcPct val="14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generic multistage network consists of a </a:t>
            </a:r>
            <a:r>
              <a:rPr lang="en-US" altLang="en-US" sz="2000" b="1">
                <a:latin typeface="Georgia" panose="02040502050405020303" pitchFamily="18" charset="0"/>
              </a:rPr>
              <a:t>sequence alternating dynamic switches</a:t>
            </a:r>
            <a:r>
              <a:rPr lang="en-US" altLang="en-US" sz="2000">
                <a:latin typeface="Georgia" panose="02040502050405020303" pitchFamily="18" charset="0"/>
              </a:rPr>
              <a:t> (with relatively small values for </a:t>
            </a:r>
            <a:r>
              <a:rPr lang="en-US" altLang="en-US" sz="2000" i="1">
                <a:latin typeface="Georgia" panose="02040502050405020303" pitchFamily="18" charset="0"/>
              </a:rPr>
              <a:t>a</a:t>
            </a:r>
            <a:r>
              <a:rPr lang="en-US" altLang="en-US" sz="2000">
                <a:latin typeface="Georgia" panose="02040502050405020303" pitchFamily="18" charset="0"/>
              </a:rPr>
              <a:t> and </a:t>
            </a:r>
            <a:r>
              <a:rPr lang="en-US" altLang="en-US" sz="2000" i="1">
                <a:latin typeface="Georgia" panose="02040502050405020303" pitchFamily="18" charset="0"/>
              </a:rPr>
              <a:t>b)</a:t>
            </a:r>
            <a:r>
              <a:rPr lang="en-US" altLang="en-US" sz="2000">
                <a:latin typeface="Georgia" panose="02040502050405020303" pitchFamily="18" charset="0"/>
              </a:rPr>
              <a:t> with static networks (with larger numbers of inputs and outputs).  The static networks are used to implement interstage connections (ISC).</a:t>
            </a:r>
          </a:p>
        </p:txBody>
      </p:sp>
      <p:sp>
        <p:nvSpPr>
          <p:cNvPr id="5" name="Footer Placeholder 4">
            <a:extLst>
              <a:ext uri="{FF2B5EF4-FFF2-40B4-BE49-F238E27FC236}">
                <a16:creationId xmlns:a16="http://schemas.microsoft.com/office/drawing/2014/main" id="{22156787-372E-D0C8-34CC-B8E532B00797}"/>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9BA97EFA-50BE-2318-99D9-FB67DF6DED94}"/>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122</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976927390"/>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 Box 1">
            <a:extLst>
              <a:ext uri="{FF2B5EF4-FFF2-40B4-BE49-F238E27FC236}">
                <a16:creationId xmlns:a16="http://schemas.microsoft.com/office/drawing/2014/main" id="{7A0D38A7-D74E-E66A-B80C-4D2C24CF3C63}"/>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Omega Network</a:t>
            </a:r>
          </a:p>
        </p:txBody>
      </p:sp>
      <p:sp>
        <p:nvSpPr>
          <p:cNvPr id="73730" name="Text Box 2">
            <a:extLst>
              <a:ext uri="{FF2B5EF4-FFF2-40B4-BE49-F238E27FC236}">
                <a16:creationId xmlns:a16="http://schemas.microsoft.com/office/drawing/2014/main" id="{7E092A4E-5699-8651-EC67-160C5A561AD4}"/>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A 2 </a:t>
            </a:r>
            <a:r>
              <a:rPr lang="en-US" altLang="en-US">
                <a:latin typeface="Symbol" panose="05050102010706020507" pitchFamily="18" charset="2"/>
              </a:rPr>
              <a:t></a:t>
            </a:r>
            <a:r>
              <a:rPr lang="en-US" altLang="en-US">
                <a:latin typeface="Georgia" panose="02040502050405020303" pitchFamily="18" charset="0"/>
              </a:rPr>
              <a:t> 2 switch can be configured for</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2000">
                <a:latin typeface="Georgia" panose="02040502050405020303" pitchFamily="18" charset="0"/>
              </a:rPr>
              <a:t>Straight-through</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2000">
                <a:latin typeface="Georgia" panose="02040502050405020303" pitchFamily="18" charset="0"/>
              </a:rPr>
              <a:t>Crossover</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2000">
                <a:latin typeface="Georgia" panose="02040502050405020303" pitchFamily="18" charset="0"/>
              </a:rPr>
              <a:t>Upper broadcast (upper input to both outputs)</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2000">
                <a:latin typeface="Georgia" panose="02040502050405020303" pitchFamily="18" charset="0"/>
              </a:rPr>
              <a:t>Lower broadcast (lower input to both outputs)</a:t>
            </a:r>
          </a:p>
          <a:p>
            <a:pPr lvl="1" defTabSz="457200" fontAlgn="base">
              <a:lnSpc>
                <a:spcPct val="90000"/>
              </a:lnSpc>
              <a:spcBef>
                <a:spcPct val="0"/>
              </a:spcBef>
              <a:spcAft>
                <a:spcPct val="0"/>
              </a:spcAft>
              <a:buClr>
                <a:srgbClr val="000000"/>
              </a:buClr>
              <a:buSzPct val="60000"/>
              <a:buFont typeface="Courier New" panose="02070309020205020404" pitchFamily="49" charset="0"/>
              <a:buChar char="o"/>
            </a:pPr>
            <a:r>
              <a:rPr lang="en-US" altLang="en-US" sz="2000">
                <a:latin typeface="Georgia" panose="02040502050405020303" pitchFamily="18" charset="0"/>
              </a:rPr>
              <a:t>(No output is a somewhat vacuous possibility as well)</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With four stages of eight 2 </a:t>
            </a:r>
            <a:r>
              <a:rPr lang="en-US" altLang="en-US">
                <a:latin typeface="Symbol" panose="05050102010706020507" pitchFamily="18" charset="2"/>
              </a:rPr>
              <a:t></a:t>
            </a:r>
            <a:r>
              <a:rPr lang="en-US" altLang="en-US">
                <a:latin typeface="Georgia" panose="02040502050405020303" pitchFamily="18" charset="0"/>
              </a:rPr>
              <a:t> 2 switches, and a static perfect shuffle for each of the four ISCs, a 16 by 16 Omega network can be constructed (but not all permutations are possible).</a:t>
            </a:r>
          </a:p>
          <a:p>
            <a:pPr defTabSz="457200" fontAlgn="base">
              <a:lnSpc>
                <a:spcPct val="90000"/>
              </a:lnSpc>
              <a:spcBef>
                <a:spcPct val="0"/>
              </a:spcBef>
              <a:spcAft>
                <a:spcPct val="0"/>
              </a:spcAft>
              <a:buClr>
                <a:srgbClr val="000000"/>
              </a:buClr>
              <a:buSzPct val="130000"/>
              <a:buFont typeface="Arial" panose="020B0604020202020204" pitchFamily="34" charset="0"/>
              <a:buChar char="•"/>
            </a:pPr>
            <a:r>
              <a:rPr lang="en-US" altLang="en-US">
                <a:latin typeface="Georgia" panose="02040502050405020303" pitchFamily="18" charset="0"/>
              </a:rPr>
              <a:t>In general , an </a:t>
            </a:r>
            <a:r>
              <a:rPr lang="en-US" altLang="en-US" i="1">
                <a:latin typeface="Georgia" panose="02040502050405020303" pitchFamily="18" charset="0"/>
              </a:rPr>
              <a:t>n</a:t>
            </a:r>
            <a:r>
              <a:rPr lang="en-US" altLang="en-US">
                <a:latin typeface="Georgia" panose="02040502050405020303" pitchFamily="18" charset="0"/>
              </a:rPr>
              <a:t>-input Omega network requires log </a:t>
            </a:r>
            <a:r>
              <a:rPr lang="en-US" altLang="en-US" baseline="-25000">
                <a:latin typeface="Georgia" panose="02040502050405020303" pitchFamily="18" charset="0"/>
              </a:rPr>
              <a:t>2</a:t>
            </a:r>
            <a:r>
              <a:rPr lang="en-US" altLang="en-US">
                <a:latin typeface="Georgia" panose="02040502050405020303" pitchFamily="18" charset="0"/>
              </a:rPr>
              <a:t> </a:t>
            </a:r>
            <a:r>
              <a:rPr lang="en-US" altLang="en-US" i="1">
                <a:latin typeface="Georgia" panose="02040502050405020303" pitchFamily="18" charset="0"/>
              </a:rPr>
              <a:t>n</a:t>
            </a:r>
            <a:r>
              <a:rPr lang="en-US" altLang="en-US">
                <a:latin typeface="Georgia" panose="02040502050405020303" pitchFamily="18" charset="0"/>
              </a:rPr>
              <a:t> stages of 2 </a:t>
            </a:r>
            <a:r>
              <a:rPr lang="en-US" altLang="en-US">
                <a:latin typeface="Symbol" panose="05050102010706020507" pitchFamily="18" charset="2"/>
              </a:rPr>
              <a:t></a:t>
            </a:r>
            <a:r>
              <a:rPr lang="en-US" altLang="en-US">
                <a:latin typeface="Georgia" panose="02040502050405020303" pitchFamily="18" charset="0"/>
              </a:rPr>
              <a:t> 2 switches and </a:t>
            </a:r>
            <a:r>
              <a:rPr lang="en-US" altLang="en-US" i="1">
                <a:latin typeface="Georgia" panose="02040502050405020303" pitchFamily="18" charset="0"/>
              </a:rPr>
              <a:t>n </a:t>
            </a:r>
            <a:r>
              <a:rPr lang="en-US" altLang="en-US">
                <a:latin typeface="Georgia" panose="02040502050405020303" pitchFamily="18" charset="0"/>
              </a:rPr>
              <a:t>/ 2 switch modules.</a:t>
            </a:r>
          </a:p>
        </p:txBody>
      </p:sp>
      <p:sp>
        <p:nvSpPr>
          <p:cNvPr id="5" name="Footer Placeholder 4">
            <a:extLst>
              <a:ext uri="{FF2B5EF4-FFF2-40B4-BE49-F238E27FC236}">
                <a16:creationId xmlns:a16="http://schemas.microsoft.com/office/drawing/2014/main" id="{4B9FC758-EF94-438C-9064-7E9574904EAF}"/>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14FD4812-B93E-F9D4-81B2-33208EE27E83}"/>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123</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502703502"/>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 Box 1">
            <a:extLst>
              <a:ext uri="{FF2B5EF4-FFF2-40B4-BE49-F238E27FC236}">
                <a16:creationId xmlns:a16="http://schemas.microsoft.com/office/drawing/2014/main" id="{ACD076FC-7F8F-F933-184B-E3796E98C3E7}"/>
              </a:ext>
            </a:extLst>
          </p:cNvPr>
          <p:cNvSpPr txBox="1">
            <a:spLocks noChangeArrowheads="1"/>
          </p:cNvSpPr>
          <p:nvPr/>
        </p:nvSpPr>
        <p:spPr bwMode="auto">
          <a:xfrm>
            <a:off x="1981200" y="868363"/>
            <a:ext cx="8229600" cy="100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4754" name="Text Box 2">
            <a:extLst>
              <a:ext uri="{FF2B5EF4-FFF2-40B4-BE49-F238E27FC236}">
                <a16:creationId xmlns:a16="http://schemas.microsoft.com/office/drawing/2014/main" id="{5C591495-A947-BFEC-02FE-006173C6967D}"/>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pic>
        <p:nvPicPr>
          <p:cNvPr id="74755" name="Picture 3">
            <a:extLst>
              <a:ext uri="{FF2B5EF4-FFF2-40B4-BE49-F238E27FC236}">
                <a16:creationId xmlns:a16="http://schemas.microsoft.com/office/drawing/2014/main" id="{6A32B5B1-143A-F498-7AB3-77B36522A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735013"/>
            <a:ext cx="7315200" cy="5486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0384F768-36E7-6008-93CA-81ED341872E8}"/>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158020D8-EA56-9EFE-2A57-71055A8E7B8C}"/>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124</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750850344"/>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 Box 1">
            <a:extLst>
              <a:ext uri="{FF2B5EF4-FFF2-40B4-BE49-F238E27FC236}">
                <a16:creationId xmlns:a16="http://schemas.microsoft.com/office/drawing/2014/main" id="{4F1BFEA3-3440-D723-1920-A9307A694321}"/>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Baseline Network</a:t>
            </a:r>
          </a:p>
        </p:txBody>
      </p:sp>
      <p:sp>
        <p:nvSpPr>
          <p:cNvPr id="75778" name="Text Box 2">
            <a:extLst>
              <a:ext uri="{FF2B5EF4-FFF2-40B4-BE49-F238E27FC236}">
                <a16:creationId xmlns:a16="http://schemas.microsoft.com/office/drawing/2014/main" id="{A81C9423-36F7-351D-DA28-93453A1FD07C}"/>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A baseline network can be shown to be topologically equivalent to other networks (including Omega), and has a simple recursive generation procedure.</a:t>
            </a:r>
          </a:p>
          <a:p>
            <a:pPr defTabSz="457200" fontAlgn="base">
              <a:lnSpc>
                <a:spcPct val="150000"/>
              </a:lnSpc>
              <a:spcBef>
                <a:spcPct val="0"/>
              </a:spcBef>
              <a:spcAft>
                <a:spcPct val="0"/>
              </a:spcAft>
              <a:buClr>
                <a:srgbClr val="000000"/>
              </a:buClr>
              <a:buSzPct val="130000"/>
              <a:buFont typeface="Arial" panose="020B0604020202020204" pitchFamily="34" charset="0"/>
              <a:buChar char="•"/>
            </a:pPr>
            <a:r>
              <a:rPr lang="en-US" altLang="en-US" sz="2000">
                <a:latin typeface="Georgia" panose="02040502050405020303" pitchFamily="18" charset="0"/>
              </a:rPr>
              <a:t>Stage k (k = 0, 1, …) is an m </a:t>
            </a:r>
            <a:r>
              <a:rPr lang="en-US" altLang="en-US" sz="2000">
                <a:latin typeface="Symbol" panose="05050102010706020507" pitchFamily="18" charset="2"/>
              </a:rPr>
              <a:t></a:t>
            </a:r>
            <a:r>
              <a:rPr lang="en-US" altLang="en-US" sz="2000">
                <a:latin typeface="Georgia" panose="02040502050405020303" pitchFamily="18" charset="0"/>
              </a:rPr>
              <a:t> m switch block (where m = N / 2</a:t>
            </a:r>
            <a:r>
              <a:rPr lang="en-US" altLang="en-US" sz="2000" baseline="30000">
                <a:latin typeface="Georgia" panose="02040502050405020303" pitchFamily="18" charset="0"/>
              </a:rPr>
              <a:t>k</a:t>
            </a:r>
            <a:r>
              <a:rPr lang="en-US" altLang="en-US" sz="2000">
                <a:latin typeface="Georgia" panose="02040502050405020303" pitchFamily="18" charset="0"/>
              </a:rPr>
              <a:t> ) composed entirely of 2 </a:t>
            </a:r>
            <a:r>
              <a:rPr lang="en-US" altLang="en-US" sz="2000">
                <a:latin typeface="Symbol" panose="05050102010706020507" pitchFamily="18" charset="2"/>
              </a:rPr>
              <a:t></a:t>
            </a:r>
            <a:r>
              <a:rPr lang="en-US" altLang="en-US" sz="2000">
                <a:latin typeface="Georgia" panose="02040502050405020303" pitchFamily="18" charset="0"/>
              </a:rPr>
              <a:t> 2 switch blocks, each having two configurations: straight through and crossover.</a:t>
            </a:r>
          </a:p>
        </p:txBody>
      </p:sp>
      <p:sp>
        <p:nvSpPr>
          <p:cNvPr id="5" name="Footer Placeholder 4">
            <a:extLst>
              <a:ext uri="{FF2B5EF4-FFF2-40B4-BE49-F238E27FC236}">
                <a16:creationId xmlns:a16="http://schemas.microsoft.com/office/drawing/2014/main" id="{95B30CF2-0A71-807F-CF01-C9E3147B28D0}"/>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4FA901A7-0D5A-3DB2-2D10-10F1215B8C94}"/>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125</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103232838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 Box 1">
            <a:extLst>
              <a:ext uri="{FF2B5EF4-FFF2-40B4-BE49-F238E27FC236}">
                <a16:creationId xmlns:a16="http://schemas.microsoft.com/office/drawing/2014/main" id="{D87F3B42-DCD6-9614-19F8-2E4A464819AF}"/>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4 </a:t>
            </a:r>
            <a:r>
              <a:rPr lang="en-US" altLang="en-US" sz="2800">
                <a:latin typeface="Symbol" panose="05050102010706020507" pitchFamily="18" charset="2"/>
              </a:rPr>
              <a:t></a:t>
            </a:r>
            <a:r>
              <a:rPr lang="en-US" altLang="en-US" sz="2800">
                <a:latin typeface="Georgia" panose="02040502050405020303" pitchFamily="18" charset="0"/>
              </a:rPr>
              <a:t> 4 Baseline Network</a:t>
            </a:r>
          </a:p>
        </p:txBody>
      </p:sp>
      <p:grpSp>
        <p:nvGrpSpPr>
          <p:cNvPr id="76802" name="Group 2">
            <a:extLst>
              <a:ext uri="{FF2B5EF4-FFF2-40B4-BE49-F238E27FC236}">
                <a16:creationId xmlns:a16="http://schemas.microsoft.com/office/drawing/2014/main" id="{53F9C294-A750-CEB5-CE77-D095D4308D27}"/>
              </a:ext>
            </a:extLst>
          </p:cNvPr>
          <p:cNvGrpSpPr>
            <a:grpSpLocks/>
          </p:cNvGrpSpPr>
          <p:nvPr/>
        </p:nvGrpSpPr>
        <p:grpSpPr bwMode="auto">
          <a:xfrm>
            <a:off x="3657601" y="2057401"/>
            <a:ext cx="4246563" cy="3255963"/>
            <a:chOff x="1344" y="1296"/>
            <a:chExt cx="2675" cy="2051"/>
          </a:xfrm>
        </p:grpSpPr>
        <p:grpSp>
          <p:nvGrpSpPr>
            <p:cNvPr id="76803" name="Group 3">
              <a:extLst>
                <a:ext uri="{FF2B5EF4-FFF2-40B4-BE49-F238E27FC236}">
                  <a16:creationId xmlns:a16="http://schemas.microsoft.com/office/drawing/2014/main" id="{4888AE8F-6B08-45E7-655B-FE18FD3785B3}"/>
                </a:ext>
              </a:extLst>
            </p:cNvPr>
            <p:cNvGrpSpPr>
              <a:grpSpLocks/>
            </p:cNvGrpSpPr>
            <p:nvPr/>
          </p:nvGrpSpPr>
          <p:grpSpPr bwMode="auto">
            <a:xfrm>
              <a:off x="1344" y="1296"/>
              <a:ext cx="611" cy="2051"/>
              <a:chOff x="1344" y="1296"/>
              <a:chExt cx="611" cy="2051"/>
            </a:xfrm>
          </p:grpSpPr>
          <p:grpSp>
            <p:nvGrpSpPr>
              <p:cNvPr id="76804" name="Group 4">
                <a:extLst>
                  <a:ext uri="{FF2B5EF4-FFF2-40B4-BE49-F238E27FC236}">
                    <a16:creationId xmlns:a16="http://schemas.microsoft.com/office/drawing/2014/main" id="{77B419F3-BD97-F08F-B7A7-6D89694EB126}"/>
                  </a:ext>
                </a:extLst>
              </p:cNvPr>
              <p:cNvGrpSpPr>
                <a:grpSpLocks/>
              </p:cNvGrpSpPr>
              <p:nvPr/>
            </p:nvGrpSpPr>
            <p:grpSpPr bwMode="auto">
              <a:xfrm>
                <a:off x="1440" y="1296"/>
                <a:ext cx="419" cy="2051"/>
                <a:chOff x="1440" y="1296"/>
                <a:chExt cx="419" cy="2051"/>
              </a:xfrm>
            </p:grpSpPr>
            <p:sp>
              <p:nvSpPr>
                <p:cNvPr id="76805" name="Rectangle 5">
                  <a:extLst>
                    <a:ext uri="{FF2B5EF4-FFF2-40B4-BE49-F238E27FC236}">
                      <a16:creationId xmlns:a16="http://schemas.microsoft.com/office/drawing/2014/main" id="{39F1931D-BBFE-55E6-A5C3-D2CBC0998F91}"/>
                    </a:ext>
                  </a:extLst>
                </p:cNvPr>
                <p:cNvSpPr>
                  <a:spLocks noChangeArrowheads="1"/>
                </p:cNvSpPr>
                <p:nvPr/>
              </p:nvSpPr>
              <p:spPr bwMode="auto">
                <a:xfrm>
                  <a:off x="1440" y="1824"/>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06" name="Rectangle 6">
                  <a:extLst>
                    <a:ext uri="{FF2B5EF4-FFF2-40B4-BE49-F238E27FC236}">
                      <a16:creationId xmlns:a16="http://schemas.microsoft.com/office/drawing/2014/main" id="{D7D50949-4ACD-9214-7461-D7AD29BC5E2B}"/>
                    </a:ext>
                  </a:extLst>
                </p:cNvPr>
                <p:cNvSpPr>
                  <a:spLocks noChangeArrowheads="1"/>
                </p:cNvSpPr>
                <p:nvPr/>
              </p:nvSpPr>
              <p:spPr bwMode="auto">
                <a:xfrm>
                  <a:off x="1440" y="2352"/>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07" name="Rectangle 7">
                  <a:extLst>
                    <a:ext uri="{FF2B5EF4-FFF2-40B4-BE49-F238E27FC236}">
                      <a16:creationId xmlns:a16="http://schemas.microsoft.com/office/drawing/2014/main" id="{DA39AC51-B273-DCC4-5A81-B5ED39BEA9D0}"/>
                    </a:ext>
                  </a:extLst>
                </p:cNvPr>
                <p:cNvSpPr>
                  <a:spLocks noChangeArrowheads="1"/>
                </p:cNvSpPr>
                <p:nvPr/>
              </p:nvSpPr>
              <p:spPr bwMode="auto">
                <a:xfrm>
                  <a:off x="1440" y="2928"/>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08" name="Rectangle 8">
                  <a:extLst>
                    <a:ext uri="{FF2B5EF4-FFF2-40B4-BE49-F238E27FC236}">
                      <a16:creationId xmlns:a16="http://schemas.microsoft.com/office/drawing/2014/main" id="{B869014B-546F-2D1A-18AC-0C558CDA9BC1}"/>
                    </a:ext>
                  </a:extLst>
                </p:cNvPr>
                <p:cNvSpPr>
                  <a:spLocks noChangeArrowheads="1"/>
                </p:cNvSpPr>
                <p:nvPr/>
              </p:nvSpPr>
              <p:spPr bwMode="auto">
                <a:xfrm>
                  <a:off x="1440" y="1296"/>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09" name="Group 9">
                <a:extLst>
                  <a:ext uri="{FF2B5EF4-FFF2-40B4-BE49-F238E27FC236}">
                    <a16:creationId xmlns:a16="http://schemas.microsoft.com/office/drawing/2014/main" id="{E870B1F6-5047-AE46-2611-A6077A55634F}"/>
                  </a:ext>
                </a:extLst>
              </p:cNvPr>
              <p:cNvGrpSpPr>
                <a:grpSpLocks/>
              </p:cNvGrpSpPr>
              <p:nvPr/>
            </p:nvGrpSpPr>
            <p:grpSpPr bwMode="auto">
              <a:xfrm>
                <a:off x="1344" y="1440"/>
                <a:ext cx="83" cy="1763"/>
                <a:chOff x="1344" y="1440"/>
                <a:chExt cx="83" cy="1763"/>
              </a:xfrm>
            </p:grpSpPr>
            <p:grpSp>
              <p:nvGrpSpPr>
                <p:cNvPr id="76810" name="Group 10">
                  <a:extLst>
                    <a:ext uri="{FF2B5EF4-FFF2-40B4-BE49-F238E27FC236}">
                      <a16:creationId xmlns:a16="http://schemas.microsoft.com/office/drawing/2014/main" id="{0566E6D5-A5AB-38D0-D4A0-CC231400072A}"/>
                    </a:ext>
                  </a:extLst>
                </p:cNvPr>
                <p:cNvGrpSpPr>
                  <a:grpSpLocks/>
                </p:cNvGrpSpPr>
                <p:nvPr/>
              </p:nvGrpSpPr>
              <p:grpSpPr bwMode="auto">
                <a:xfrm>
                  <a:off x="1344" y="1440"/>
                  <a:ext cx="83" cy="131"/>
                  <a:chOff x="1344" y="1440"/>
                  <a:chExt cx="83" cy="131"/>
                </a:xfrm>
              </p:grpSpPr>
              <p:sp>
                <p:nvSpPr>
                  <p:cNvPr id="76811" name="Line 11">
                    <a:extLst>
                      <a:ext uri="{FF2B5EF4-FFF2-40B4-BE49-F238E27FC236}">
                        <a16:creationId xmlns:a16="http://schemas.microsoft.com/office/drawing/2014/main" id="{DBE2E32D-28B4-D223-94AF-4A463B1A9542}"/>
                      </a:ext>
                    </a:extLst>
                  </p:cNvPr>
                  <p:cNvSpPr>
                    <a:spLocks noChangeShapeType="1"/>
                  </p:cNvSpPr>
                  <p:nvPr/>
                </p:nvSpPr>
                <p:spPr bwMode="auto">
                  <a:xfrm flipH="1">
                    <a:off x="1343" y="144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12" name="Line 12">
                    <a:extLst>
                      <a:ext uri="{FF2B5EF4-FFF2-40B4-BE49-F238E27FC236}">
                        <a16:creationId xmlns:a16="http://schemas.microsoft.com/office/drawing/2014/main" id="{65F678F9-B409-1750-7501-F6CCEDCE2153}"/>
                      </a:ext>
                    </a:extLst>
                  </p:cNvPr>
                  <p:cNvSpPr>
                    <a:spLocks noChangeShapeType="1"/>
                  </p:cNvSpPr>
                  <p:nvPr/>
                </p:nvSpPr>
                <p:spPr bwMode="auto">
                  <a:xfrm flipH="1">
                    <a:off x="1343" y="15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13" name="Group 13">
                  <a:extLst>
                    <a:ext uri="{FF2B5EF4-FFF2-40B4-BE49-F238E27FC236}">
                      <a16:creationId xmlns:a16="http://schemas.microsoft.com/office/drawing/2014/main" id="{77BDC1AE-5383-EA75-42C5-AAE65BFA77E4}"/>
                    </a:ext>
                  </a:extLst>
                </p:cNvPr>
                <p:cNvGrpSpPr>
                  <a:grpSpLocks/>
                </p:cNvGrpSpPr>
                <p:nvPr/>
              </p:nvGrpSpPr>
              <p:grpSpPr bwMode="auto">
                <a:xfrm>
                  <a:off x="1344" y="1968"/>
                  <a:ext cx="83" cy="131"/>
                  <a:chOff x="1344" y="1968"/>
                  <a:chExt cx="83" cy="131"/>
                </a:xfrm>
              </p:grpSpPr>
              <p:sp>
                <p:nvSpPr>
                  <p:cNvPr id="76814" name="Line 14">
                    <a:extLst>
                      <a:ext uri="{FF2B5EF4-FFF2-40B4-BE49-F238E27FC236}">
                        <a16:creationId xmlns:a16="http://schemas.microsoft.com/office/drawing/2014/main" id="{170205CC-7276-8E88-F8BD-E9CF153FECEC}"/>
                      </a:ext>
                    </a:extLst>
                  </p:cNvPr>
                  <p:cNvSpPr>
                    <a:spLocks noChangeShapeType="1"/>
                  </p:cNvSpPr>
                  <p:nvPr/>
                </p:nvSpPr>
                <p:spPr bwMode="auto">
                  <a:xfrm flipH="1">
                    <a:off x="1343" y="196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15" name="Line 15">
                    <a:extLst>
                      <a:ext uri="{FF2B5EF4-FFF2-40B4-BE49-F238E27FC236}">
                        <a16:creationId xmlns:a16="http://schemas.microsoft.com/office/drawing/2014/main" id="{B42CAAF3-1EBC-6A01-0F0E-CB1B4590885A}"/>
                      </a:ext>
                    </a:extLst>
                  </p:cNvPr>
                  <p:cNvSpPr>
                    <a:spLocks noChangeShapeType="1"/>
                  </p:cNvSpPr>
                  <p:nvPr/>
                </p:nvSpPr>
                <p:spPr bwMode="auto">
                  <a:xfrm flipH="1">
                    <a:off x="1343" y="210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16" name="Group 16">
                  <a:extLst>
                    <a:ext uri="{FF2B5EF4-FFF2-40B4-BE49-F238E27FC236}">
                      <a16:creationId xmlns:a16="http://schemas.microsoft.com/office/drawing/2014/main" id="{543E3D66-1216-2CF6-A4AD-9991C73223C9}"/>
                    </a:ext>
                  </a:extLst>
                </p:cNvPr>
                <p:cNvGrpSpPr>
                  <a:grpSpLocks/>
                </p:cNvGrpSpPr>
                <p:nvPr/>
              </p:nvGrpSpPr>
              <p:grpSpPr bwMode="auto">
                <a:xfrm>
                  <a:off x="1344" y="2496"/>
                  <a:ext cx="83" cy="131"/>
                  <a:chOff x="1344" y="2496"/>
                  <a:chExt cx="83" cy="131"/>
                </a:xfrm>
              </p:grpSpPr>
              <p:sp>
                <p:nvSpPr>
                  <p:cNvPr id="76817" name="Line 17">
                    <a:extLst>
                      <a:ext uri="{FF2B5EF4-FFF2-40B4-BE49-F238E27FC236}">
                        <a16:creationId xmlns:a16="http://schemas.microsoft.com/office/drawing/2014/main" id="{675DA9F2-D9AD-C80F-ED02-7A7BF9852B71}"/>
                      </a:ext>
                    </a:extLst>
                  </p:cNvPr>
                  <p:cNvSpPr>
                    <a:spLocks noChangeShapeType="1"/>
                  </p:cNvSpPr>
                  <p:nvPr/>
                </p:nvSpPr>
                <p:spPr bwMode="auto">
                  <a:xfrm flipH="1">
                    <a:off x="1343" y="2496"/>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18" name="Line 18">
                    <a:extLst>
                      <a:ext uri="{FF2B5EF4-FFF2-40B4-BE49-F238E27FC236}">
                        <a16:creationId xmlns:a16="http://schemas.microsoft.com/office/drawing/2014/main" id="{B15817FD-834B-77FB-7D7D-854E83676BD7}"/>
                      </a:ext>
                    </a:extLst>
                  </p:cNvPr>
                  <p:cNvSpPr>
                    <a:spLocks noChangeShapeType="1"/>
                  </p:cNvSpPr>
                  <p:nvPr/>
                </p:nvSpPr>
                <p:spPr bwMode="auto">
                  <a:xfrm flipH="1">
                    <a:off x="1343" y="262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19" name="Group 19">
                  <a:extLst>
                    <a:ext uri="{FF2B5EF4-FFF2-40B4-BE49-F238E27FC236}">
                      <a16:creationId xmlns:a16="http://schemas.microsoft.com/office/drawing/2014/main" id="{141E6A95-F773-79D5-5232-A7F97725E5CF}"/>
                    </a:ext>
                  </a:extLst>
                </p:cNvPr>
                <p:cNvGrpSpPr>
                  <a:grpSpLocks/>
                </p:cNvGrpSpPr>
                <p:nvPr/>
              </p:nvGrpSpPr>
              <p:grpSpPr bwMode="auto">
                <a:xfrm>
                  <a:off x="1344" y="3072"/>
                  <a:ext cx="83" cy="131"/>
                  <a:chOff x="1344" y="3072"/>
                  <a:chExt cx="83" cy="131"/>
                </a:xfrm>
              </p:grpSpPr>
              <p:sp>
                <p:nvSpPr>
                  <p:cNvPr id="76820" name="Line 20">
                    <a:extLst>
                      <a:ext uri="{FF2B5EF4-FFF2-40B4-BE49-F238E27FC236}">
                        <a16:creationId xmlns:a16="http://schemas.microsoft.com/office/drawing/2014/main" id="{BCD264C1-9247-C47D-849F-F1A37E5393EA}"/>
                      </a:ext>
                    </a:extLst>
                  </p:cNvPr>
                  <p:cNvSpPr>
                    <a:spLocks noChangeShapeType="1"/>
                  </p:cNvSpPr>
                  <p:nvPr/>
                </p:nvSpPr>
                <p:spPr bwMode="auto">
                  <a:xfrm flipH="1">
                    <a:off x="1343" y="30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21" name="Line 21">
                    <a:extLst>
                      <a:ext uri="{FF2B5EF4-FFF2-40B4-BE49-F238E27FC236}">
                        <a16:creationId xmlns:a16="http://schemas.microsoft.com/office/drawing/2014/main" id="{69F73950-D976-3157-B890-85F75BF4C576}"/>
                      </a:ext>
                    </a:extLst>
                  </p:cNvPr>
                  <p:cNvSpPr>
                    <a:spLocks noChangeShapeType="1"/>
                  </p:cNvSpPr>
                  <p:nvPr/>
                </p:nvSpPr>
                <p:spPr bwMode="auto">
                  <a:xfrm flipH="1">
                    <a:off x="1343" y="3204"/>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grpSp>
            <p:nvGrpSpPr>
              <p:cNvPr id="76822" name="Group 22">
                <a:extLst>
                  <a:ext uri="{FF2B5EF4-FFF2-40B4-BE49-F238E27FC236}">
                    <a16:creationId xmlns:a16="http://schemas.microsoft.com/office/drawing/2014/main" id="{B23A09C3-1C58-E4A0-47F1-492B43A1C24F}"/>
                  </a:ext>
                </a:extLst>
              </p:cNvPr>
              <p:cNvGrpSpPr>
                <a:grpSpLocks/>
              </p:cNvGrpSpPr>
              <p:nvPr/>
            </p:nvGrpSpPr>
            <p:grpSpPr bwMode="auto">
              <a:xfrm>
                <a:off x="1872" y="1440"/>
                <a:ext cx="83" cy="1763"/>
                <a:chOff x="1872" y="1440"/>
                <a:chExt cx="83" cy="1763"/>
              </a:xfrm>
            </p:grpSpPr>
            <p:grpSp>
              <p:nvGrpSpPr>
                <p:cNvPr id="76823" name="Group 23">
                  <a:extLst>
                    <a:ext uri="{FF2B5EF4-FFF2-40B4-BE49-F238E27FC236}">
                      <a16:creationId xmlns:a16="http://schemas.microsoft.com/office/drawing/2014/main" id="{D116FE4D-60AE-9A81-4320-C9B875AEB211}"/>
                    </a:ext>
                  </a:extLst>
                </p:cNvPr>
                <p:cNvGrpSpPr>
                  <a:grpSpLocks/>
                </p:cNvGrpSpPr>
                <p:nvPr/>
              </p:nvGrpSpPr>
              <p:grpSpPr bwMode="auto">
                <a:xfrm>
                  <a:off x="1872" y="1440"/>
                  <a:ext cx="83" cy="131"/>
                  <a:chOff x="1872" y="1440"/>
                  <a:chExt cx="83" cy="131"/>
                </a:xfrm>
              </p:grpSpPr>
              <p:sp>
                <p:nvSpPr>
                  <p:cNvPr id="76824" name="Line 24">
                    <a:extLst>
                      <a:ext uri="{FF2B5EF4-FFF2-40B4-BE49-F238E27FC236}">
                        <a16:creationId xmlns:a16="http://schemas.microsoft.com/office/drawing/2014/main" id="{E35515E9-01D2-C3B7-5942-64BB5830655B}"/>
                      </a:ext>
                    </a:extLst>
                  </p:cNvPr>
                  <p:cNvSpPr>
                    <a:spLocks noChangeShapeType="1"/>
                  </p:cNvSpPr>
                  <p:nvPr/>
                </p:nvSpPr>
                <p:spPr bwMode="auto">
                  <a:xfrm flipH="1">
                    <a:off x="1871" y="144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25" name="Line 25">
                    <a:extLst>
                      <a:ext uri="{FF2B5EF4-FFF2-40B4-BE49-F238E27FC236}">
                        <a16:creationId xmlns:a16="http://schemas.microsoft.com/office/drawing/2014/main" id="{47021F3E-116E-E6FD-00CC-529EB8886F8E}"/>
                      </a:ext>
                    </a:extLst>
                  </p:cNvPr>
                  <p:cNvSpPr>
                    <a:spLocks noChangeShapeType="1"/>
                  </p:cNvSpPr>
                  <p:nvPr/>
                </p:nvSpPr>
                <p:spPr bwMode="auto">
                  <a:xfrm flipH="1">
                    <a:off x="1871" y="15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26" name="Group 26">
                  <a:extLst>
                    <a:ext uri="{FF2B5EF4-FFF2-40B4-BE49-F238E27FC236}">
                      <a16:creationId xmlns:a16="http://schemas.microsoft.com/office/drawing/2014/main" id="{44C3A318-C792-704E-4F06-54E8D971DCD2}"/>
                    </a:ext>
                  </a:extLst>
                </p:cNvPr>
                <p:cNvGrpSpPr>
                  <a:grpSpLocks/>
                </p:cNvGrpSpPr>
                <p:nvPr/>
              </p:nvGrpSpPr>
              <p:grpSpPr bwMode="auto">
                <a:xfrm>
                  <a:off x="1872" y="1968"/>
                  <a:ext cx="83" cy="131"/>
                  <a:chOff x="1872" y="1968"/>
                  <a:chExt cx="83" cy="131"/>
                </a:xfrm>
              </p:grpSpPr>
              <p:sp>
                <p:nvSpPr>
                  <p:cNvPr id="76827" name="Line 27">
                    <a:extLst>
                      <a:ext uri="{FF2B5EF4-FFF2-40B4-BE49-F238E27FC236}">
                        <a16:creationId xmlns:a16="http://schemas.microsoft.com/office/drawing/2014/main" id="{B7A651C4-74AF-2F47-116D-6FB4A40CCB0E}"/>
                      </a:ext>
                    </a:extLst>
                  </p:cNvPr>
                  <p:cNvSpPr>
                    <a:spLocks noChangeShapeType="1"/>
                  </p:cNvSpPr>
                  <p:nvPr/>
                </p:nvSpPr>
                <p:spPr bwMode="auto">
                  <a:xfrm flipH="1">
                    <a:off x="1871" y="196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28" name="Line 28">
                    <a:extLst>
                      <a:ext uri="{FF2B5EF4-FFF2-40B4-BE49-F238E27FC236}">
                        <a16:creationId xmlns:a16="http://schemas.microsoft.com/office/drawing/2014/main" id="{718E6408-68A6-210B-E9E2-2AA810FD029F}"/>
                      </a:ext>
                    </a:extLst>
                  </p:cNvPr>
                  <p:cNvSpPr>
                    <a:spLocks noChangeShapeType="1"/>
                  </p:cNvSpPr>
                  <p:nvPr/>
                </p:nvSpPr>
                <p:spPr bwMode="auto">
                  <a:xfrm flipH="1">
                    <a:off x="1871" y="210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29" name="Group 29">
                  <a:extLst>
                    <a:ext uri="{FF2B5EF4-FFF2-40B4-BE49-F238E27FC236}">
                      <a16:creationId xmlns:a16="http://schemas.microsoft.com/office/drawing/2014/main" id="{76E7FB2B-FE54-CA91-3B49-9013DA975881}"/>
                    </a:ext>
                  </a:extLst>
                </p:cNvPr>
                <p:cNvGrpSpPr>
                  <a:grpSpLocks/>
                </p:cNvGrpSpPr>
                <p:nvPr/>
              </p:nvGrpSpPr>
              <p:grpSpPr bwMode="auto">
                <a:xfrm>
                  <a:off x="1872" y="2496"/>
                  <a:ext cx="83" cy="131"/>
                  <a:chOff x="1872" y="2496"/>
                  <a:chExt cx="83" cy="131"/>
                </a:xfrm>
              </p:grpSpPr>
              <p:sp>
                <p:nvSpPr>
                  <p:cNvPr id="76830" name="Line 30">
                    <a:extLst>
                      <a:ext uri="{FF2B5EF4-FFF2-40B4-BE49-F238E27FC236}">
                        <a16:creationId xmlns:a16="http://schemas.microsoft.com/office/drawing/2014/main" id="{38E68C69-C063-0687-9E1B-13BC927008B1}"/>
                      </a:ext>
                    </a:extLst>
                  </p:cNvPr>
                  <p:cNvSpPr>
                    <a:spLocks noChangeShapeType="1"/>
                  </p:cNvSpPr>
                  <p:nvPr/>
                </p:nvSpPr>
                <p:spPr bwMode="auto">
                  <a:xfrm flipH="1">
                    <a:off x="1871" y="2496"/>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31" name="Line 31">
                    <a:extLst>
                      <a:ext uri="{FF2B5EF4-FFF2-40B4-BE49-F238E27FC236}">
                        <a16:creationId xmlns:a16="http://schemas.microsoft.com/office/drawing/2014/main" id="{4CC68579-0BE8-6898-E009-535BEB1CDD75}"/>
                      </a:ext>
                    </a:extLst>
                  </p:cNvPr>
                  <p:cNvSpPr>
                    <a:spLocks noChangeShapeType="1"/>
                  </p:cNvSpPr>
                  <p:nvPr/>
                </p:nvSpPr>
                <p:spPr bwMode="auto">
                  <a:xfrm flipH="1">
                    <a:off x="1871" y="262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32" name="Group 32">
                  <a:extLst>
                    <a:ext uri="{FF2B5EF4-FFF2-40B4-BE49-F238E27FC236}">
                      <a16:creationId xmlns:a16="http://schemas.microsoft.com/office/drawing/2014/main" id="{7C7AF406-028F-123B-3129-E6E16A6E7165}"/>
                    </a:ext>
                  </a:extLst>
                </p:cNvPr>
                <p:cNvGrpSpPr>
                  <a:grpSpLocks/>
                </p:cNvGrpSpPr>
                <p:nvPr/>
              </p:nvGrpSpPr>
              <p:grpSpPr bwMode="auto">
                <a:xfrm>
                  <a:off x="1872" y="3072"/>
                  <a:ext cx="83" cy="131"/>
                  <a:chOff x="1872" y="3072"/>
                  <a:chExt cx="83" cy="131"/>
                </a:xfrm>
              </p:grpSpPr>
              <p:sp>
                <p:nvSpPr>
                  <p:cNvPr id="76833" name="Line 33">
                    <a:extLst>
                      <a:ext uri="{FF2B5EF4-FFF2-40B4-BE49-F238E27FC236}">
                        <a16:creationId xmlns:a16="http://schemas.microsoft.com/office/drawing/2014/main" id="{55A70725-2C4B-F4F5-F1DD-A33284DAD83D}"/>
                      </a:ext>
                    </a:extLst>
                  </p:cNvPr>
                  <p:cNvSpPr>
                    <a:spLocks noChangeShapeType="1"/>
                  </p:cNvSpPr>
                  <p:nvPr/>
                </p:nvSpPr>
                <p:spPr bwMode="auto">
                  <a:xfrm flipH="1">
                    <a:off x="1871" y="30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34" name="Line 34">
                    <a:extLst>
                      <a:ext uri="{FF2B5EF4-FFF2-40B4-BE49-F238E27FC236}">
                        <a16:creationId xmlns:a16="http://schemas.microsoft.com/office/drawing/2014/main" id="{42E4617F-415F-DC7A-520E-DD10D668FE69}"/>
                      </a:ext>
                    </a:extLst>
                  </p:cNvPr>
                  <p:cNvSpPr>
                    <a:spLocks noChangeShapeType="1"/>
                  </p:cNvSpPr>
                  <p:nvPr/>
                </p:nvSpPr>
                <p:spPr bwMode="auto">
                  <a:xfrm flipH="1">
                    <a:off x="1871" y="3204"/>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grpSp>
        <p:grpSp>
          <p:nvGrpSpPr>
            <p:cNvPr id="76835" name="Group 35">
              <a:extLst>
                <a:ext uri="{FF2B5EF4-FFF2-40B4-BE49-F238E27FC236}">
                  <a16:creationId xmlns:a16="http://schemas.microsoft.com/office/drawing/2014/main" id="{4976AA3C-5DAA-1BAA-21A1-E17A209DF888}"/>
                </a:ext>
              </a:extLst>
            </p:cNvPr>
            <p:cNvGrpSpPr>
              <a:grpSpLocks/>
            </p:cNvGrpSpPr>
            <p:nvPr/>
          </p:nvGrpSpPr>
          <p:grpSpPr bwMode="auto">
            <a:xfrm>
              <a:off x="2352" y="1296"/>
              <a:ext cx="611" cy="2051"/>
              <a:chOff x="2352" y="1296"/>
              <a:chExt cx="611" cy="2051"/>
            </a:xfrm>
          </p:grpSpPr>
          <p:grpSp>
            <p:nvGrpSpPr>
              <p:cNvPr id="76836" name="Group 36">
                <a:extLst>
                  <a:ext uri="{FF2B5EF4-FFF2-40B4-BE49-F238E27FC236}">
                    <a16:creationId xmlns:a16="http://schemas.microsoft.com/office/drawing/2014/main" id="{A9878014-2D93-D310-6316-1FB8BCBB48A6}"/>
                  </a:ext>
                </a:extLst>
              </p:cNvPr>
              <p:cNvGrpSpPr>
                <a:grpSpLocks/>
              </p:cNvGrpSpPr>
              <p:nvPr/>
            </p:nvGrpSpPr>
            <p:grpSpPr bwMode="auto">
              <a:xfrm>
                <a:off x="2448" y="1296"/>
                <a:ext cx="419" cy="2051"/>
                <a:chOff x="2448" y="1296"/>
                <a:chExt cx="419" cy="2051"/>
              </a:xfrm>
            </p:grpSpPr>
            <p:sp>
              <p:nvSpPr>
                <p:cNvPr id="76837" name="Rectangle 37">
                  <a:extLst>
                    <a:ext uri="{FF2B5EF4-FFF2-40B4-BE49-F238E27FC236}">
                      <a16:creationId xmlns:a16="http://schemas.microsoft.com/office/drawing/2014/main" id="{22DA877C-5854-2573-23AB-D23AF1BCCA5E}"/>
                    </a:ext>
                  </a:extLst>
                </p:cNvPr>
                <p:cNvSpPr>
                  <a:spLocks noChangeArrowheads="1"/>
                </p:cNvSpPr>
                <p:nvPr/>
              </p:nvSpPr>
              <p:spPr bwMode="auto">
                <a:xfrm>
                  <a:off x="2448" y="1824"/>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38" name="Rectangle 38">
                  <a:extLst>
                    <a:ext uri="{FF2B5EF4-FFF2-40B4-BE49-F238E27FC236}">
                      <a16:creationId xmlns:a16="http://schemas.microsoft.com/office/drawing/2014/main" id="{25618438-5480-3190-86B8-AA4B5926B912}"/>
                    </a:ext>
                  </a:extLst>
                </p:cNvPr>
                <p:cNvSpPr>
                  <a:spLocks noChangeArrowheads="1"/>
                </p:cNvSpPr>
                <p:nvPr/>
              </p:nvSpPr>
              <p:spPr bwMode="auto">
                <a:xfrm>
                  <a:off x="2448" y="2352"/>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39" name="Rectangle 39">
                  <a:extLst>
                    <a:ext uri="{FF2B5EF4-FFF2-40B4-BE49-F238E27FC236}">
                      <a16:creationId xmlns:a16="http://schemas.microsoft.com/office/drawing/2014/main" id="{5707AE9A-3156-E080-BF49-FFBB6385FDB8}"/>
                    </a:ext>
                  </a:extLst>
                </p:cNvPr>
                <p:cNvSpPr>
                  <a:spLocks noChangeArrowheads="1"/>
                </p:cNvSpPr>
                <p:nvPr/>
              </p:nvSpPr>
              <p:spPr bwMode="auto">
                <a:xfrm>
                  <a:off x="2448" y="2928"/>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40" name="Rectangle 40">
                  <a:extLst>
                    <a:ext uri="{FF2B5EF4-FFF2-40B4-BE49-F238E27FC236}">
                      <a16:creationId xmlns:a16="http://schemas.microsoft.com/office/drawing/2014/main" id="{DF713A0B-6F61-BA73-5DC0-D0816F05D13D}"/>
                    </a:ext>
                  </a:extLst>
                </p:cNvPr>
                <p:cNvSpPr>
                  <a:spLocks noChangeArrowheads="1"/>
                </p:cNvSpPr>
                <p:nvPr/>
              </p:nvSpPr>
              <p:spPr bwMode="auto">
                <a:xfrm>
                  <a:off x="2448" y="1296"/>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41" name="Group 41">
                <a:extLst>
                  <a:ext uri="{FF2B5EF4-FFF2-40B4-BE49-F238E27FC236}">
                    <a16:creationId xmlns:a16="http://schemas.microsoft.com/office/drawing/2014/main" id="{E0EB636B-B97B-7EFB-E5E6-8403D6C7AAB4}"/>
                  </a:ext>
                </a:extLst>
              </p:cNvPr>
              <p:cNvGrpSpPr>
                <a:grpSpLocks/>
              </p:cNvGrpSpPr>
              <p:nvPr/>
            </p:nvGrpSpPr>
            <p:grpSpPr bwMode="auto">
              <a:xfrm>
                <a:off x="2352" y="1440"/>
                <a:ext cx="83" cy="1763"/>
                <a:chOff x="2352" y="1440"/>
                <a:chExt cx="83" cy="1763"/>
              </a:xfrm>
            </p:grpSpPr>
            <p:grpSp>
              <p:nvGrpSpPr>
                <p:cNvPr id="76842" name="Group 42">
                  <a:extLst>
                    <a:ext uri="{FF2B5EF4-FFF2-40B4-BE49-F238E27FC236}">
                      <a16:creationId xmlns:a16="http://schemas.microsoft.com/office/drawing/2014/main" id="{9EF97C76-3104-D98A-08CC-0E681EC094E7}"/>
                    </a:ext>
                  </a:extLst>
                </p:cNvPr>
                <p:cNvGrpSpPr>
                  <a:grpSpLocks/>
                </p:cNvGrpSpPr>
                <p:nvPr/>
              </p:nvGrpSpPr>
              <p:grpSpPr bwMode="auto">
                <a:xfrm>
                  <a:off x="2352" y="1440"/>
                  <a:ext cx="83" cy="131"/>
                  <a:chOff x="2352" y="1440"/>
                  <a:chExt cx="83" cy="131"/>
                </a:xfrm>
              </p:grpSpPr>
              <p:sp>
                <p:nvSpPr>
                  <p:cNvPr id="76843" name="Line 43">
                    <a:extLst>
                      <a:ext uri="{FF2B5EF4-FFF2-40B4-BE49-F238E27FC236}">
                        <a16:creationId xmlns:a16="http://schemas.microsoft.com/office/drawing/2014/main" id="{ACDB4FE8-D07A-59B5-9B1A-6DAC115D79E2}"/>
                      </a:ext>
                    </a:extLst>
                  </p:cNvPr>
                  <p:cNvSpPr>
                    <a:spLocks noChangeShapeType="1"/>
                  </p:cNvSpPr>
                  <p:nvPr/>
                </p:nvSpPr>
                <p:spPr bwMode="auto">
                  <a:xfrm flipH="1">
                    <a:off x="2351" y="144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44" name="Line 44">
                    <a:extLst>
                      <a:ext uri="{FF2B5EF4-FFF2-40B4-BE49-F238E27FC236}">
                        <a16:creationId xmlns:a16="http://schemas.microsoft.com/office/drawing/2014/main" id="{68DE2365-D276-8543-50A7-235FBA40F5CE}"/>
                      </a:ext>
                    </a:extLst>
                  </p:cNvPr>
                  <p:cNvSpPr>
                    <a:spLocks noChangeShapeType="1"/>
                  </p:cNvSpPr>
                  <p:nvPr/>
                </p:nvSpPr>
                <p:spPr bwMode="auto">
                  <a:xfrm flipH="1">
                    <a:off x="2351" y="15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45" name="Group 45">
                  <a:extLst>
                    <a:ext uri="{FF2B5EF4-FFF2-40B4-BE49-F238E27FC236}">
                      <a16:creationId xmlns:a16="http://schemas.microsoft.com/office/drawing/2014/main" id="{74835975-E5D3-4FE5-4112-CBEAAFD26994}"/>
                    </a:ext>
                  </a:extLst>
                </p:cNvPr>
                <p:cNvGrpSpPr>
                  <a:grpSpLocks/>
                </p:cNvGrpSpPr>
                <p:nvPr/>
              </p:nvGrpSpPr>
              <p:grpSpPr bwMode="auto">
                <a:xfrm>
                  <a:off x="2352" y="1968"/>
                  <a:ext cx="83" cy="131"/>
                  <a:chOff x="2352" y="1968"/>
                  <a:chExt cx="83" cy="131"/>
                </a:xfrm>
              </p:grpSpPr>
              <p:sp>
                <p:nvSpPr>
                  <p:cNvPr id="76846" name="Line 46">
                    <a:extLst>
                      <a:ext uri="{FF2B5EF4-FFF2-40B4-BE49-F238E27FC236}">
                        <a16:creationId xmlns:a16="http://schemas.microsoft.com/office/drawing/2014/main" id="{5524999C-D455-7A17-8F0C-BEF6B62831EC}"/>
                      </a:ext>
                    </a:extLst>
                  </p:cNvPr>
                  <p:cNvSpPr>
                    <a:spLocks noChangeShapeType="1"/>
                  </p:cNvSpPr>
                  <p:nvPr/>
                </p:nvSpPr>
                <p:spPr bwMode="auto">
                  <a:xfrm flipH="1">
                    <a:off x="2351" y="196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47" name="Line 47">
                    <a:extLst>
                      <a:ext uri="{FF2B5EF4-FFF2-40B4-BE49-F238E27FC236}">
                        <a16:creationId xmlns:a16="http://schemas.microsoft.com/office/drawing/2014/main" id="{332E95F6-3666-E220-7553-B7E841D31DA4}"/>
                      </a:ext>
                    </a:extLst>
                  </p:cNvPr>
                  <p:cNvSpPr>
                    <a:spLocks noChangeShapeType="1"/>
                  </p:cNvSpPr>
                  <p:nvPr/>
                </p:nvSpPr>
                <p:spPr bwMode="auto">
                  <a:xfrm flipH="1">
                    <a:off x="2351" y="210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48" name="Group 48">
                  <a:extLst>
                    <a:ext uri="{FF2B5EF4-FFF2-40B4-BE49-F238E27FC236}">
                      <a16:creationId xmlns:a16="http://schemas.microsoft.com/office/drawing/2014/main" id="{436FBADD-8A25-8A56-15F4-A92EBFB5B5EC}"/>
                    </a:ext>
                  </a:extLst>
                </p:cNvPr>
                <p:cNvGrpSpPr>
                  <a:grpSpLocks/>
                </p:cNvGrpSpPr>
                <p:nvPr/>
              </p:nvGrpSpPr>
              <p:grpSpPr bwMode="auto">
                <a:xfrm>
                  <a:off x="2352" y="2496"/>
                  <a:ext cx="83" cy="131"/>
                  <a:chOff x="2352" y="2496"/>
                  <a:chExt cx="83" cy="131"/>
                </a:xfrm>
              </p:grpSpPr>
              <p:sp>
                <p:nvSpPr>
                  <p:cNvPr id="76849" name="Line 49">
                    <a:extLst>
                      <a:ext uri="{FF2B5EF4-FFF2-40B4-BE49-F238E27FC236}">
                        <a16:creationId xmlns:a16="http://schemas.microsoft.com/office/drawing/2014/main" id="{5D298A9B-2F92-7900-0F92-BFA2CEB7E7CE}"/>
                      </a:ext>
                    </a:extLst>
                  </p:cNvPr>
                  <p:cNvSpPr>
                    <a:spLocks noChangeShapeType="1"/>
                  </p:cNvSpPr>
                  <p:nvPr/>
                </p:nvSpPr>
                <p:spPr bwMode="auto">
                  <a:xfrm flipH="1">
                    <a:off x="2351" y="2496"/>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50" name="Line 50">
                    <a:extLst>
                      <a:ext uri="{FF2B5EF4-FFF2-40B4-BE49-F238E27FC236}">
                        <a16:creationId xmlns:a16="http://schemas.microsoft.com/office/drawing/2014/main" id="{30609517-EFB2-C2E3-EA1F-EC1AE275D2D4}"/>
                      </a:ext>
                    </a:extLst>
                  </p:cNvPr>
                  <p:cNvSpPr>
                    <a:spLocks noChangeShapeType="1"/>
                  </p:cNvSpPr>
                  <p:nvPr/>
                </p:nvSpPr>
                <p:spPr bwMode="auto">
                  <a:xfrm flipH="1">
                    <a:off x="2351" y="262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51" name="Group 51">
                  <a:extLst>
                    <a:ext uri="{FF2B5EF4-FFF2-40B4-BE49-F238E27FC236}">
                      <a16:creationId xmlns:a16="http://schemas.microsoft.com/office/drawing/2014/main" id="{9B0CEAE1-401A-65A4-D52D-C6A493EB181A}"/>
                    </a:ext>
                  </a:extLst>
                </p:cNvPr>
                <p:cNvGrpSpPr>
                  <a:grpSpLocks/>
                </p:cNvGrpSpPr>
                <p:nvPr/>
              </p:nvGrpSpPr>
              <p:grpSpPr bwMode="auto">
                <a:xfrm>
                  <a:off x="2352" y="3072"/>
                  <a:ext cx="83" cy="131"/>
                  <a:chOff x="2352" y="3072"/>
                  <a:chExt cx="83" cy="131"/>
                </a:xfrm>
              </p:grpSpPr>
              <p:sp>
                <p:nvSpPr>
                  <p:cNvPr id="76852" name="Line 52">
                    <a:extLst>
                      <a:ext uri="{FF2B5EF4-FFF2-40B4-BE49-F238E27FC236}">
                        <a16:creationId xmlns:a16="http://schemas.microsoft.com/office/drawing/2014/main" id="{20058089-6EB7-5B8A-E15F-81971C5BF584}"/>
                      </a:ext>
                    </a:extLst>
                  </p:cNvPr>
                  <p:cNvSpPr>
                    <a:spLocks noChangeShapeType="1"/>
                  </p:cNvSpPr>
                  <p:nvPr/>
                </p:nvSpPr>
                <p:spPr bwMode="auto">
                  <a:xfrm flipH="1">
                    <a:off x="2351" y="30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53" name="Line 53">
                    <a:extLst>
                      <a:ext uri="{FF2B5EF4-FFF2-40B4-BE49-F238E27FC236}">
                        <a16:creationId xmlns:a16="http://schemas.microsoft.com/office/drawing/2014/main" id="{71B41A42-4757-BE6F-493F-2967600C4C41}"/>
                      </a:ext>
                    </a:extLst>
                  </p:cNvPr>
                  <p:cNvSpPr>
                    <a:spLocks noChangeShapeType="1"/>
                  </p:cNvSpPr>
                  <p:nvPr/>
                </p:nvSpPr>
                <p:spPr bwMode="auto">
                  <a:xfrm flipH="1">
                    <a:off x="2351" y="3204"/>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grpSp>
            <p:nvGrpSpPr>
              <p:cNvPr id="76854" name="Group 54">
                <a:extLst>
                  <a:ext uri="{FF2B5EF4-FFF2-40B4-BE49-F238E27FC236}">
                    <a16:creationId xmlns:a16="http://schemas.microsoft.com/office/drawing/2014/main" id="{56FD44CD-1E50-EBE1-326D-8974AEA5F4C7}"/>
                  </a:ext>
                </a:extLst>
              </p:cNvPr>
              <p:cNvGrpSpPr>
                <a:grpSpLocks/>
              </p:cNvGrpSpPr>
              <p:nvPr/>
            </p:nvGrpSpPr>
            <p:grpSpPr bwMode="auto">
              <a:xfrm>
                <a:off x="2880" y="1440"/>
                <a:ext cx="83" cy="1763"/>
                <a:chOff x="2880" y="1440"/>
                <a:chExt cx="83" cy="1763"/>
              </a:xfrm>
            </p:grpSpPr>
            <p:grpSp>
              <p:nvGrpSpPr>
                <p:cNvPr id="76855" name="Group 55">
                  <a:extLst>
                    <a:ext uri="{FF2B5EF4-FFF2-40B4-BE49-F238E27FC236}">
                      <a16:creationId xmlns:a16="http://schemas.microsoft.com/office/drawing/2014/main" id="{62D7D867-DD52-EE1F-12DE-37BD145B7E3E}"/>
                    </a:ext>
                  </a:extLst>
                </p:cNvPr>
                <p:cNvGrpSpPr>
                  <a:grpSpLocks/>
                </p:cNvGrpSpPr>
                <p:nvPr/>
              </p:nvGrpSpPr>
              <p:grpSpPr bwMode="auto">
                <a:xfrm>
                  <a:off x="2880" y="1440"/>
                  <a:ext cx="83" cy="131"/>
                  <a:chOff x="2880" y="1440"/>
                  <a:chExt cx="83" cy="131"/>
                </a:xfrm>
              </p:grpSpPr>
              <p:sp>
                <p:nvSpPr>
                  <p:cNvPr id="76856" name="Line 56">
                    <a:extLst>
                      <a:ext uri="{FF2B5EF4-FFF2-40B4-BE49-F238E27FC236}">
                        <a16:creationId xmlns:a16="http://schemas.microsoft.com/office/drawing/2014/main" id="{0A749F15-6073-9A57-30DC-84E9797E8333}"/>
                      </a:ext>
                    </a:extLst>
                  </p:cNvPr>
                  <p:cNvSpPr>
                    <a:spLocks noChangeShapeType="1"/>
                  </p:cNvSpPr>
                  <p:nvPr/>
                </p:nvSpPr>
                <p:spPr bwMode="auto">
                  <a:xfrm flipH="1">
                    <a:off x="2879" y="144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57" name="Line 57">
                    <a:extLst>
                      <a:ext uri="{FF2B5EF4-FFF2-40B4-BE49-F238E27FC236}">
                        <a16:creationId xmlns:a16="http://schemas.microsoft.com/office/drawing/2014/main" id="{C7253D79-4751-5DCE-2D08-0C832F8C9718}"/>
                      </a:ext>
                    </a:extLst>
                  </p:cNvPr>
                  <p:cNvSpPr>
                    <a:spLocks noChangeShapeType="1"/>
                  </p:cNvSpPr>
                  <p:nvPr/>
                </p:nvSpPr>
                <p:spPr bwMode="auto">
                  <a:xfrm flipH="1">
                    <a:off x="2879" y="15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58" name="Group 58">
                  <a:extLst>
                    <a:ext uri="{FF2B5EF4-FFF2-40B4-BE49-F238E27FC236}">
                      <a16:creationId xmlns:a16="http://schemas.microsoft.com/office/drawing/2014/main" id="{68F617AA-CD52-57CB-B27C-FC9FBC21DBFB}"/>
                    </a:ext>
                  </a:extLst>
                </p:cNvPr>
                <p:cNvGrpSpPr>
                  <a:grpSpLocks/>
                </p:cNvGrpSpPr>
                <p:nvPr/>
              </p:nvGrpSpPr>
              <p:grpSpPr bwMode="auto">
                <a:xfrm>
                  <a:off x="2880" y="1968"/>
                  <a:ext cx="83" cy="131"/>
                  <a:chOff x="2880" y="1968"/>
                  <a:chExt cx="83" cy="131"/>
                </a:xfrm>
              </p:grpSpPr>
              <p:sp>
                <p:nvSpPr>
                  <p:cNvPr id="76859" name="Line 59">
                    <a:extLst>
                      <a:ext uri="{FF2B5EF4-FFF2-40B4-BE49-F238E27FC236}">
                        <a16:creationId xmlns:a16="http://schemas.microsoft.com/office/drawing/2014/main" id="{6416D211-16D5-BCE2-F37B-C8660981470C}"/>
                      </a:ext>
                    </a:extLst>
                  </p:cNvPr>
                  <p:cNvSpPr>
                    <a:spLocks noChangeShapeType="1"/>
                  </p:cNvSpPr>
                  <p:nvPr/>
                </p:nvSpPr>
                <p:spPr bwMode="auto">
                  <a:xfrm flipH="1">
                    <a:off x="2879" y="196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60" name="Line 60">
                    <a:extLst>
                      <a:ext uri="{FF2B5EF4-FFF2-40B4-BE49-F238E27FC236}">
                        <a16:creationId xmlns:a16="http://schemas.microsoft.com/office/drawing/2014/main" id="{14F7E5EE-6730-218F-E058-776376570656}"/>
                      </a:ext>
                    </a:extLst>
                  </p:cNvPr>
                  <p:cNvSpPr>
                    <a:spLocks noChangeShapeType="1"/>
                  </p:cNvSpPr>
                  <p:nvPr/>
                </p:nvSpPr>
                <p:spPr bwMode="auto">
                  <a:xfrm flipH="1">
                    <a:off x="2879" y="210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61" name="Group 61">
                  <a:extLst>
                    <a:ext uri="{FF2B5EF4-FFF2-40B4-BE49-F238E27FC236}">
                      <a16:creationId xmlns:a16="http://schemas.microsoft.com/office/drawing/2014/main" id="{FEB017E6-BAE3-6FA2-0911-E9F01539951D}"/>
                    </a:ext>
                  </a:extLst>
                </p:cNvPr>
                <p:cNvGrpSpPr>
                  <a:grpSpLocks/>
                </p:cNvGrpSpPr>
                <p:nvPr/>
              </p:nvGrpSpPr>
              <p:grpSpPr bwMode="auto">
                <a:xfrm>
                  <a:off x="2880" y="2496"/>
                  <a:ext cx="83" cy="131"/>
                  <a:chOff x="2880" y="2496"/>
                  <a:chExt cx="83" cy="131"/>
                </a:xfrm>
              </p:grpSpPr>
              <p:sp>
                <p:nvSpPr>
                  <p:cNvPr id="76862" name="Line 62">
                    <a:extLst>
                      <a:ext uri="{FF2B5EF4-FFF2-40B4-BE49-F238E27FC236}">
                        <a16:creationId xmlns:a16="http://schemas.microsoft.com/office/drawing/2014/main" id="{DE476314-CEC4-3F7A-2DA6-A1B43CB2B2D5}"/>
                      </a:ext>
                    </a:extLst>
                  </p:cNvPr>
                  <p:cNvSpPr>
                    <a:spLocks noChangeShapeType="1"/>
                  </p:cNvSpPr>
                  <p:nvPr/>
                </p:nvSpPr>
                <p:spPr bwMode="auto">
                  <a:xfrm flipH="1">
                    <a:off x="2879" y="2496"/>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63" name="Line 63">
                    <a:extLst>
                      <a:ext uri="{FF2B5EF4-FFF2-40B4-BE49-F238E27FC236}">
                        <a16:creationId xmlns:a16="http://schemas.microsoft.com/office/drawing/2014/main" id="{23A68A90-449B-969A-411C-E2E998519621}"/>
                      </a:ext>
                    </a:extLst>
                  </p:cNvPr>
                  <p:cNvSpPr>
                    <a:spLocks noChangeShapeType="1"/>
                  </p:cNvSpPr>
                  <p:nvPr/>
                </p:nvSpPr>
                <p:spPr bwMode="auto">
                  <a:xfrm flipH="1">
                    <a:off x="2879" y="262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64" name="Group 64">
                  <a:extLst>
                    <a:ext uri="{FF2B5EF4-FFF2-40B4-BE49-F238E27FC236}">
                      <a16:creationId xmlns:a16="http://schemas.microsoft.com/office/drawing/2014/main" id="{F83EFBCB-BD9C-CB25-1B9E-21BC562DED9A}"/>
                    </a:ext>
                  </a:extLst>
                </p:cNvPr>
                <p:cNvGrpSpPr>
                  <a:grpSpLocks/>
                </p:cNvGrpSpPr>
                <p:nvPr/>
              </p:nvGrpSpPr>
              <p:grpSpPr bwMode="auto">
                <a:xfrm>
                  <a:off x="2880" y="3072"/>
                  <a:ext cx="83" cy="131"/>
                  <a:chOff x="2880" y="3072"/>
                  <a:chExt cx="83" cy="131"/>
                </a:xfrm>
              </p:grpSpPr>
              <p:sp>
                <p:nvSpPr>
                  <p:cNvPr id="76865" name="Line 65">
                    <a:extLst>
                      <a:ext uri="{FF2B5EF4-FFF2-40B4-BE49-F238E27FC236}">
                        <a16:creationId xmlns:a16="http://schemas.microsoft.com/office/drawing/2014/main" id="{87C054BF-7608-D167-DA27-CFCB5615ABFE}"/>
                      </a:ext>
                    </a:extLst>
                  </p:cNvPr>
                  <p:cNvSpPr>
                    <a:spLocks noChangeShapeType="1"/>
                  </p:cNvSpPr>
                  <p:nvPr/>
                </p:nvSpPr>
                <p:spPr bwMode="auto">
                  <a:xfrm flipH="1">
                    <a:off x="2879" y="30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66" name="Line 66">
                    <a:extLst>
                      <a:ext uri="{FF2B5EF4-FFF2-40B4-BE49-F238E27FC236}">
                        <a16:creationId xmlns:a16="http://schemas.microsoft.com/office/drawing/2014/main" id="{919F28A4-1553-CE0C-B1DF-781035AF3C06}"/>
                      </a:ext>
                    </a:extLst>
                  </p:cNvPr>
                  <p:cNvSpPr>
                    <a:spLocks noChangeShapeType="1"/>
                  </p:cNvSpPr>
                  <p:nvPr/>
                </p:nvSpPr>
                <p:spPr bwMode="auto">
                  <a:xfrm flipH="1">
                    <a:off x="2879" y="3204"/>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grpSp>
        <p:grpSp>
          <p:nvGrpSpPr>
            <p:cNvPr id="76867" name="Group 67">
              <a:extLst>
                <a:ext uri="{FF2B5EF4-FFF2-40B4-BE49-F238E27FC236}">
                  <a16:creationId xmlns:a16="http://schemas.microsoft.com/office/drawing/2014/main" id="{242997C4-F9B6-7840-1CF0-397D85983EDB}"/>
                </a:ext>
              </a:extLst>
            </p:cNvPr>
            <p:cNvGrpSpPr>
              <a:grpSpLocks/>
            </p:cNvGrpSpPr>
            <p:nvPr/>
          </p:nvGrpSpPr>
          <p:grpSpPr bwMode="auto">
            <a:xfrm>
              <a:off x="3408" y="1296"/>
              <a:ext cx="611" cy="2051"/>
              <a:chOff x="3408" y="1296"/>
              <a:chExt cx="611" cy="2051"/>
            </a:xfrm>
          </p:grpSpPr>
          <p:grpSp>
            <p:nvGrpSpPr>
              <p:cNvPr id="76868" name="Group 68">
                <a:extLst>
                  <a:ext uri="{FF2B5EF4-FFF2-40B4-BE49-F238E27FC236}">
                    <a16:creationId xmlns:a16="http://schemas.microsoft.com/office/drawing/2014/main" id="{1555F62D-5D0E-B543-ED57-43C7382C0D15}"/>
                  </a:ext>
                </a:extLst>
              </p:cNvPr>
              <p:cNvGrpSpPr>
                <a:grpSpLocks/>
              </p:cNvGrpSpPr>
              <p:nvPr/>
            </p:nvGrpSpPr>
            <p:grpSpPr bwMode="auto">
              <a:xfrm>
                <a:off x="3504" y="1296"/>
                <a:ext cx="419" cy="2051"/>
                <a:chOff x="3504" y="1296"/>
                <a:chExt cx="419" cy="2051"/>
              </a:xfrm>
            </p:grpSpPr>
            <p:sp>
              <p:nvSpPr>
                <p:cNvPr id="76869" name="Rectangle 69">
                  <a:extLst>
                    <a:ext uri="{FF2B5EF4-FFF2-40B4-BE49-F238E27FC236}">
                      <a16:creationId xmlns:a16="http://schemas.microsoft.com/office/drawing/2014/main" id="{4E1C772C-DE73-BFB7-FDB1-E95BFB3B9193}"/>
                    </a:ext>
                  </a:extLst>
                </p:cNvPr>
                <p:cNvSpPr>
                  <a:spLocks noChangeArrowheads="1"/>
                </p:cNvSpPr>
                <p:nvPr/>
              </p:nvSpPr>
              <p:spPr bwMode="auto">
                <a:xfrm>
                  <a:off x="3504" y="1824"/>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70" name="Rectangle 70">
                  <a:extLst>
                    <a:ext uri="{FF2B5EF4-FFF2-40B4-BE49-F238E27FC236}">
                      <a16:creationId xmlns:a16="http://schemas.microsoft.com/office/drawing/2014/main" id="{BB1DC1B4-4A13-4501-C92F-836DCB3DD15B}"/>
                    </a:ext>
                  </a:extLst>
                </p:cNvPr>
                <p:cNvSpPr>
                  <a:spLocks noChangeArrowheads="1"/>
                </p:cNvSpPr>
                <p:nvPr/>
              </p:nvSpPr>
              <p:spPr bwMode="auto">
                <a:xfrm>
                  <a:off x="3504" y="2352"/>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71" name="Rectangle 71">
                  <a:extLst>
                    <a:ext uri="{FF2B5EF4-FFF2-40B4-BE49-F238E27FC236}">
                      <a16:creationId xmlns:a16="http://schemas.microsoft.com/office/drawing/2014/main" id="{028D5A1D-35D7-3712-E739-7F6D4DBA588F}"/>
                    </a:ext>
                  </a:extLst>
                </p:cNvPr>
                <p:cNvSpPr>
                  <a:spLocks noChangeArrowheads="1"/>
                </p:cNvSpPr>
                <p:nvPr/>
              </p:nvSpPr>
              <p:spPr bwMode="auto">
                <a:xfrm>
                  <a:off x="3504" y="2928"/>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72" name="Rectangle 72">
                  <a:extLst>
                    <a:ext uri="{FF2B5EF4-FFF2-40B4-BE49-F238E27FC236}">
                      <a16:creationId xmlns:a16="http://schemas.microsoft.com/office/drawing/2014/main" id="{A9704FDD-4D1F-DAFF-B6FB-C97E6810143F}"/>
                    </a:ext>
                  </a:extLst>
                </p:cNvPr>
                <p:cNvSpPr>
                  <a:spLocks noChangeArrowheads="1"/>
                </p:cNvSpPr>
                <p:nvPr/>
              </p:nvSpPr>
              <p:spPr bwMode="auto">
                <a:xfrm>
                  <a:off x="3504" y="1296"/>
                  <a:ext cx="419" cy="419"/>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73" name="Group 73">
                <a:extLst>
                  <a:ext uri="{FF2B5EF4-FFF2-40B4-BE49-F238E27FC236}">
                    <a16:creationId xmlns:a16="http://schemas.microsoft.com/office/drawing/2014/main" id="{315FCE49-BCBE-838B-3889-EBB10C6AC45E}"/>
                  </a:ext>
                </a:extLst>
              </p:cNvPr>
              <p:cNvGrpSpPr>
                <a:grpSpLocks/>
              </p:cNvGrpSpPr>
              <p:nvPr/>
            </p:nvGrpSpPr>
            <p:grpSpPr bwMode="auto">
              <a:xfrm>
                <a:off x="3408" y="1440"/>
                <a:ext cx="83" cy="1763"/>
                <a:chOff x="3408" y="1440"/>
                <a:chExt cx="83" cy="1763"/>
              </a:xfrm>
            </p:grpSpPr>
            <p:grpSp>
              <p:nvGrpSpPr>
                <p:cNvPr id="76874" name="Group 74">
                  <a:extLst>
                    <a:ext uri="{FF2B5EF4-FFF2-40B4-BE49-F238E27FC236}">
                      <a16:creationId xmlns:a16="http://schemas.microsoft.com/office/drawing/2014/main" id="{E34BE84C-324F-BC27-42BF-DD425AAF09F9}"/>
                    </a:ext>
                  </a:extLst>
                </p:cNvPr>
                <p:cNvGrpSpPr>
                  <a:grpSpLocks/>
                </p:cNvGrpSpPr>
                <p:nvPr/>
              </p:nvGrpSpPr>
              <p:grpSpPr bwMode="auto">
                <a:xfrm>
                  <a:off x="3408" y="1440"/>
                  <a:ext cx="83" cy="131"/>
                  <a:chOff x="3408" y="1440"/>
                  <a:chExt cx="83" cy="131"/>
                </a:xfrm>
              </p:grpSpPr>
              <p:sp>
                <p:nvSpPr>
                  <p:cNvPr id="76875" name="Line 75">
                    <a:extLst>
                      <a:ext uri="{FF2B5EF4-FFF2-40B4-BE49-F238E27FC236}">
                        <a16:creationId xmlns:a16="http://schemas.microsoft.com/office/drawing/2014/main" id="{12D25024-D4E3-5042-8400-FF1DCCAED90F}"/>
                      </a:ext>
                    </a:extLst>
                  </p:cNvPr>
                  <p:cNvSpPr>
                    <a:spLocks noChangeShapeType="1"/>
                  </p:cNvSpPr>
                  <p:nvPr/>
                </p:nvSpPr>
                <p:spPr bwMode="auto">
                  <a:xfrm flipH="1">
                    <a:off x="3407" y="144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76" name="Line 76">
                    <a:extLst>
                      <a:ext uri="{FF2B5EF4-FFF2-40B4-BE49-F238E27FC236}">
                        <a16:creationId xmlns:a16="http://schemas.microsoft.com/office/drawing/2014/main" id="{9FFF2DF2-9959-F744-BD5E-0639D68A0D48}"/>
                      </a:ext>
                    </a:extLst>
                  </p:cNvPr>
                  <p:cNvSpPr>
                    <a:spLocks noChangeShapeType="1"/>
                  </p:cNvSpPr>
                  <p:nvPr/>
                </p:nvSpPr>
                <p:spPr bwMode="auto">
                  <a:xfrm flipH="1">
                    <a:off x="3407" y="15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77" name="Group 77">
                  <a:extLst>
                    <a:ext uri="{FF2B5EF4-FFF2-40B4-BE49-F238E27FC236}">
                      <a16:creationId xmlns:a16="http://schemas.microsoft.com/office/drawing/2014/main" id="{F219ACEB-BE2C-BEF3-4498-61BA4ACFA301}"/>
                    </a:ext>
                  </a:extLst>
                </p:cNvPr>
                <p:cNvGrpSpPr>
                  <a:grpSpLocks/>
                </p:cNvGrpSpPr>
                <p:nvPr/>
              </p:nvGrpSpPr>
              <p:grpSpPr bwMode="auto">
                <a:xfrm>
                  <a:off x="3408" y="1968"/>
                  <a:ext cx="83" cy="131"/>
                  <a:chOff x="3408" y="1968"/>
                  <a:chExt cx="83" cy="131"/>
                </a:xfrm>
              </p:grpSpPr>
              <p:sp>
                <p:nvSpPr>
                  <p:cNvPr id="76878" name="Line 78">
                    <a:extLst>
                      <a:ext uri="{FF2B5EF4-FFF2-40B4-BE49-F238E27FC236}">
                        <a16:creationId xmlns:a16="http://schemas.microsoft.com/office/drawing/2014/main" id="{2C2DA19F-5536-6D18-7C13-074626ABA4D3}"/>
                      </a:ext>
                    </a:extLst>
                  </p:cNvPr>
                  <p:cNvSpPr>
                    <a:spLocks noChangeShapeType="1"/>
                  </p:cNvSpPr>
                  <p:nvPr/>
                </p:nvSpPr>
                <p:spPr bwMode="auto">
                  <a:xfrm flipH="1">
                    <a:off x="3407" y="196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79" name="Line 79">
                    <a:extLst>
                      <a:ext uri="{FF2B5EF4-FFF2-40B4-BE49-F238E27FC236}">
                        <a16:creationId xmlns:a16="http://schemas.microsoft.com/office/drawing/2014/main" id="{B05A5546-AB00-49BD-0E9A-D390BA0898B7}"/>
                      </a:ext>
                    </a:extLst>
                  </p:cNvPr>
                  <p:cNvSpPr>
                    <a:spLocks noChangeShapeType="1"/>
                  </p:cNvSpPr>
                  <p:nvPr/>
                </p:nvSpPr>
                <p:spPr bwMode="auto">
                  <a:xfrm flipH="1">
                    <a:off x="3407" y="210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80" name="Group 80">
                  <a:extLst>
                    <a:ext uri="{FF2B5EF4-FFF2-40B4-BE49-F238E27FC236}">
                      <a16:creationId xmlns:a16="http://schemas.microsoft.com/office/drawing/2014/main" id="{EB26AE24-176E-E93B-739C-DC249EAA6BF5}"/>
                    </a:ext>
                  </a:extLst>
                </p:cNvPr>
                <p:cNvGrpSpPr>
                  <a:grpSpLocks/>
                </p:cNvGrpSpPr>
                <p:nvPr/>
              </p:nvGrpSpPr>
              <p:grpSpPr bwMode="auto">
                <a:xfrm>
                  <a:off x="3408" y="2496"/>
                  <a:ext cx="83" cy="131"/>
                  <a:chOff x="3408" y="2496"/>
                  <a:chExt cx="83" cy="131"/>
                </a:xfrm>
              </p:grpSpPr>
              <p:sp>
                <p:nvSpPr>
                  <p:cNvPr id="76881" name="Line 81">
                    <a:extLst>
                      <a:ext uri="{FF2B5EF4-FFF2-40B4-BE49-F238E27FC236}">
                        <a16:creationId xmlns:a16="http://schemas.microsoft.com/office/drawing/2014/main" id="{B00A5142-4E2E-E5F8-6C9A-E9E8F85C1C40}"/>
                      </a:ext>
                    </a:extLst>
                  </p:cNvPr>
                  <p:cNvSpPr>
                    <a:spLocks noChangeShapeType="1"/>
                  </p:cNvSpPr>
                  <p:nvPr/>
                </p:nvSpPr>
                <p:spPr bwMode="auto">
                  <a:xfrm flipH="1">
                    <a:off x="3407" y="2496"/>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82" name="Line 82">
                    <a:extLst>
                      <a:ext uri="{FF2B5EF4-FFF2-40B4-BE49-F238E27FC236}">
                        <a16:creationId xmlns:a16="http://schemas.microsoft.com/office/drawing/2014/main" id="{9EE75E24-B0EC-9C6D-A3C8-FEC2751B2D98}"/>
                      </a:ext>
                    </a:extLst>
                  </p:cNvPr>
                  <p:cNvSpPr>
                    <a:spLocks noChangeShapeType="1"/>
                  </p:cNvSpPr>
                  <p:nvPr/>
                </p:nvSpPr>
                <p:spPr bwMode="auto">
                  <a:xfrm flipH="1">
                    <a:off x="3407" y="262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83" name="Group 83">
                  <a:extLst>
                    <a:ext uri="{FF2B5EF4-FFF2-40B4-BE49-F238E27FC236}">
                      <a16:creationId xmlns:a16="http://schemas.microsoft.com/office/drawing/2014/main" id="{B796BB4D-96B7-E6CE-EE6F-0FB9BBADA789}"/>
                    </a:ext>
                  </a:extLst>
                </p:cNvPr>
                <p:cNvGrpSpPr>
                  <a:grpSpLocks/>
                </p:cNvGrpSpPr>
                <p:nvPr/>
              </p:nvGrpSpPr>
              <p:grpSpPr bwMode="auto">
                <a:xfrm>
                  <a:off x="3408" y="3072"/>
                  <a:ext cx="83" cy="131"/>
                  <a:chOff x="3408" y="3072"/>
                  <a:chExt cx="83" cy="131"/>
                </a:xfrm>
              </p:grpSpPr>
              <p:sp>
                <p:nvSpPr>
                  <p:cNvPr id="76884" name="Line 84">
                    <a:extLst>
                      <a:ext uri="{FF2B5EF4-FFF2-40B4-BE49-F238E27FC236}">
                        <a16:creationId xmlns:a16="http://schemas.microsoft.com/office/drawing/2014/main" id="{AEA0DDEC-C27C-75B8-E609-8356F3B426FA}"/>
                      </a:ext>
                    </a:extLst>
                  </p:cNvPr>
                  <p:cNvSpPr>
                    <a:spLocks noChangeShapeType="1"/>
                  </p:cNvSpPr>
                  <p:nvPr/>
                </p:nvSpPr>
                <p:spPr bwMode="auto">
                  <a:xfrm flipH="1">
                    <a:off x="3407" y="30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85" name="Line 85">
                    <a:extLst>
                      <a:ext uri="{FF2B5EF4-FFF2-40B4-BE49-F238E27FC236}">
                        <a16:creationId xmlns:a16="http://schemas.microsoft.com/office/drawing/2014/main" id="{475885CE-EF20-0C44-8F29-7BBAD2A6FECA}"/>
                      </a:ext>
                    </a:extLst>
                  </p:cNvPr>
                  <p:cNvSpPr>
                    <a:spLocks noChangeShapeType="1"/>
                  </p:cNvSpPr>
                  <p:nvPr/>
                </p:nvSpPr>
                <p:spPr bwMode="auto">
                  <a:xfrm flipH="1">
                    <a:off x="3407" y="3204"/>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grpSp>
            <p:nvGrpSpPr>
              <p:cNvPr id="76886" name="Group 86">
                <a:extLst>
                  <a:ext uri="{FF2B5EF4-FFF2-40B4-BE49-F238E27FC236}">
                    <a16:creationId xmlns:a16="http://schemas.microsoft.com/office/drawing/2014/main" id="{555999CB-F8F5-9CF9-459D-8399F50DCE0F}"/>
                  </a:ext>
                </a:extLst>
              </p:cNvPr>
              <p:cNvGrpSpPr>
                <a:grpSpLocks/>
              </p:cNvGrpSpPr>
              <p:nvPr/>
            </p:nvGrpSpPr>
            <p:grpSpPr bwMode="auto">
              <a:xfrm>
                <a:off x="3936" y="1440"/>
                <a:ext cx="83" cy="1763"/>
                <a:chOff x="3936" y="1440"/>
                <a:chExt cx="83" cy="1763"/>
              </a:xfrm>
            </p:grpSpPr>
            <p:grpSp>
              <p:nvGrpSpPr>
                <p:cNvPr id="76887" name="Group 87">
                  <a:extLst>
                    <a:ext uri="{FF2B5EF4-FFF2-40B4-BE49-F238E27FC236}">
                      <a16:creationId xmlns:a16="http://schemas.microsoft.com/office/drawing/2014/main" id="{D1FBD411-870D-54DF-2119-8BF9E5837CFF}"/>
                    </a:ext>
                  </a:extLst>
                </p:cNvPr>
                <p:cNvGrpSpPr>
                  <a:grpSpLocks/>
                </p:cNvGrpSpPr>
                <p:nvPr/>
              </p:nvGrpSpPr>
              <p:grpSpPr bwMode="auto">
                <a:xfrm>
                  <a:off x="3936" y="1440"/>
                  <a:ext cx="83" cy="131"/>
                  <a:chOff x="3936" y="1440"/>
                  <a:chExt cx="83" cy="131"/>
                </a:xfrm>
              </p:grpSpPr>
              <p:sp>
                <p:nvSpPr>
                  <p:cNvPr id="76888" name="Line 88">
                    <a:extLst>
                      <a:ext uri="{FF2B5EF4-FFF2-40B4-BE49-F238E27FC236}">
                        <a16:creationId xmlns:a16="http://schemas.microsoft.com/office/drawing/2014/main" id="{C0B7A2F3-8FEE-CC1D-88C2-CB05061466C8}"/>
                      </a:ext>
                    </a:extLst>
                  </p:cNvPr>
                  <p:cNvSpPr>
                    <a:spLocks noChangeShapeType="1"/>
                  </p:cNvSpPr>
                  <p:nvPr/>
                </p:nvSpPr>
                <p:spPr bwMode="auto">
                  <a:xfrm flipH="1">
                    <a:off x="3935" y="144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89" name="Line 89">
                    <a:extLst>
                      <a:ext uri="{FF2B5EF4-FFF2-40B4-BE49-F238E27FC236}">
                        <a16:creationId xmlns:a16="http://schemas.microsoft.com/office/drawing/2014/main" id="{54D792F5-7991-011E-F76F-97DF5BDDE4AA}"/>
                      </a:ext>
                    </a:extLst>
                  </p:cNvPr>
                  <p:cNvSpPr>
                    <a:spLocks noChangeShapeType="1"/>
                  </p:cNvSpPr>
                  <p:nvPr/>
                </p:nvSpPr>
                <p:spPr bwMode="auto">
                  <a:xfrm flipH="1">
                    <a:off x="3935" y="15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90" name="Group 90">
                  <a:extLst>
                    <a:ext uri="{FF2B5EF4-FFF2-40B4-BE49-F238E27FC236}">
                      <a16:creationId xmlns:a16="http://schemas.microsoft.com/office/drawing/2014/main" id="{F2710301-C8C0-CBBB-C981-E574D20F9F4A}"/>
                    </a:ext>
                  </a:extLst>
                </p:cNvPr>
                <p:cNvGrpSpPr>
                  <a:grpSpLocks/>
                </p:cNvGrpSpPr>
                <p:nvPr/>
              </p:nvGrpSpPr>
              <p:grpSpPr bwMode="auto">
                <a:xfrm>
                  <a:off x="3936" y="1968"/>
                  <a:ext cx="83" cy="131"/>
                  <a:chOff x="3936" y="1968"/>
                  <a:chExt cx="83" cy="131"/>
                </a:xfrm>
              </p:grpSpPr>
              <p:sp>
                <p:nvSpPr>
                  <p:cNvPr id="76891" name="Line 91">
                    <a:extLst>
                      <a:ext uri="{FF2B5EF4-FFF2-40B4-BE49-F238E27FC236}">
                        <a16:creationId xmlns:a16="http://schemas.microsoft.com/office/drawing/2014/main" id="{C830347A-22C5-6BDE-F8B0-68EA8E5D4651}"/>
                      </a:ext>
                    </a:extLst>
                  </p:cNvPr>
                  <p:cNvSpPr>
                    <a:spLocks noChangeShapeType="1"/>
                  </p:cNvSpPr>
                  <p:nvPr/>
                </p:nvSpPr>
                <p:spPr bwMode="auto">
                  <a:xfrm flipH="1">
                    <a:off x="3935" y="196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92" name="Line 92">
                    <a:extLst>
                      <a:ext uri="{FF2B5EF4-FFF2-40B4-BE49-F238E27FC236}">
                        <a16:creationId xmlns:a16="http://schemas.microsoft.com/office/drawing/2014/main" id="{AF318CCB-D533-A336-0C82-B390F2E2C3B4}"/>
                      </a:ext>
                    </a:extLst>
                  </p:cNvPr>
                  <p:cNvSpPr>
                    <a:spLocks noChangeShapeType="1"/>
                  </p:cNvSpPr>
                  <p:nvPr/>
                </p:nvSpPr>
                <p:spPr bwMode="auto">
                  <a:xfrm flipH="1">
                    <a:off x="3935" y="2100"/>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93" name="Group 93">
                  <a:extLst>
                    <a:ext uri="{FF2B5EF4-FFF2-40B4-BE49-F238E27FC236}">
                      <a16:creationId xmlns:a16="http://schemas.microsoft.com/office/drawing/2014/main" id="{C6460A2E-3659-D7EF-5F26-F1FF16B821A4}"/>
                    </a:ext>
                  </a:extLst>
                </p:cNvPr>
                <p:cNvGrpSpPr>
                  <a:grpSpLocks/>
                </p:cNvGrpSpPr>
                <p:nvPr/>
              </p:nvGrpSpPr>
              <p:grpSpPr bwMode="auto">
                <a:xfrm>
                  <a:off x="3936" y="2496"/>
                  <a:ext cx="83" cy="131"/>
                  <a:chOff x="3936" y="2496"/>
                  <a:chExt cx="83" cy="131"/>
                </a:xfrm>
              </p:grpSpPr>
              <p:sp>
                <p:nvSpPr>
                  <p:cNvPr id="76894" name="Line 94">
                    <a:extLst>
                      <a:ext uri="{FF2B5EF4-FFF2-40B4-BE49-F238E27FC236}">
                        <a16:creationId xmlns:a16="http://schemas.microsoft.com/office/drawing/2014/main" id="{366B58F8-2878-535C-EBD3-A24FD878A454}"/>
                      </a:ext>
                    </a:extLst>
                  </p:cNvPr>
                  <p:cNvSpPr>
                    <a:spLocks noChangeShapeType="1"/>
                  </p:cNvSpPr>
                  <p:nvPr/>
                </p:nvSpPr>
                <p:spPr bwMode="auto">
                  <a:xfrm flipH="1">
                    <a:off x="3935" y="2496"/>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95" name="Line 95">
                    <a:extLst>
                      <a:ext uri="{FF2B5EF4-FFF2-40B4-BE49-F238E27FC236}">
                        <a16:creationId xmlns:a16="http://schemas.microsoft.com/office/drawing/2014/main" id="{2A751474-1341-E986-595E-4F5843BA1589}"/>
                      </a:ext>
                    </a:extLst>
                  </p:cNvPr>
                  <p:cNvSpPr>
                    <a:spLocks noChangeShapeType="1"/>
                  </p:cNvSpPr>
                  <p:nvPr/>
                </p:nvSpPr>
                <p:spPr bwMode="auto">
                  <a:xfrm flipH="1">
                    <a:off x="3935" y="2628"/>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nvGrpSpPr>
                <p:cNvPr id="76896" name="Group 96">
                  <a:extLst>
                    <a:ext uri="{FF2B5EF4-FFF2-40B4-BE49-F238E27FC236}">
                      <a16:creationId xmlns:a16="http://schemas.microsoft.com/office/drawing/2014/main" id="{44AA91F3-A49A-71E0-EA01-AE4C16EB4F9F}"/>
                    </a:ext>
                  </a:extLst>
                </p:cNvPr>
                <p:cNvGrpSpPr>
                  <a:grpSpLocks/>
                </p:cNvGrpSpPr>
                <p:nvPr/>
              </p:nvGrpSpPr>
              <p:grpSpPr bwMode="auto">
                <a:xfrm>
                  <a:off x="3936" y="3072"/>
                  <a:ext cx="83" cy="131"/>
                  <a:chOff x="3936" y="3072"/>
                  <a:chExt cx="83" cy="131"/>
                </a:xfrm>
              </p:grpSpPr>
              <p:sp>
                <p:nvSpPr>
                  <p:cNvPr id="76897" name="Line 97">
                    <a:extLst>
                      <a:ext uri="{FF2B5EF4-FFF2-40B4-BE49-F238E27FC236}">
                        <a16:creationId xmlns:a16="http://schemas.microsoft.com/office/drawing/2014/main" id="{0D894002-ED05-60B9-6A70-440E3B7BE32F}"/>
                      </a:ext>
                    </a:extLst>
                  </p:cNvPr>
                  <p:cNvSpPr>
                    <a:spLocks noChangeShapeType="1"/>
                  </p:cNvSpPr>
                  <p:nvPr/>
                </p:nvSpPr>
                <p:spPr bwMode="auto">
                  <a:xfrm flipH="1">
                    <a:off x="3935" y="3072"/>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sp>
                <p:nvSpPr>
                  <p:cNvPr id="76898" name="Line 98">
                    <a:extLst>
                      <a:ext uri="{FF2B5EF4-FFF2-40B4-BE49-F238E27FC236}">
                        <a16:creationId xmlns:a16="http://schemas.microsoft.com/office/drawing/2014/main" id="{32E6D5B9-D939-7626-7680-6CE86B94BDD0}"/>
                      </a:ext>
                    </a:extLst>
                  </p:cNvPr>
                  <p:cNvSpPr>
                    <a:spLocks noChangeShapeType="1"/>
                  </p:cNvSpPr>
                  <p:nvPr/>
                </p:nvSpPr>
                <p:spPr bwMode="auto">
                  <a:xfrm flipH="1">
                    <a:off x="3935" y="3204"/>
                    <a:ext cx="85" cy="0"/>
                  </a:xfrm>
                  <a:prstGeom prst="line">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pPr>
                    <a:endParaRPr lang="en-US" sz="2400">
                      <a:solidFill>
                        <a:srgbClr val="FFFFFF"/>
                      </a:solidFill>
                      <a:latin typeface="Times New Roman" panose="02020603050405020304" pitchFamily="18" charset="0"/>
                    </a:endParaRPr>
                  </a:p>
                </p:txBody>
              </p:sp>
            </p:grpSp>
          </p:grpSp>
        </p:grpSp>
        <p:cxnSp>
          <p:nvCxnSpPr>
            <p:cNvPr id="76899" name="AutoShape 99">
              <a:extLst>
                <a:ext uri="{FF2B5EF4-FFF2-40B4-BE49-F238E27FC236}">
                  <a16:creationId xmlns:a16="http://schemas.microsoft.com/office/drawing/2014/main" id="{FEAD8211-43A8-CD5F-FF08-31CE9A452E51}"/>
                </a:ext>
              </a:extLst>
            </p:cNvPr>
            <p:cNvCxnSpPr>
              <a:cxnSpLocks noChangeShapeType="1"/>
              <a:stCxn id="76824" idx="1"/>
              <a:endCxn id="76843" idx="1"/>
            </p:cNvCxnSpPr>
            <p:nvPr/>
          </p:nvCxnSpPr>
          <p:spPr bwMode="auto">
            <a:xfrm>
              <a:off x="1872" y="1440"/>
              <a:ext cx="479" cy="0"/>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0" name="AutoShape 100">
              <a:extLst>
                <a:ext uri="{FF2B5EF4-FFF2-40B4-BE49-F238E27FC236}">
                  <a16:creationId xmlns:a16="http://schemas.microsoft.com/office/drawing/2014/main" id="{6958F129-4F85-1C58-FD4B-95E5C193E9D8}"/>
                </a:ext>
              </a:extLst>
            </p:cNvPr>
            <p:cNvCxnSpPr>
              <a:cxnSpLocks noChangeShapeType="1"/>
              <a:stCxn id="76825" idx="1"/>
              <a:endCxn id="76849" idx="1"/>
            </p:cNvCxnSpPr>
            <p:nvPr/>
          </p:nvCxnSpPr>
          <p:spPr bwMode="auto">
            <a:xfrm>
              <a:off x="1872" y="1572"/>
              <a:ext cx="479" cy="923"/>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1" name="AutoShape 101">
              <a:extLst>
                <a:ext uri="{FF2B5EF4-FFF2-40B4-BE49-F238E27FC236}">
                  <a16:creationId xmlns:a16="http://schemas.microsoft.com/office/drawing/2014/main" id="{71C1030A-514A-7C7C-977F-7F936C95B094}"/>
                </a:ext>
              </a:extLst>
            </p:cNvPr>
            <p:cNvCxnSpPr>
              <a:cxnSpLocks noChangeShapeType="1"/>
              <a:stCxn id="76827" idx="1"/>
              <a:endCxn id="76844" idx="1"/>
            </p:cNvCxnSpPr>
            <p:nvPr/>
          </p:nvCxnSpPr>
          <p:spPr bwMode="auto">
            <a:xfrm flipV="1">
              <a:off x="1872" y="1572"/>
              <a:ext cx="479" cy="395"/>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2" name="AutoShape 102">
              <a:extLst>
                <a:ext uri="{FF2B5EF4-FFF2-40B4-BE49-F238E27FC236}">
                  <a16:creationId xmlns:a16="http://schemas.microsoft.com/office/drawing/2014/main" id="{5FBB66F2-F8C7-25F8-41FF-5A452406E97C}"/>
                </a:ext>
              </a:extLst>
            </p:cNvPr>
            <p:cNvCxnSpPr>
              <a:cxnSpLocks noChangeShapeType="1"/>
              <a:stCxn id="76828" idx="1"/>
              <a:endCxn id="76850" idx="1"/>
            </p:cNvCxnSpPr>
            <p:nvPr/>
          </p:nvCxnSpPr>
          <p:spPr bwMode="auto">
            <a:xfrm>
              <a:off x="1872" y="2100"/>
              <a:ext cx="479" cy="527"/>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3" name="AutoShape 103">
              <a:extLst>
                <a:ext uri="{FF2B5EF4-FFF2-40B4-BE49-F238E27FC236}">
                  <a16:creationId xmlns:a16="http://schemas.microsoft.com/office/drawing/2014/main" id="{F6874468-8198-5917-7FE0-87C7CBB65CB7}"/>
                </a:ext>
              </a:extLst>
            </p:cNvPr>
            <p:cNvCxnSpPr>
              <a:cxnSpLocks noChangeShapeType="1"/>
              <a:stCxn id="76830" idx="1"/>
              <a:endCxn id="76846" idx="1"/>
            </p:cNvCxnSpPr>
            <p:nvPr/>
          </p:nvCxnSpPr>
          <p:spPr bwMode="auto">
            <a:xfrm flipV="1">
              <a:off x="1872" y="1968"/>
              <a:ext cx="479" cy="527"/>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4" name="AutoShape 104">
              <a:extLst>
                <a:ext uri="{FF2B5EF4-FFF2-40B4-BE49-F238E27FC236}">
                  <a16:creationId xmlns:a16="http://schemas.microsoft.com/office/drawing/2014/main" id="{145A26E0-F5FD-57C2-28DD-F435830E3862}"/>
                </a:ext>
              </a:extLst>
            </p:cNvPr>
            <p:cNvCxnSpPr>
              <a:cxnSpLocks noChangeShapeType="1"/>
              <a:stCxn id="76831" idx="1"/>
              <a:endCxn id="76852" idx="1"/>
            </p:cNvCxnSpPr>
            <p:nvPr/>
          </p:nvCxnSpPr>
          <p:spPr bwMode="auto">
            <a:xfrm>
              <a:off x="1872" y="2628"/>
              <a:ext cx="479" cy="443"/>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5" name="AutoShape 105">
              <a:extLst>
                <a:ext uri="{FF2B5EF4-FFF2-40B4-BE49-F238E27FC236}">
                  <a16:creationId xmlns:a16="http://schemas.microsoft.com/office/drawing/2014/main" id="{311015CE-3F74-7365-D368-D9CDED3B180B}"/>
                </a:ext>
              </a:extLst>
            </p:cNvPr>
            <p:cNvCxnSpPr>
              <a:cxnSpLocks noChangeShapeType="1"/>
              <a:stCxn id="76833" idx="1"/>
              <a:endCxn id="76847" idx="1"/>
            </p:cNvCxnSpPr>
            <p:nvPr/>
          </p:nvCxnSpPr>
          <p:spPr bwMode="auto">
            <a:xfrm flipV="1">
              <a:off x="1872" y="2100"/>
              <a:ext cx="479" cy="971"/>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6" name="AutoShape 106">
              <a:extLst>
                <a:ext uri="{FF2B5EF4-FFF2-40B4-BE49-F238E27FC236}">
                  <a16:creationId xmlns:a16="http://schemas.microsoft.com/office/drawing/2014/main" id="{DA251B99-BBD5-A95B-9B68-D541924D13DF}"/>
                </a:ext>
              </a:extLst>
            </p:cNvPr>
            <p:cNvCxnSpPr>
              <a:cxnSpLocks noChangeShapeType="1"/>
              <a:stCxn id="76834" idx="1"/>
              <a:endCxn id="76853" idx="1"/>
            </p:cNvCxnSpPr>
            <p:nvPr/>
          </p:nvCxnSpPr>
          <p:spPr bwMode="auto">
            <a:xfrm>
              <a:off x="1872" y="3204"/>
              <a:ext cx="479" cy="0"/>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7" name="AutoShape 107">
              <a:extLst>
                <a:ext uri="{FF2B5EF4-FFF2-40B4-BE49-F238E27FC236}">
                  <a16:creationId xmlns:a16="http://schemas.microsoft.com/office/drawing/2014/main" id="{728270A0-03DF-AC54-3135-92EDB4AB7EBF}"/>
                </a:ext>
              </a:extLst>
            </p:cNvPr>
            <p:cNvCxnSpPr>
              <a:cxnSpLocks noChangeShapeType="1"/>
              <a:stCxn id="76856" idx="1"/>
              <a:endCxn id="76875" idx="1"/>
            </p:cNvCxnSpPr>
            <p:nvPr/>
          </p:nvCxnSpPr>
          <p:spPr bwMode="auto">
            <a:xfrm>
              <a:off x="2880" y="1440"/>
              <a:ext cx="527" cy="0"/>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8" name="AutoShape 108">
              <a:extLst>
                <a:ext uri="{FF2B5EF4-FFF2-40B4-BE49-F238E27FC236}">
                  <a16:creationId xmlns:a16="http://schemas.microsoft.com/office/drawing/2014/main" id="{3B9CC4F2-CD76-89DD-F895-5AC9AD13D7AA}"/>
                </a:ext>
              </a:extLst>
            </p:cNvPr>
            <p:cNvCxnSpPr>
              <a:cxnSpLocks noChangeShapeType="1"/>
              <a:stCxn id="76859" idx="1"/>
              <a:endCxn id="76876" idx="1"/>
            </p:cNvCxnSpPr>
            <p:nvPr/>
          </p:nvCxnSpPr>
          <p:spPr bwMode="auto">
            <a:xfrm flipV="1">
              <a:off x="2880" y="1572"/>
              <a:ext cx="527" cy="395"/>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09" name="AutoShape 109">
              <a:extLst>
                <a:ext uri="{FF2B5EF4-FFF2-40B4-BE49-F238E27FC236}">
                  <a16:creationId xmlns:a16="http://schemas.microsoft.com/office/drawing/2014/main" id="{2400921E-C843-A97E-AD2F-79236C437336}"/>
                </a:ext>
              </a:extLst>
            </p:cNvPr>
            <p:cNvCxnSpPr>
              <a:cxnSpLocks noChangeShapeType="1"/>
              <a:stCxn id="76857" idx="1"/>
              <a:endCxn id="76878" idx="1"/>
            </p:cNvCxnSpPr>
            <p:nvPr/>
          </p:nvCxnSpPr>
          <p:spPr bwMode="auto">
            <a:xfrm>
              <a:off x="2880" y="1572"/>
              <a:ext cx="527" cy="395"/>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10" name="AutoShape 110">
              <a:extLst>
                <a:ext uri="{FF2B5EF4-FFF2-40B4-BE49-F238E27FC236}">
                  <a16:creationId xmlns:a16="http://schemas.microsoft.com/office/drawing/2014/main" id="{86929F59-6352-5251-2329-B79952EC9F12}"/>
                </a:ext>
              </a:extLst>
            </p:cNvPr>
            <p:cNvCxnSpPr>
              <a:cxnSpLocks noChangeShapeType="1"/>
              <a:stCxn id="76860" idx="1"/>
              <a:endCxn id="76879" idx="1"/>
            </p:cNvCxnSpPr>
            <p:nvPr/>
          </p:nvCxnSpPr>
          <p:spPr bwMode="auto">
            <a:xfrm>
              <a:off x="2880" y="2100"/>
              <a:ext cx="527" cy="0"/>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11" name="AutoShape 111">
              <a:extLst>
                <a:ext uri="{FF2B5EF4-FFF2-40B4-BE49-F238E27FC236}">
                  <a16:creationId xmlns:a16="http://schemas.microsoft.com/office/drawing/2014/main" id="{8783C9EC-4CD3-B640-C041-10C1E8260FF8}"/>
                </a:ext>
              </a:extLst>
            </p:cNvPr>
            <p:cNvCxnSpPr>
              <a:cxnSpLocks noChangeShapeType="1"/>
              <a:stCxn id="76862" idx="1"/>
              <a:endCxn id="76881" idx="1"/>
            </p:cNvCxnSpPr>
            <p:nvPr/>
          </p:nvCxnSpPr>
          <p:spPr bwMode="auto">
            <a:xfrm>
              <a:off x="2880" y="2496"/>
              <a:ext cx="527" cy="0"/>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12" name="AutoShape 112">
              <a:extLst>
                <a:ext uri="{FF2B5EF4-FFF2-40B4-BE49-F238E27FC236}">
                  <a16:creationId xmlns:a16="http://schemas.microsoft.com/office/drawing/2014/main" id="{E7351E92-00B3-3991-148A-3FA6EC29EE7B}"/>
                </a:ext>
              </a:extLst>
            </p:cNvPr>
            <p:cNvCxnSpPr>
              <a:cxnSpLocks noChangeShapeType="1"/>
              <a:stCxn id="76863" idx="1"/>
              <a:endCxn id="76884" idx="1"/>
            </p:cNvCxnSpPr>
            <p:nvPr/>
          </p:nvCxnSpPr>
          <p:spPr bwMode="auto">
            <a:xfrm>
              <a:off x="2880" y="2628"/>
              <a:ext cx="527" cy="443"/>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13" name="AutoShape 113">
              <a:extLst>
                <a:ext uri="{FF2B5EF4-FFF2-40B4-BE49-F238E27FC236}">
                  <a16:creationId xmlns:a16="http://schemas.microsoft.com/office/drawing/2014/main" id="{C53C055E-53CD-B523-842E-8AFF606521D9}"/>
                </a:ext>
              </a:extLst>
            </p:cNvPr>
            <p:cNvCxnSpPr>
              <a:cxnSpLocks noChangeShapeType="1"/>
              <a:stCxn id="76865" idx="1"/>
              <a:endCxn id="76882" idx="1"/>
            </p:cNvCxnSpPr>
            <p:nvPr/>
          </p:nvCxnSpPr>
          <p:spPr bwMode="auto">
            <a:xfrm flipV="1">
              <a:off x="2880" y="2628"/>
              <a:ext cx="527" cy="443"/>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914" name="AutoShape 114">
              <a:extLst>
                <a:ext uri="{FF2B5EF4-FFF2-40B4-BE49-F238E27FC236}">
                  <a16:creationId xmlns:a16="http://schemas.microsoft.com/office/drawing/2014/main" id="{9BD0A8C9-62F7-997A-4ECE-F00042AD69C1}"/>
                </a:ext>
              </a:extLst>
            </p:cNvPr>
            <p:cNvCxnSpPr>
              <a:cxnSpLocks noChangeShapeType="1"/>
              <a:stCxn id="76866" idx="1"/>
              <a:endCxn id="76885" idx="1"/>
            </p:cNvCxnSpPr>
            <p:nvPr/>
          </p:nvCxnSpPr>
          <p:spPr bwMode="auto">
            <a:xfrm>
              <a:off x="2880" y="3204"/>
              <a:ext cx="527" cy="0"/>
            </a:xfrm>
            <a:prstGeom prst="straightConnector1">
              <a:avLst/>
            </a:prstGeom>
            <a:noFill/>
            <a:ln w="936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5" name="Footer Placeholder 4">
            <a:extLst>
              <a:ext uri="{FF2B5EF4-FFF2-40B4-BE49-F238E27FC236}">
                <a16:creationId xmlns:a16="http://schemas.microsoft.com/office/drawing/2014/main" id="{D58C3F59-9763-3E11-34A7-CC18DB115EFE}"/>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B39BB3E9-FAA5-D439-88BF-E9ADF429E7BE}"/>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126</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777942354"/>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ext Box 1">
            <a:extLst>
              <a:ext uri="{FF2B5EF4-FFF2-40B4-BE49-F238E27FC236}">
                <a16:creationId xmlns:a16="http://schemas.microsoft.com/office/drawing/2014/main" id="{4B59114D-93ED-3E56-4B8E-7ED0F3470ED3}"/>
              </a:ext>
            </a:extLst>
          </p:cNvPr>
          <p:cNvSpPr txBox="1">
            <a:spLocks noChangeArrowheads="1"/>
          </p:cNvSpPr>
          <p:nvPr/>
        </p:nvSpPr>
        <p:spPr bwMode="auto">
          <a:xfrm>
            <a:off x="1981200" y="914400"/>
            <a:ext cx="8229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cs typeface="Droid Sans Fallback" charset="0"/>
              </a:defRPr>
            </a:lvl9pPr>
          </a:lstStyle>
          <a:p>
            <a:pPr defTabSz="457200" fontAlgn="base">
              <a:spcBef>
                <a:spcPct val="0"/>
              </a:spcBef>
              <a:spcAft>
                <a:spcPct val="0"/>
              </a:spcAft>
              <a:buSzPct val="100000"/>
            </a:pPr>
            <a:r>
              <a:rPr lang="en-US" altLang="en-US" sz="2800">
                <a:latin typeface="Georgia" panose="02040502050405020303" pitchFamily="18" charset="0"/>
              </a:rPr>
              <a:t>Crossbar Networks</a:t>
            </a:r>
          </a:p>
        </p:txBody>
      </p:sp>
      <p:sp>
        <p:nvSpPr>
          <p:cNvPr id="77826" name="Text Box 2">
            <a:extLst>
              <a:ext uri="{FF2B5EF4-FFF2-40B4-BE49-F238E27FC236}">
                <a16:creationId xmlns:a16="http://schemas.microsoft.com/office/drawing/2014/main" id="{4CF17320-CF7B-1F31-818D-2550F247D962}"/>
              </a:ext>
            </a:extLst>
          </p:cNvPr>
          <p:cNvSpPr txBox="1">
            <a:spLocks noChangeArrowheads="1"/>
          </p:cNvSpPr>
          <p:nvPr/>
        </p:nvSpPr>
        <p:spPr bwMode="auto">
          <a:xfrm>
            <a:off x="19812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22263" indent="-322263">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1pPr>
            <a:lvl2pPr marL="550863" indent="-22860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2pPr>
            <a:lvl3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3pPr>
            <a:lvl4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4pPr>
            <a:lvl5pPr>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22263" algn="l"/>
                <a:tab pos="779463" algn="l"/>
                <a:tab pos="1236663" algn="l"/>
                <a:tab pos="1693863" algn="l"/>
                <a:tab pos="2151063" algn="l"/>
                <a:tab pos="2608263" algn="l"/>
                <a:tab pos="3065463" algn="l"/>
                <a:tab pos="3522663" algn="l"/>
                <a:tab pos="3979863" algn="l"/>
                <a:tab pos="4437063" algn="l"/>
                <a:tab pos="4894263" algn="l"/>
                <a:tab pos="5351463" algn="l"/>
                <a:tab pos="5808663" algn="l"/>
                <a:tab pos="6265863" algn="l"/>
                <a:tab pos="6723063" algn="l"/>
                <a:tab pos="7180263" algn="l"/>
                <a:tab pos="7637463" algn="l"/>
                <a:tab pos="8094663" algn="l"/>
                <a:tab pos="8551863" algn="l"/>
                <a:tab pos="9009063" algn="l"/>
                <a:tab pos="9466263" algn="l"/>
              </a:tabLst>
              <a:defRPr sz="2400">
                <a:solidFill>
                  <a:srgbClr val="000000"/>
                </a:solidFill>
                <a:latin typeface="Times New Roman" panose="02020603050405020304" pitchFamily="18" charset="0"/>
                <a:cs typeface="Droid Sans Fallback" charset="0"/>
              </a:defRPr>
            </a:lvl9pPr>
          </a:lstStyle>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1900">
                <a:latin typeface="Georgia" panose="02040502050405020303" pitchFamily="18" charset="0"/>
              </a:rPr>
              <a:t>A m </a:t>
            </a:r>
            <a:r>
              <a:rPr lang="en-US" altLang="en-US" sz="1900">
                <a:latin typeface="Symbol" panose="05050102010706020507" pitchFamily="18" charset="2"/>
              </a:rPr>
              <a:t></a:t>
            </a:r>
            <a:r>
              <a:rPr lang="en-US" altLang="en-US" sz="1900">
                <a:latin typeface="Georgia" panose="02040502050405020303" pitchFamily="18" charset="0"/>
              </a:rPr>
              <a:t> n crossbar network can be used to provide a constant latency connection between devices; it can be thought of as a single stage switch.</a:t>
            </a:r>
          </a:p>
          <a:p>
            <a:pPr defTabSz="457200" fontAlgn="base">
              <a:lnSpc>
                <a:spcPct val="130000"/>
              </a:lnSpc>
              <a:spcBef>
                <a:spcPct val="0"/>
              </a:spcBef>
              <a:spcAft>
                <a:spcPct val="0"/>
              </a:spcAft>
              <a:buClr>
                <a:srgbClr val="000000"/>
              </a:buClr>
              <a:buSzPct val="130000"/>
              <a:buFont typeface="Arial" panose="020B0604020202020204" pitchFamily="34" charset="0"/>
              <a:buChar char="•"/>
            </a:pPr>
            <a:r>
              <a:rPr lang="en-US" altLang="en-US" sz="1900">
                <a:latin typeface="Georgia" panose="02040502050405020303" pitchFamily="18" charset="0"/>
              </a:rPr>
              <a:t>Different types of devices can be connected, yielding different constraints on which switches can be enabled.</a:t>
            </a:r>
          </a:p>
          <a:p>
            <a:pPr lvl="1" defTabSz="457200" fontAlgn="base">
              <a:lnSpc>
                <a:spcPct val="130000"/>
              </a:lnSpc>
              <a:spcBef>
                <a:spcPct val="0"/>
              </a:spcBef>
              <a:spcAft>
                <a:spcPct val="0"/>
              </a:spcAft>
              <a:buClr>
                <a:srgbClr val="000000"/>
              </a:buClr>
              <a:buSzPct val="60000"/>
              <a:buFont typeface="Courier New" panose="02070309020205020404" pitchFamily="49" charset="0"/>
              <a:buChar char="o"/>
            </a:pPr>
            <a:r>
              <a:rPr lang="en-US" altLang="en-US" sz="1600">
                <a:latin typeface="Georgia" panose="02040502050405020303" pitchFamily="18" charset="0"/>
              </a:rPr>
              <a:t>With m processors and n memories, one processor may be able to generate requests for multiple memories in sequence; thus several switches might be set in the same row.</a:t>
            </a:r>
          </a:p>
          <a:p>
            <a:pPr lvl="1" defTabSz="457200" fontAlgn="base">
              <a:lnSpc>
                <a:spcPct val="130000"/>
              </a:lnSpc>
              <a:spcBef>
                <a:spcPct val="0"/>
              </a:spcBef>
              <a:spcAft>
                <a:spcPct val="0"/>
              </a:spcAft>
              <a:buClr>
                <a:srgbClr val="000000"/>
              </a:buClr>
              <a:buSzPct val="60000"/>
              <a:buFont typeface="Courier New" panose="02070309020205020404" pitchFamily="49" charset="0"/>
              <a:buChar char="o"/>
            </a:pPr>
            <a:r>
              <a:rPr lang="en-US" altLang="en-US" sz="1600">
                <a:latin typeface="Georgia" panose="02040502050405020303" pitchFamily="18" charset="0"/>
              </a:rPr>
              <a:t>For m </a:t>
            </a:r>
            <a:r>
              <a:rPr lang="en-US" altLang="en-US" sz="1600">
                <a:latin typeface="Symbol" panose="05050102010706020507" pitchFamily="18" charset="2"/>
              </a:rPr>
              <a:t></a:t>
            </a:r>
            <a:r>
              <a:rPr lang="en-US" altLang="en-US" sz="1600">
                <a:latin typeface="Georgia" panose="02040502050405020303" pitchFamily="18" charset="0"/>
              </a:rPr>
              <a:t> m interprocessor communication, each PE is connected to both an input and an output of the crossbar; only one switch in each row and column can be turned on simultaneously.  Additional control processors are used to manage the crossbar itself.</a:t>
            </a:r>
          </a:p>
        </p:txBody>
      </p:sp>
      <p:sp>
        <p:nvSpPr>
          <p:cNvPr id="5" name="Footer Placeholder 4">
            <a:extLst>
              <a:ext uri="{FF2B5EF4-FFF2-40B4-BE49-F238E27FC236}">
                <a16:creationId xmlns:a16="http://schemas.microsoft.com/office/drawing/2014/main" id="{2C997591-1205-7DDC-1B61-0648DBDCD88D}"/>
              </a:ext>
            </a:extLst>
          </p:cNvPr>
          <p:cNvSpPr>
            <a:spLocks noGrp="1"/>
          </p:cNvSpPr>
          <p:nvPr>
            <p:ph type="ftr" sz="quarter" idx="11"/>
          </p:nvPr>
        </p:nvSpPr>
        <p:spPr/>
        <p:txBody>
          <a:bodyPr/>
          <a:lstStyle/>
          <a:p>
            <a:pPr defTabSz="457200" fontAlgn="base">
              <a:spcBef>
                <a:spcPct val="0"/>
              </a:spcBef>
              <a:spcAft>
                <a:spcPct val="0"/>
              </a:spcAft>
              <a:buSzPct val="100000"/>
            </a:pPr>
            <a:r>
              <a:rPr lang="en-US" altLang="en-US">
                <a:latin typeface="Times New Roman" panose="02020603050405020304" pitchFamily="18" charset="0"/>
              </a:rPr>
              <a:t>Md. Masudur Rahman, Dept. of CSE, UGV</a:t>
            </a:r>
            <a:endParaRPr lang="en-US" altLang="en-US"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FE7EE1CF-9CD0-42A7-D9F2-F450CA7AB38B}"/>
              </a:ext>
            </a:extLst>
          </p:cNvPr>
          <p:cNvSpPr>
            <a:spLocks noGrp="1"/>
          </p:cNvSpPr>
          <p:nvPr>
            <p:ph type="sldNum" sz="quarter" idx="12"/>
          </p:nvPr>
        </p:nvSpPr>
        <p:spPr/>
        <p:txBody>
          <a:bodyPr/>
          <a:lstStyle/>
          <a:p>
            <a:pPr defTabSz="457200" fontAlgn="base">
              <a:spcBef>
                <a:spcPct val="0"/>
              </a:spcBef>
              <a:spcAft>
                <a:spcPct val="0"/>
              </a:spcAft>
              <a:buSzPct val="100000"/>
            </a:pPr>
            <a:fld id="{35066645-2B64-4F97-BAE8-905B9D12FFF7}" type="slidenum">
              <a:rPr lang="en-US" altLang="en-US" smtClean="0">
                <a:latin typeface="Times New Roman" panose="02020603050405020304" pitchFamily="18" charset="0"/>
              </a:rPr>
              <a:pPr defTabSz="457200" fontAlgn="base">
                <a:spcBef>
                  <a:spcPct val="0"/>
                </a:spcBef>
                <a:spcAft>
                  <a:spcPct val="0"/>
                </a:spcAft>
                <a:buSzPct val="100000"/>
              </a:pPr>
              <a:t>127</a:t>
            </a:fld>
            <a:endParaRPr lang="en-US" altLang="en-US" sz="2400" dirty="0">
              <a:latin typeface="Times New Roman" panose="02020603050405020304" pitchFamily="18" charset="0"/>
            </a:endParaRPr>
          </a:p>
        </p:txBody>
      </p:sp>
    </p:spTree>
    <p:extLst>
      <p:ext uri="{BB962C8B-B14F-4D97-AF65-F5344CB8AC3E}">
        <p14:creationId xmlns:p14="http://schemas.microsoft.com/office/powerpoint/2010/main" val="2402695828"/>
      </p:ext>
    </p:extLst>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D2350-6A6C-947E-4A13-55A87A2237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8B979C-10A6-213F-1535-382D600092AF}"/>
              </a:ext>
            </a:extLst>
          </p:cNvPr>
          <p:cNvSpPr>
            <a:spLocks noGrp="1"/>
          </p:cNvSpPr>
          <p:nvPr>
            <p:ph type="title"/>
          </p:nvPr>
        </p:nvSpPr>
        <p:spPr>
          <a:xfrm>
            <a:off x="611716" y="2858293"/>
            <a:ext cx="10968567" cy="1141413"/>
          </a:xfrm>
        </p:spPr>
        <p:txBody>
          <a:bodyPr>
            <a:normAutofit fontScale="90000"/>
          </a:bodyPr>
          <a:lstStyle/>
          <a:p>
            <a:pPr algn="ctr"/>
            <a:r>
              <a:rPr lang="en-US" sz="4000" dirty="0">
                <a:latin typeface="Arial" panose="020B0604020202020204" pitchFamily="34" charset="0"/>
                <a:cs typeface="Arial" panose="020B0604020202020204" pitchFamily="34" charset="0"/>
              </a:rPr>
              <a:t>Week 9</a:t>
            </a:r>
            <a:br>
              <a:rPr lang="en-US"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Slides 128-</a:t>
            </a:r>
            <a:r>
              <a:rPr lang="en-US" dirty="0">
                <a:latin typeface="Arial" panose="020B0604020202020204" pitchFamily="34" charset="0"/>
                <a:cs typeface="Arial" panose="020B0604020202020204" pitchFamily="34" charset="0"/>
              </a:rPr>
              <a:t>145</a:t>
            </a:r>
          </a:p>
        </p:txBody>
      </p:sp>
      <p:sp>
        <p:nvSpPr>
          <p:cNvPr id="5" name="Footer Placeholder 4">
            <a:extLst>
              <a:ext uri="{FF2B5EF4-FFF2-40B4-BE49-F238E27FC236}">
                <a16:creationId xmlns:a16="http://schemas.microsoft.com/office/drawing/2014/main" id="{A2415FAE-2C7F-C32E-75A4-BC4B8D18AC56}"/>
              </a:ext>
            </a:extLst>
          </p:cNvPr>
          <p:cNvSpPr>
            <a:spLocks noGrp="1"/>
          </p:cNvSpPr>
          <p:nvPr>
            <p:ph type="ftr" sz="quarter" idx="11"/>
          </p:nvPr>
        </p:nvSpPr>
        <p:spPr/>
        <p:txBody>
          <a:bodyPr/>
          <a:lstStyle/>
          <a:p>
            <a:pPr defTabSz="414772" fontAlgn="base" hangingPunct="0">
              <a:spcBef>
                <a:spcPct val="0"/>
              </a:spcBef>
              <a:spcAft>
                <a:spcPct val="0"/>
              </a:spcAft>
              <a:defRPr/>
            </a:pPr>
            <a:r>
              <a:rPr lang="en-US"/>
              <a:t>Md. Masudur Rahman, Dept. of CSE, UGV</a:t>
            </a:r>
            <a:endParaRPr lang="en-US" dirty="0"/>
          </a:p>
        </p:txBody>
      </p:sp>
      <p:sp>
        <p:nvSpPr>
          <p:cNvPr id="6" name="Slide Number Placeholder 5">
            <a:extLst>
              <a:ext uri="{FF2B5EF4-FFF2-40B4-BE49-F238E27FC236}">
                <a16:creationId xmlns:a16="http://schemas.microsoft.com/office/drawing/2014/main" id="{389D2057-9AF9-E212-42BD-DC74C44C6520}"/>
              </a:ext>
            </a:extLst>
          </p:cNvPr>
          <p:cNvSpPr>
            <a:spLocks noGrp="1"/>
          </p:cNvSpPr>
          <p:nvPr>
            <p:ph type="sldNum" sz="quarter" idx="12"/>
          </p:nvPr>
        </p:nvSpPr>
        <p:spPr/>
        <p:txBody>
          <a:bodyPr/>
          <a:lstStyle/>
          <a:p>
            <a:pPr defTabSz="414772" fontAlgn="base" hangingPunct="0">
              <a:spcBef>
                <a:spcPct val="0"/>
              </a:spcBef>
              <a:spcAft>
                <a:spcPct val="0"/>
              </a:spcAft>
              <a:defRPr/>
            </a:pPr>
            <a:fld id="{75A4C59F-2100-44E8-A3E9-AA425A853535}" type="slidenum">
              <a:rPr lang="en-US" altLang="en-US" smtClean="0"/>
              <a:pPr defTabSz="414772" fontAlgn="base" hangingPunct="0">
                <a:spcBef>
                  <a:spcPct val="0"/>
                </a:spcBef>
                <a:spcAft>
                  <a:spcPct val="0"/>
                </a:spcAft>
                <a:defRPr/>
              </a:pPr>
              <a:t>128</a:t>
            </a:fld>
            <a:endParaRPr lang="en-US" altLang="en-US" sz="1633" dirty="0"/>
          </a:p>
        </p:txBody>
      </p:sp>
    </p:spTree>
    <p:extLst>
      <p:ext uri="{BB962C8B-B14F-4D97-AF65-F5344CB8AC3E}">
        <p14:creationId xmlns:p14="http://schemas.microsoft.com/office/powerpoint/2010/main" val="235449243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33987" y="1947135"/>
            <a:ext cx="3524026" cy="677621"/>
          </a:xfrm>
          <a:prstGeom prst="rect">
            <a:avLst/>
          </a:prstGeom>
        </p:spPr>
        <p:txBody>
          <a:bodyPr vert="horz" wrap="square" lIns="0" tIns="12700" rIns="0" bIns="0" rtlCol="0">
            <a:spAutoFit/>
          </a:bodyPr>
          <a:lstStyle/>
          <a:p>
            <a:pPr marL="12700">
              <a:spcBef>
                <a:spcPts val="100"/>
              </a:spcBef>
            </a:pPr>
            <a:r>
              <a:rPr sz="4800" spc="-10" dirty="0"/>
              <a:t>Pipelining</a:t>
            </a:r>
            <a:endParaRPr sz="4800" dirty="0"/>
          </a:p>
        </p:txBody>
      </p:sp>
      <p:sp>
        <p:nvSpPr>
          <p:cNvPr id="5" name="Footer Placeholder 4">
            <a:extLst>
              <a:ext uri="{FF2B5EF4-FFF2-40B4-BE49-F238E27FC236}">
                <a16:creationId xmlns:a16="http://schemas.microsoft.com/office/drawing/2014/main" id="{1DB5272A-9A4A-BF2E-E44C-DD712555E7FD}"/>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384FE91D-D862-DEB1-F44D-1D18BD623F51}"/>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129</a:t>
            </a:fld>
            <a:endParaRPr lang="en-US" kern="0">
              <a:solidFill>
                <a:prstClr val="black">
                  <a:tint val="75000"/>
                </a:prstClr>
              </a:solidFill>
            </a:endParaRPr>
          </a:p>
        </p:txBody>
      </p:sp>
    </p:spTree>
    <p:extLst>
      <p:ext uri="{BB962C8B-B14F-4D97-AF65-F5344CB8AC3E}">
        <p14:creationId xmlns:p14="http://schemas.microsoft.com/office/powerpoint/2010/main" val="22447444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213733"/>
            <a:ext cx="9389533" cy="1213153"/>
          </a:xfrm>
          <a:prstGeom prst="rect">
            <a:avLst/>
          </a:prstGeom>
        </p:spPr>
        <p:txBody>
          <a:bodyPr vert="horz" wrap="square" lIns="0" tIns="607060" rIns="0" bIns="0" rtlCol="0">
            <a:spAutoFit/>
          </a:bodyPr>
          <a:lstStyle/>
          <a:p>
            <a:pPr marL="12700">
              <a:spcBef>
                <a:spcPts val="100"/>
              </a:spcBef>
            </a:pPr>
            <a:r>
              <a:rPr spc="-10" dirty="0"/>
              <a:t>Overview</a:t>
            </a:r>
          </a:p>
        </p:txBody>
      </p:sp>
      <p:sp>
        <p:nvSpPr>
          <p:cNvPr id="3" name="object 3"/>
          <p:cNvSpPr txBox="1"/>
          <p:nvPr/>
        </p:nvSpPr>
        <p:spPr>
          <a:xfrm>
            <a:off x="1401232" y="1764105"/>
            <a:ext cx="9389533" cy="2955361"/>
          </a:xfrm>
          <a:prstGeom prst="rect">
            <a:avLst/>
          </a:prstGeom>
        </p:spPr>
        <p:txBody>
          <a:bodyPr vert="horz" wrap="square" lIns="0" tIns="12700" rIns="0" bIns="0" rtlCol="0">
            <a:spAutoFit/>
          </a:bodyPr>
          <a:lstStyle/>
          <a:p>
            <a:pPr marL="382905" marR="1671955" indent="-332740">
              <a:spcBef>
                <a:spcPts val="100"/>
              </a:spcBef>
              <a:buClr>
                <a:srgbClr val="330066"/>
              </a:buClr>
              <a:buSzPct val="70000"/>
              <a:buFont typeface="Calibri"/>
              <a:buChar char="●"/>
              <a:tabLst>
                <a:tab pos="382905" algn="l"/>
              </a:tabLst>
            </a:pPr>
            <a:r>
              <a:rPr sz="3000" kern="0" dirty="0">
                <a:solidFill>
                  <a:sysClr val="windowText" lastClr="000000"/>
                </a:solidFill>
                <a:latin typeface="Arial"/>
                <a:cs typeface="Arial"/>
              </a:rPr>
              <a:t>Pipelining</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is</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widely</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used</a:t>
            </a:r>
            <a:r>
              <a:rPr sz="3000" kern="0" spc="-15" dirty="0">
                <a:solidFill>
                  <a:sysClr val="windowText" lastClr="000000"/>
                </a:solidFill>
                <a:latin typeface="Arial"/>
                <a:cs typeface="Arial"/>
              </a:rPr>
              <a:t> </a:t>
            </a:r>
            <a:r>
              <a:rPr sz="3000" kern="0" dirty="0">
                <a:solidFill>
                  <a:sysClr val="windowText" lastClr="000000"/>
                </a:solidFill>
                <a:latin typeface="Arial"/>
                <a:cs typeface="Arial"/>
              </a:rPr>
              <a:t>in</a:t>
            </a:r>
            <a:r>
              <a:rPr sz="3000" kern="0" spc="-20" dirty="0">
                <a:solidFill>
                  <a:sysClr val="windowText" lastClr="000000"/>
                </a:solidFill>
                <a:latin typeface="Arial"/>
                <a:cs typeface="Arial"/>
              </a:rPr>
              <a:t> </a:t>
            </a:r>
            <a:r>
              <a:rPr sz="3000" kern="0" spc="-10" dirty="0">
                <a:solidFill>
                  <a:sysClr val="windowText" lastClr="000000"/>
                </a:solidFill>
                <a:latin typeface="Arial"/>
                <a:cs typeface="Arial"/>
              </a:rPr>
              <a:t>modern processors.</a:t>
            </a:r>
            <a:endParaRPr sz="3000" kern="0" dirty="0">
              <a:solidFill>
                <a:sysClr val="windowText" lastClr="000000"/>
              </a:solidFill>
              <a:latin typeface="Arial"/>
              <a:cs typeface="Arial"/>
            </a:endParaRPr>
          </a:p>
          <a:p>
            <a:pPr marL="382905" marR="342265" indent="-332740">
              <a:lnSpc>
                <a:spcPct val="100299"/>
              </a:lnSpc>
              <a:spcBef>
                <a:spcPts val="770"/>
              </a:spcBef>
              <a:buClr>
                <a:srgbClr val="330066"/>
              </a:buClr>
              <a:buSzPct val="70000"/>
              <a:buFont typeface="Calibri"/>
              <a:buChar char="●"/>
              <a:tabLst>
                <a:tab pos="382905" algn="l"/>
              </a:tabLst>
            </a:pPr>
            <a:r>
              <a:rPr sz="3000" kern="0" dirty="0">
                <a:solidFill>
                  <a:sysClr val="windowText" lastClr="000000"/>
                </a:solidFill>
                <a:latin typeface="Arial"/>
                <a:cs typeface="Arial"/>
              </a:rPr>
              <a:t>Pipelining</a:t>
            </a:r>
            <a:r>
              <a:rPr sz="3000" kern="0" spc="-70" dirty="0">
                <a:solidFill>
                  <a:sysClr val="windowText" lastClr="000000"/>
                </a:solidFill>
                <a:latin typeface="Arial"/>
                <a:cs typeface="Arial"/>
              </a:rPr>
              <a:t> </a:t>
            </a:r>
            <a:r>
              <a:rPr sz="3000" kern="0" dirty="0">
                <a:solidFill>
                  <a:sysClr val="windowText" lastClr="000000"/>
                </a:solidFill>
                <a:latin typeface="Arial"/>
                <a:cs typeface="Arial"/>
              </a:rPr>
              <a:t>improves</a:t>
            </a:r>
            <a:r>
              <a:rPr sz="3000" kern="0" spc="-45" dirty="0">
                <a:solidFill>
                  <a:sysClr val="windowText" lastClr="000000"/>
                </a:solidFill>
                <a:latin typeface="Arial"/>
                <a:cs typeface="Arial"/>
              </a:rPr>
              <a:t> </a:t>
            </a:r>
            <a:r>
              <a:rPr sz="3000" kern="0" dirty="0">
                <a:solidFill>
                  <a:sysClr val="windowText" lastClr="000000"/>
                </a:solidFill>
                <a:latin typeface="Arial"/>
                <a:cs typeface="Arial"/>
              </a:rPr>
              <a:t>system</a:t>
            </a:r>
            <a:r>
              <a:rPr sz="3000" kern="0" spc="-50" dirty="0">
                <a:solidFill>
                  <a:sysClr val="windowText" lastClr="000000"/>
                </a:solidFill>
                <a:latin typeface="Arial"/>
                <a:cs typeface="Arial"/>
              </a:rPr>
              <a:t> </a:t>
            </a:r>
            <a:r>
              <a:rPr sz="3000" kern="0" dirty="0">
                <a:solidFill>
                  <a:sysClr val="windowText" lastClr="000000"/>
                </a:solidFill>
                <a:latin typeface="Arial"/>
                <a:cs typeface="Arial"/>
              </a:rPr>
              <a:t>performance</a:t>
            </a:r>
            <a:r>
              <a:rPr sz="3000" kern="0" spc="-55" dirty="0">
                <a:solidFill>
                  <a:sysClr val="windowText" lastClr="000000"/>
                </a:solidFill>
                <a:latin typeface="Arial"/>
                <a:cs typeface="Arial"/>
              </a:rPr>
              <a:t> </a:t>
            </a:r>
            <a:r>
              <a:rPr sz="3000" kern="0" spc="-25" dirty="0">
                <a:solidFill>
                  <a:sysClr val="windowText" lastClr="000000"/>
                </a:solidFill>
                <a:latin typeface="Arial"/>
                <a:cs typeface="Arial"/>
              </a:rPr>
              <a:t>in </a:t>
            </a:r>
            <a:r>
              <a:rPr sz="3000" kern="0" dirty="0">
                <a:solidFill>
                  <a:sysClr val="windowText" lastClr="000000"/>
                </a:solidFill>
                <a:latin typeface="Arial"/>
                <a:cs typeface="Arial"/>
              </a:rPr>
              <a:t>terms</a:t>
            </a:r>
            <a:r>
              <a:rPr sz="3000" kern="0" spc="-15" dirty="0">
                <a:solidFill>
                  <a:sysClr val="windowText" lastClr="000000"/>
                </a:solidFill>
                <a:latin typeface="Arial"/>
                <a:cs typeface="Arial"/>
              </a:rPr>
              <a:t> </a:t>
            </a:r>
            <a:r>
              <a:rPr sz="3000" kern="0" dirty="0">
                <a:solidFill>
                  <a:sysClr val="windowText" lastClr="000000"/>
                </a:solidFill>
                <a:latin typeface="Arial"/>
                <a:cs typeface="Arial"/>
              </a:rPr>
              <a:t>of</a:t>
            </a:r>
            <a:r>
              <a:rPr sz="3000" kern="0" spc="-25" dirty="0">
                <a:solidFill>
                  <a:sysClr val="windowText" lastClr="000000"/>
                </a:solidFill>
                <a:latin typeface="Arial"/>
                <a:cs typeface="Arial"/>
              </a:rPr>
              <a:t> </a:t>
            </a:r>
            <a:r>
              <a:rPr sz="3000" kern="0" spc="-10" dirty="0">
                <a:solidFill>
                  <a:sysClr val="windowText" lastClr="000000"/>
                </a:solidFill>
                <a:latin typeface="Arial"/>
                <a:cs typeface="Arial"/>
              </a:rPr>
              <a:t>throughput.</a:t>
            </a:r>
            <a:endParaRPr sz="3000" kern="0" dirty="0">
              <a:solidFill>
                <a:sysClr val="windowText" lastClr="000000"/>
              </a:solidFill>
              <a:latin typeface="Arial"/>
              <a:cs typeface="Arial"/>
            </a:endParaRPr>
          </a:p>
          <a:p>
            <a:pPr marL="382905" marR="43180" indent="-332740">
              <a:lnSpc>
                <a:spcPct val="100600"/>
              </a:lnSpc>
              <a:spcBef>
                <a:spcPts val="735"/>
              </a:spcBef>
              <a:buClr>
                <a:srgbClr val="330066"/>
              </a:buClr>
              <a:buSzPct val="70000"/>
              <a:buFont typeface="Calibri"/>
              <a:buChar char="●"/>
              <a:tabLst>
                <a:tab pos="382905" algn="l"/>
              </a:tabLst>
            </a:pPr>
            <a:r>
              <a:rPr sz="3000" kern="0" dirty="0">
                <a:solidFill>
                  <a:sysClr val="windowText" lastClr="000000"/>
                </a:solidFill>
                <a:latin typeface="Arial"/>
                <a:cs typeface="Arial"/>
              </a:rPr>
              <a:t>Pipelined</a:t>
            </a:r>
            <a:r>
              <a:rPr sz="3000" kern="0" spc="-55" dirty="0">
                <a:solidFill>
                  <a:sysClr val="windowText" lastClr="000000"/>
                </a:solidFill>
                <a:latin typeface="Arial"/>
                <a:cs typeface="Arial"/>
              </a:rPr>
              <a:t> </a:t>
            </a:r>
            <a:r>
              <a:rPr sz="3000" kern="0" dirty="0">
                <a:solidFill>
                  <a:sysClr val="windowText" lastClr="000000"/>
                </a:solidFill>
                <a:latin typeface="Arial"/>
                <a:cs typeface="Arial"/>
              </a:rPr>
              <a:t>organization</a:t>
            </a:r>
            <a:r>
              <a:rPr sz="3000" kern="0" spc="-55" dirty="0">
                <a:solidFill>
                  <a:sysClr val="windowText" lastClr="000000"/>
                </a:solidFill>
                <a:latin typeface="Arial"/>
                <a:cs typeface="Arial"/>
              </a:rPr>
              <a:t> </a:t>
            </a:r>
            <a:r>
              <a:rPr sz="3000" kern="0" dirty="0">
                <a:solidFill>
                  <a:sysClr val="windowText" lastClr="000000"/>
                </a:solidFill>
                <a:latin typeface="Arial"/>
                <a:cs typeface="Arial"/>
              </a:rPr>
              <a:t>requires</a:t>
            </a:r>
            <a:r>
              <a:rPr sz="3000" kern="0" spc="-45" dirty="0">
                <a:solidFill>
                  <a:sysClr val="windowText" lastClr="000000"/>
                </a:solidFill>
                <a:latin typeface="Arial"/>
                <a:cs typeface="Arial"/>
              </a:rPr>
              <a:t> </a:t>
            </a:r>
            <a:r>
              <a:rPr sz="3000" kern="0" spc="-10" dirty="0">
                <a:solidFill>
                  <a:sysClr val="windowText" lastClr="000000"/>
                </a:solidFill>
                <a:latin typeface="Arial"/>
                <a:cs typeface="Arial"/>
              </a:rPr>
              <a:t>sophisticated </a:t>
            </a:r>
            <a:r>
              <a:rPr sz="3000" kern="0" dirty="0">
                <a:solidFill>
                  <a:sysClr val="windowText" lastClr="000000"/>
                </a:solidFill>
                <a:latin typeface="Arial"/>
                <a:cs typeface="Arial"/>
              </a:rPr>
              <a:t>compilation</a:t>
            </a:r>
            <a:r>
              <a:rPr sz="3000" kern="0" spc="-70" dirty="0">
                <a:solidFill>
                  <a:sysClr val="windowText" lastClr="000000"/>
                </a:solidFill>
                <a:latin typeface="Arial"/>
                <a:cs typeface="Arial"/>
              </a:rPr>
              <a:t> </a:t>
            </a:r>
            <a:r>
              <a:rPr sz="3000" kern="0" spc="-10" dirty="0">
                <a:solidFill>
                  <a:sysClr val="windowText" lastClr="000000"/>
                </a:solidFill>
                <a:latin typeface="Arial"/>
                <a:cs typeface="Arial"/>
              </a:rPr>
              <a:t>techniques.</a:t>
            </a:r>
            <a:endParaRPr sz="3000" kern="0" dirty="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A087DE59-4346-4994-D6B0-EDC23998AA6A}"/>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CDA0C204-36E7-2A57-016F-333146CC4E60}"/>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130</a:t>
            </a:fld>
            <a:endParaRPr lang="en-US" kern="0">
              <a:solidFill>
                <a:prstClr val="black">
                  <a:tint val="75000"/>
                </a:prstClr>
              </a:solidFill>
            </a:endParaRPr>
          </a:p>
        </p:txBody>
      </p:sp>
    </p:spTree>
    <p:extLst>
      <p:ext uri="{BB962C8B-B14F-4D97-AF65-F5344CB8AC3E}">
        <p14:creationId xmlns:p14="http://schemas.microsoft.com/office/powerpoint/2010/main" val="19577076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839200" y="1066800"/>
            <a:ext cx="1270" cy="4495800"/>
          </a:xfrm>
          <a:custGeom>
            <a:avLst/>
            <a:gdLst/>
            <a:ahLst/>
            <a:cxnLst/>
            <a:rect l="l" t="t" r="r" b="b"/>
            <a:pathLst>
              <a:path w="1270" h="4495800">
                <a:moveTo>
                  <a:pt x="0" y="0"/>
                </a:moveTo>
                <a:lnTo>
                  <a:pt x="1270" y="4495800"/>
                </a:lnTo>
              </a:path>
            </a:pathLst>
          </a:custGeom>
          <a:ln w="9344">
            <a:solidFill>
              <a:srgbClr val="000000"/>
            </a:solidFill>
          </a:ln>
        </p:spPr>
        <p:txBody>
          <a:bodyPr wrap="square" lIns="0" tIns="0" rIns="0" bIns="0" rtlCol="0"/>
          <a:lstStyle/>
          <a:p>
            <a:endParaRPr kern="0">
              <a:solidFill>
                <a:sysClr val="windowText" lastClr="000000"/>
              </a:solidFill>
            </a:endParaRPr>
          </a:p>
        </p:txBody>
      </p:sp>
      <p:pic>
        <p:nvPicPr>
          <p:cNvPr id="3" name="object 3"/>
          <p:cNvPicPr/>
          <p:nvPr/>
        </p:nvPicPr>
        <p:blipFill>
          <a:blip r:embed="rId2" cstate="print"/>
          <a:stretch>
            <a:fillRect/>
          </a:stretch>
        </p:blipFill>
        <p:spPr>
          <a:xfrm>
            <a:off x="9017000" y="2992121"/>
            <a:ext cx="191770" cy="193039"/>
          </a:xfrm>
          <a:prstGeom prst="rect">
            <a:avLst/>
          </a:prstGeom>
        </p:spPr>
      </p:pic>
      <p:pic>
        <p:nvPicPr>
          <p:cNvPr id="4" name="object 4"/>
          <p:cNvPicPr/>
          <p:nvPr/>
        </p:nvPicPr>
        <p:blipFill>
          <a:blip r:embed="rId3" cstate="print"/>
          <a:stretch>
            <a:fillRect/>
          </a:stretch>
        </p:blipFill>
        <p:spPr>
          <a:xfrm>
            <a:off x="9301480" y="2992121"/>
            <a:ext cx="191770" cy="193039"/>
          </a:xfrm>
          <a:prstGeom prst="rect">
            <a:avLst/>
          </a:prstGeom>
        </p:spPr>
      </p:pic>
      <p:pic>
        <p:nvPicPr>
          <p:cNvPr id="5" name="object 5"/>
          <p:cNvPicPr/>
          <p:nvPr/>
        </p:nvPicPr>
        <p:blipFill>
          <a:blip r:embed="rId4" cstate="print"/>
          <a:stretch>
            <a:fillRect/>
          </a:stretch>
        </p:blipFill>
        <p:spPr>
          <a:xfrm>
            <a:off x="9584691" y="2992121"/>
            <a:ext cx="191769" cy="193039"/>
          </a:xfrm>
          <a:prstGeom prst="rect">
            <a:avLst/>
          </a:prstGeom>
        </p:spPr>
      </p:pic>
      <p:pic>
        <p:nvPicPr>
          <p:cNvPr id="6" name="object 6"/>
          <p:cNvPicPr/>
          <p:nvPr/>
        </p:nvPicPr>
        <p:blipFill>
          <a:blip r:embed="rId5" cstate="print"/>
          <a:stretch>
            <a:fillRect/>
          </a:stretch>
        </p:blipFill>
        <p:spPr>
          <a:xfrm>
            <a:off x="9017000" y="3276600"/>
            <a:ext cx="191770" cy="191770"/>
          </a:xfrm>
          <a:prstGeom prst="rect">
            <a:avLst/>
          </a:prstGeom>
        </p:spPr>
      </p:pic>
      <p:pic>
        <p:nvPicPr>
          <p:cNvPr id="7" name="object 7"/>
          <p:cNvPicPr/>
          <p:nvPr/>
        </p:nvPicPr>
        <p:blipFill>
          <a:blip r:embed="rId6" cstate="print"/>
          <a:stretch>
            <a:fillRect/>
          </a:stretch>
        </p:blipFill>
        <p:spPr>
          <a:xfrm>
            <a:off x="9301480" y="3276600"/>
            <a:ext cx="191770" cy="191770"/>
          </a:xfrm>
          <a:prstGeom prst="rect">
            <a:avLst/>
          </a:prstGeom>
        </p:spPr>
      </p:pic>
      <p:pic>
        <p:nvPicPr>
          <p:cNvPr id="8" name="object 8"/>
          <p:cNvPicPr/>
          <p:nvPr/>
        </p:nvPicPr>
        <p:blipFill>
          <a:blip r:embed="rId7" cstate="print"/>
          <a:stretch>
            <a:fillRect/>
          </a:stretch>
        </p:blipFill>
        <p:spPr>
          <a:xfrm>
            <a:off x="9869169" y="3276600"/>
            <a:ext cx="191770" cy="191770"/>
          </a:xfrm>
          <a:prstGeom prst="rect">
            <a:avLst/>
          </a:prstGeom>
        </p:spPr>
      </p:pic>
      <p:pic>
        <p:nvPicPr>
          <p:cNvPr id="9" name="object 9"/>
          <p:cNvPicPr/>
          <p:nvPr/>
        </p:nvPicPr>
        <p:blipFill>
          <a:blip r:embed="rId8" cstate="print"/>
          <a:stretch>
            <a:fillRect/>
          </a:stretch>
        </p:blipFill>
        <p:spPr>
          <a:xfrm>
            <a:off x="9584691" y="3276600"/>
            <a:ext cx="191769" cy="191770"/>
          </a:xfrm>
          <a:prstGeom prst="rect">
            <a:avLst/>
          </a:prstGeom>
        </p:spPr>
      </p:pic>
      <p:pic>
        <p:nvPicPr>
          <p:cNvPr id="10" name="object 10"/>
          <p:cNvPicPr/>
          <p:nvPr/>
        </p:nvPicPr>
        <p:blipFill>
          <a:blip r:embed="rId9" cstate="print"/>
          <a:stretch>
            <a:fillRect/>
          </a:stretch>
        </p:blipFill>
        <p:spPr>
          <a:xfrm>
            <a:off x="9017000" y="3561079"/>
            <a:ext cx="191770" cy="191770"/>
          </a:xfrm>
          <a:prstGeom prst="rect">
            <a:avLst/>
          </a:prstGeom>
        </p:spPr>
      </p:pic>
      <p:pic>
        <p:nvPicPr>
          <p:cNvPr id="11" name="object 11"/>
          <p:cNvPicPr/>
          <p:nvPr/>
        </p:nvPicPr>
        <p:blipFill>
          <a:blip r:embed="rId10" cstate="print"/>
          <a:stretch>
            <a:fillRect/>
          </a:stretch>
        </p:blipFill>
        <p:spPr>
          <a:xfrm>
            <a:off x="9301480" y="3561079"/>
            <a:ext cx="191770" cy="191770"/>
          </a:xfrm>
          <a:prstGeom prst="rect">
            <a:avLst/>
          </a:prstGeom>
        </p:spPr>
      </p:pic>
      <p:pic>
        <p:nvPicPr>
          <p:cNvPr id="12" name="object 12"/>
          <p:cNvPicPr/>
          <p:nvPr/>
        </p:nvPicPr>
        <p:blipFill>
          <a:blip r:embed="rId11" cstate="print"/>
          <a:stretch>
            <a:fillRect/>
          </a:stretch>
        </p:blipFill>
        <p:spPr>
          <a:xfrm>
            <a:off x="9584691" y="3561079"/>
            <a:ext cx="191769" cy="191770"/>
          </a:xfrm>
          <a:prstGeom prst="rect">
            <a:avLst/>
          </a:prstGeom>
        </p:spPr>
      </p:pic>
      <p:pic>
        <p:nvPicPr>
          <p:cNvPr id="13" name="object 13"/>
          <p:cNvPicPr/>
          <p:nvPr/>
        </p:nvPicPr>
        <p:blipFill>
          <a:blip r:embed="rId12" cstate="print"/>
          <a:stretch>
            <a:fillRect/>
          </a:stretch>
        </p:blipFill>
        <p:spPr>
          <a:xfrm>
            <a:off x="9869169" y="3561079"/>
            <a:ext cx="191770" cy="191770"/>
          </a:xfrm>
          <a:prstGeom prst="rect">
            <a:avLst/>
          </a:prstGeom>
        </p:spPr>
      </p:pic>
      <p:pic>
        <p:nvPicPr>
          <p:cNvPr id="14" name="object 14"/>
          <p:cNvPicPr/>
          <p:nvPr/>
        </p:nvPicPr>
        <p:blipFill>
          <a:blip r:embed="rId13" cstate="print"/>
          <a:stretch>
            <a:fillRect/>
          </a:stretch>
        </p:blipFill>
        <p:spPr>
          <a:xfrm>
            <a:off x="10153650" y="3561079"/>
            <a:ext cx="191770" cy="191770"/>
          </a:xfrm>
          <a:prstGeom prst="rect">
            <a:avLst/>
          </a:prstGeom>
        </p:spPr>
      </p:pic>
      <p:pic>
        <p:nvPicPr>
          <p:cNvPr id="15" name="object 15"/>
          <p:cNvPicPr/>
          <p:nvPr/>
        </p:nvPicPr>
        <p:blipFill>
          <a:blip r:embed="rId14" cstate="print"/>
          <a:stretch>
            <a:fillRect/>
          </a:stretch>
        </p:blipFill>
        <p:spPr>
          <a:xfrm>
            <a:off x="9017000" y="3843020"/>
            <a:ext cx="191770" cy="194310"/>
          </a:xfrm>
          <a:prstGeom prst="rect">
            <a:avLst/>
          </a:prstGeom>
        </p:spPr>
      </p:pic>
      <p:pic>
        <p:nvPicPr>
          <p:cNvPr id="16" name="object 16"/>
          <p:cNvPicPr/>
          <p:nvPr/>
        </p:nvPicPr>
        <p:blipFill>
          <a:blip r:embed="rId15" cstate="print"/>
          <a:stretch>
            <a:fillRect/>
          </a:stretch>
        </p:blipFill>
        <p:spPr>
          <a:xfrm>
            <a:off x="9301480" y="3843020"/>
            <a:ext cx="191770" cy="194310"/>
          </a:xfrm>
          <a:prstGeom prst="rect">
            <a:avLst/>
          </a:prstGeom>
        </p:spPr>
      </p:pic>
      <p:pic>
        <p:nvPicPr>
          <p:cNvPr id="17" name="object 17"/>
          <p:cNvPicPr/>
          <p:nvPr/>
        </p:nvPicPr>
        <p:blipFill>
          <a:blip r:embed="rId16" cstate="print"/>
          <a:stretch>
            <a:fillRect/>
          </a:stretch>
        </p:blipFill>
        <p:spPr>
          <a:xfrm>
            <a:off x="9584691" y="3843020"/>
            <a:ext cx="191769" cy="194310"/>
          </a:xfrm>
          <a:prstGeom prst="rect">
            <a:avLst/>
          </a:prstGeom>
        </p:spPr>
      </p:pic>
      <p:pic>
        <p:nvPicPr>
          <p:cNvPr id="18" name="object 18"/>
          <p:cNvPicPr/>
          <p:nvPr/>
        </p:nvPicPr>
        <p:blipFill>
          <a:blip r:embed="rId17" cstate="print"/>
          <a:stretch>
            <a:fillRect/>
          </a:stretch>
        </p:blipFill>
        <p:spPr>
          <a:xfrm>
            <a:off x="9869169" y="3843020"/>
            <a:ext cx="191770" cy="194310"/>
          </a:xfrm>
          <a:prstGeom prst="rect">
            <a:avLst/>
          </a:prstGeom>
        </p:spPr>
      </p:pic>
      <p:pic>
        <p:nvPicPr>
          <p:cNvPr id="19" name="object 19"/>
          <p:cNvPicPr/>
          <p:nvPr/>
        </p:nvPicPr>
        <p:blipFill>
          <a:blip r:embed="rId18" cstate="print"/>
          <a:stretch>
            <a:fillRect/>
          </a:stretch>
        </p:blipFill>
        <p:spPr>
          <a:xfrm>
            <a:off x="9017000" y="4127501"/>
            <a:ext cx="191770" cy="193039"/>
          </a:xfrm>
          <a:prstGeom prst="rect">
            <a:avLst/>
          </a:prstGeom>
        </p:spPr>
      </p:pic>
      <p:pic>
        <p:nvPicPr>
          <p:cNvPr id="20" name="object 20"/>
          <p:cNvPicPr/>
          <p:nvPr/>
        </p:nvPicPr>
        <p:blipFill>
          <a:blip r:embed="rId19" cstate="print"/>
          <a:stretch>
            <a:fillRect/>
          </a:stretch>
        </p:blipFill>
        <p:spPr>
          <a:xfrm>
            <a:off x="9301480" y="4127501"/>
            <a:ext cx="191770" cy="193039"/>
          </a:xfrm>
          <a:prstGeom prst="rect">
            <a:avLst/>
          </a:prstGeom>
        </p:spPr>
      </p:pic>
      <p:pic>
        <p:nvPicPr>
          <p:cNvPr id="21" name="object 21"/>
          <p:cNvPicPr/>
          <p:nvPr/>
        </p:nvPicPr>
        <p:blipFill>
          <a:blip r:embed="rId20" cstate="print"/>
          <a:stretch>
            <a:fillRect/>
          </a:stretch>
        </p:blipFill>
        <p:spPr>
          <a:xfrm>
            <a:off x="9584691" y="4127501"/>
            <a:ext cx="191769" cy="193039"/>
          </a:xfrm>
          <a:prstGeom prst="rect">
            <a:avLst/>
          </a:prstGeom>
        </p:spPr>
      </p:pic>
      <p:pic>
        <p:nvPicPr>
          <p:cNvPr id="22" name="object 22"/>
          <p:cNvPicPr/>
          <p:nvPr/>
        </p:nvPicPr>
        <p:blipFill>
          <a:blip r:embed="rId21" cstate="print"/>
          <a:stretch>
            <a:fillRect/>
          </a:stretch>
        </p:blipFill>
        <p:spPr>
          <a:xfrm>
            <a:off x="9869169" y="4127501"/>
            <a:ext cx="191770" cy="193039"/>
          </a:xfrm>
          <a:prstGeom prst="rect">
            <a:avLst/>
          </a:prstGeom>
        </p:spPr>
      </p:pic>
      <p:pic>
        <p:nvPicPr>
          <p:cNvPr id="23" name="object 23"/>
          <p:cNvPicPr/>
          <p:nvPr/>
        </p:nvPicPr>
        <p:blipFill>
          <a:blip r:embed="rId22" cstate="print"/>
          <a:stretch>
            <a:fillRect/>
          </a:stretch>
        </p:blipFill>
        <p:spPr>
          <a:xfrm>
            <a:off x="10153650" y="4127501"/>
            <a:ext cx="191770" cy="193039"/>
          </a:xfrm>
          <a:prstGeom prst="rect">
            <a:avLst/>
          </a:prstGeom>
        </p:spPr>
      </p:pic>
      <p:pic>
        <p:nvPicPr>
          <p:cNvPr id="24" name="object 24"/>
          <p:cNvPicPr/>
          <p:nvPr/>
        </p:nvPicPr>
        <p:blipFill>
          <a:blip r:embed="rId23" cstate="print"/>
          <a:stretch>
            <a:fillRect/>
          </a:stretch>
        </p:blipFill>
        <p:spPr>
          <a:xfrm>
            <a:off x="9017000" y="4411980"/>
            <a:ext cx="191770" cy="191769"/>
          </a:xfrm>
          <a:prstGeom prst="rect">
            <a:avLst/>
          </a:prstGeom>
        </p:spPr>
      </p:pic>
      <p:pic>
        <p:nvPicPr>
          <p:cNvPr id="25" name="object 25"/>
          <p:cNvPicPr/>
          <p:nvPr/>
        </p:nvPicPr>
        <p:blipFill>
          <a:blip r:embed="rId24" cstate="print"/>
          <a:stretch>
            <a:fillRect/>
          </a:stretch>
        </p:blipFill>
        <p:spPr>
          <a:xfrm>
            <a:off x="9301480" y="4411980"/>
            <a:ext cx="191770" cy="191769"/>
          </a:xfrm>
          <a:prstGeom prst="rect">
            <a:avLst/>
          </a:prstGeom>
        </p:spPr>
      </p:pic>
      <p:pic>
        <p:nvPicPr>
          <p:cNvPr id="26" name="object 26"/>
          <p:cNvPicPr/>
          <p:nvPr/>
        </p:nvPicPr>
        <p:blipFill>
          <a:blip r:embed="rId25" cstate="print"/>
          <a:stretch>
            <a:fillRect/>
          </a:stretch>
        </p:blipFill>
        <p:spPr>
          <a:xfrm>
            <a:off x="9584691" y="4411980"/>
            <a:ext cx="191769" cy="191769"/>
          </a:xfrm>
          <a:prstGeom prst="rect">
            <a:avLst/>
          </a:prstGeom>
        </p:spPr>
      </p:pic>
      <p:pic>
        <p:nvPicPr>
          <p:cNvPr id="27" name="object 27"/>
          <p:cNvPicPr/>
          <p:nvPr/>
        </p:nvPicPr>
        <p:blipFill>
          <a:blip r:embed="rId26" cstate="print"/>
          <a:stretch>
            <a:fillRect/>
          </a:stretch>
        </p:blipFill>
        <p:spPr>
          <a:xfrm>
            <a:off x="9869169" y="4411980"/>
            <a:ext cx="191770" cy="191769"/>
          </a:xfrm>
          <a:prstGeom prst="rect">
            <a:avLst/>
          </a:prstGeom>
        </p:spPr>
      </p:pic>
      <p:pic>
        <p:nvPicPr>
          <p:cNvPr id="28" name="object 28"/>
          <p:cNvPicPr/>
          <p:nvPr/>
        </p:nvPicPr>
        <p:blipFill>
          <a:blip r:embed="rId27" cstate="print"/>
          <a:stretch>
            <a:fillRect/>
          </a:stretch>
        </p:blipFill>
        <p:spPr>
          <a:xfrm>
            <a:off x="9017000" y="4696460"/>
            <a:ext cx="191770" cy="191769"/>
          </a:xfrm>
          <a:prstGeom prst="rect">
            <a:avLst/>
          </a:prstGeom>
        </p:spPr>
      </p:pic>
      <p:pic>
        <p:nvPicPr>
          <p:cNvPr id="29" name="object 29"/>
          <p:cNvPicPr/>
          <p:nvPr/>
        </p:nvPicPr>
        <p:blipFill>
          <a:blip r:embed="rId28" cstate="print"/>
          <a:stretch>
            <a:fillRect/>
          </a:stretch>
        </p:blipFill>
        <p:spPr>
          <a:xfrm>
            <a:off x="9301480" y="4696460"/>
            <a:ext cx="191770" cy="191769"/>
          </a:xfrm>
          <a:prstGeom prst="rect">
            <a:avLst/>
          </a:prstGeom>
        </p:spPr>
      </p:pic>
      <p:pic>
        <p:nvPicPr>
          <p:cNvPr id="30" name="object 30"/>
          <p:cNvPicPr/>
          <p:nvPr/>
        </p:nvPicPr>
        <p:blipFill>
          <a:blip r:embed="rId29" cstate="print"/>
          <a:stretch>
            <a:fillRect/>
          </a:stretch>
        </p:blipFill>
        <p:spPr>
          <a:xfrm>
            <a:off x="9869169" y="4696460"/>
            <a:ext cx="191770" cy="191769"/>
          </a:xfrm>
          <a:prstGeom prst="rect">
            <a:avLst/>
          </a:prstGeom>
        </p:spPr>
      </p:pic>
      <p:pic>
        <p:nvPicPr>
          <p:cNvPr id="31" name="object 31"/>
          <p:cNvPicPr/>
          <p:nvPr/>
        </p:nvPicPr>
        <p:blipFill>
          <a:blip r:embed="rId30" cstate="print"/>
          <a:stretch>
            <a:fillRect/>
          </a:stretch>
        </p:blipFill>
        <p:spPr>
          <a:xfrm>
            <a:off x="9584691" y="4696460"/>
            <a:ext cx="191769" cy="191769"/>
          </a:xfrm>
          <a:prstGeom prst="rect">
            <a:avLst/>
          </a:prstGeom>
        </p:spPr>
      </p:pic>
      <p:pic>
        <p:nvPicPr>
          <p:cNvPr id="32" name="object 32"/>
          <p:cNvPicPr/>
          <p:nvPr/>
        </p:nvPicPr>
        <p:blipFill>
          <a:blip r:embed="rId31" cstate="print"/>
          <a:stretch>
            <a:fillRect/>
          </a:stretch>
        </p:blipFill>
        <p:spPr>
          <a:xfrm>
            <a:off x="9301480" y="4979670"/>
            <a:ext cx="191770" cy="193040"/>
          </a:xfrm>
          <a:prstGeom prst="rect">
            <a:avLst/>
          </a:prstGeom>
        </p:spPr>
      </p:pic>
      <p:pic>
        <p:nvPicPr>
          <p:cNvPr id="33" name="object 33"/>
          <p:cNvPicPr/>
          <p:nvPr/>
        </p:nvPicPr>
        <p:blipFill>
          <a:blip r:embed="rId32" cstate="print"/>
          <a:stretch>
            <a:fillRect/>
          </a:stretch>
        </p:blipFill>
        <p:spPr>
          <a:xfrm>
            <a:off x="9869169" y="4979670"/>
            <a:ext cx="191770" cy="193040"/>
          </a:xfrm>
          <a:prstGeom prst="rect">
            <a:avLst/>
          </a:prstGeom>
        </p:spPr>
      </p:pic>
      <p:sp>
        <p:nvSpPr>
          <p:cNvPr id="34" name="object 34"/>
          <p:cNvSpPr/>
          <p:nvPr/>
        </p:nvSpPr>
        <p:spPr>
          <a:xfrm>
            <a:off x="1828800" y="2819400"/>
            <a:ext cx="8229600" cy="1270"/>
          </a:xfrm>
          <a:custGeom>
            <a:avLst/>
            <a:gdLst/>
            <a:ahLst/>
            <a:cxnLst/>
            <a:rect l="l" t="t" r="r" b="b"/>
            <a:pathLst>
              <a:path w="8229600" h="1269">
                <a:moveTo>
                  <a:pt x="0" y="0"/>
                </a:moveTo>
                <a:lnTo>
                  <a:pt x="8229600" y="1270"/>
                </a:lnTo>
              </a:path>
            </a:pathLst>
          </a:custGeom>
          <a:ln w="6469">
            <a:solidFill>
              <a:srgbClr val="000000"/>
            </a:solidFill>
          </a:ln>
        </p:spPr>
        <p:txBody>
          <a:bodyPr wrap="square" lIns="0" tIns="0" rIns="0" bIns="0" rtlCol="0"/>
          <a:lstStyle/>
          <a:p>
            <a:endParaRPr kern="0">
              <a:solidFill>
                <a:sysClr val="windowText" lastClr="000000"/>
              </a:solidFill>
            </a:endParaRPr>
          </a:p>
        </p:txBody>
      </p:sp>
      <p:sp>
        <p:nvSpPr>
          <p:cNvPr id="35" name="object 35"/>
          <p:cNvSpPr txBox="1">
            <a:spLocks noGrp="1"/>
          </p:cNvSpPr>
          <p:nvPr>
            <p:ph type="title"/>
          </p:nvPr>
        </p:nvSpPr>
        <p:spPr>
          <a:xfrm>
            <a:off x="3352801" y="1177246"/>
            <a:ext cx="4591685" cy="1342419"/>
          </a:xfrm>
          <a:prstGeom prst="rect">
            <a:avLst/>
          </a:prstGeom>
        </p:spPr>
        <p:txBody>
          <a:bodyPr vert="horz" wrap="square" lIns="0" tIns="12700" rIns="0" bIns="0" rtlCol="0">
            <a:spAutoFit/>
          </a:bodyPr>
          <a:lstStyle/>
          <a:p>
            <a:pPr marL="12700">
              <a:spcBef>
                <a:spcPts val="100"/>
              </a:spcBef>
            </a:pPr>
            <a:r>
              <a:rPr sz="4800" dirty="0"/>
              <a:t>Basic</a:t>
            </a:r>
            <a:r>
              <a:rPr sz="4800" spc="-170" dirty="0"/>
              <a:t> </a:t>
            </a:r>
            <a:r>
              <a:rPr sz="4800" spc="-10" dirty="0"/>
              <a:t>Concepts</a:t>
            </a:r>
            <a:endParaRPr sz="4800" dirty="0"/>
          </a:p>
        </p:txBody>
      </p:sp>
      <p:sp>
        <p:nvSpPr>
          <p:cNvPr id="36" name="object 36"/>
          <p:cNvSpPr txBox="1"/>
          <p:nvPr/>
        </p:nvSpPr>
        <p:spPr>
          <a:xfrm>
            <a:off x="2058669" y="2957830"/>
            <a:ext cx="162560" cy="178254"/>
          </a:xfrm>
          <a:prstGeom prst="rect">
            <a:avLst/>
          </a:prstGeom>
        </p:spPr>
        <p:txBody>
          <a:bodyPr vert="horz" wrap="square" lIns="0" tIns="16510" rIns="0" bIns="0" rtlCol="0">
            <a:spAutoFit/>
          </a:bodyPr>
          <a:lstStyle/>
          <a:p>
            <a:pPr marL="12700">
              <a:spcBef>
                <a:spcPts val="130"/>
              </a:spcBef>
            </a:pPr>
            <a:r>
              <a:rPr sz="1050" kern="0" spc="385" dirty="0">
                <a:solidFill>
                  <a:sysClr val="windowText" lastClr="000000"/>
                </a:solidFill>
                <a:latin typeface="Calibri"/>
                <a:cs typeface="Calibri"/>
              </a:rPr>
              <a:t>●</a:t>
            </a:r>
            <a:endParaRPr sz="1050" kern="0">
              <a:solidFill>
                <a:sysClr val="windowText" lastClr="000000"/>
              </a:solidFill>
              <a:latin typeface="Calibri"/>
              <a:cs typeface="Calibri"/>
            </a:endParaRPr>
          </a:p>
        </p:txBody>
      </p:sp>
      <p:sp>
        <p:nvSpPr>
          <p:cNvPr id="37" name="object 37"/>
          <p:cNvSpPr txBox="1"/>
          <p:nvPr/>
        </p:nvSpPr>
        <p:spPr>
          <a:xfrm>
            <a:off x="2611120" y="2870200"/>
            <a:ext cx="6053455" cy="2381250"/>
          </a:xfrm>
          <a:prstGeom prst="rect">
            <a:avLst/>
          </a:prstGeom>
        </p:spPr>
        <p:txBody>
          <a:bodyPr vert="horz" wrap="square" lIns="0" tIns="10160" rIns="0" bIns="0" rtlCol="0">
            <a:spAutoFit/>
          </a:bodyPr>
          <a:lstStyle/>
          <a:p>
            <a:pPr marL="12700" marR="214629" algn="just">
              <a:lnSpc>
                <a:spcPct val="100699"/>
              </a:lnSpc>
              <a:spcBef>
                <a:spcPts val="80"/>
              </a:spcBef>
            </a:pPr>
            <a:r>
              <a:rPr sz="2400" kern="0" dirty="0">
                <a:solidFill>
                  <a:sysClr val="windowText" lastClr="000000"/>
                </a:solidFill>
                <a:latin typeface="Arial"/>
                <a:cs typeface="Arial"/>
              </a:rPr>
              <a:t>Pipelining</a:t>
            </a:r>
            <a:r>
              <a:rPr sz="2400" kern="0" spc="-75" dirty="0">
                <a:solidFill>
                  <a:sysClr val="windowText" lastClr="000000"/>
                </a:solidFill>
                <a:latin typeface="Arial"/>
                <a:cs typeface="Arial"/>
              </a:rPr>
              <a:t> </a:t>
            </a:r>
            <a:r>
              <a:rPr sz="2400" kern="0" dirty="0">
                <a:solidFill>
                  <a:sysClr val="windowText" lastClr="000000"/>
                </a:solidFill>
                <a:latin typeface="Arial"/>
                <a:cs typeface="Arial"/>
              </a:rPr>
              <a:t>is</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an</a:t>
            </a:r>
            <a:r>
              <a:rPr sz="2400" kern="0" spc="-75" dirty="0">
                <a:solidFill>
                  <a:sysClr val="windowText" lastClr="000000"/>
                </a:solidFill>
                <a:latin typeface="Arial"/>
                <a:cs typeface="Arial"/>
              </a:rPr>
              <a:t> </a:t>
            </a:r>
            <a:r>
              <a:rPr sz="2400" kern="0" spc="-10" dirty="0">
                <a:solidFill>
                  <a:sysClr val="windowText" lastClr="000000"/>
                </a:solidFill>
                <a:latin typeface="Arial"/>
                <a:cs typeface="Arial"/>
              </a:rPr>
              <a:t>implementation</a:t>
            </a:r>
            <a:r>
              <a:rPr sz="2400" kern="0" spc="-80" dirty="0">
                <a:solidFill>
                  <a:sysClr val="windowText" lastClr="000000"/>
                </a:solidFill>
                <a:latin typeface="Arial"/>
                <a:cs typeface="Arial"/>
              </a:rPr>
              <a:t> </a:t>
            </a:r>
            <a:r>
              <a:rPr sz="2400" kern="0" spc="-10" dirty="0">
                <a:solidFill>
                  <a:sysClr val="windowText" lastClr="000000"/>
                </a:solidFill>
                <a:latin typeface="Arial"/>
                <a:cs typeface="Arial"/>
              </a:rPr>
              <a:t>technique </a:t>
            </a:r>
            <a:r>
              <a:rPr sz="2400" kern="0" dirty="0">
                <a:solidFill>
                  <a:sysClr val="windowText" lastClr="000000"/>
                </a:solidFill>
                <a:latin typeface="Arial"/>
                <a:cs typeface="Arial"/>
              </a:rPr>
              <a:t>that</a:t>
            </a:r>
            <a:r>
              <a:rPr sz="2400" kern="0" spc="-95" dirty="0">
                <a:solidFill>
                  <a:sysClr val="windowText" lastClr="000000"/>
                </a:solidFill>
                <a:latin typeface="Arial"/>
                <a:cs typeface="Arial"/>
              </a:rPr>
              <a:t> </a:t>
            </a:r>
            <a:r>
              <a:rPr sz="2400" kern="0" dirty="0">
                <a:solidFill>
                  <a:sysClr val="windowText" lastClr="000000"/>
                </a:solidFill>
                <a:latin typeface="Arial"/>
                <a:cs typeface="Arial"/>
              </a:rPr>
              <a:t>overlaps</a:t>
            </a:r>
            <a:r>
              <a:rPr sz="2400" kern="0" spc="-100" dirty="0">
                <a:solidFill>
                  <a:sysClr val="windowText" lastClr="000000"/>
                </a:solidFill>
                <a:latin typeface="Arial"/>
                <a:cs typeface="Arial"/>
              </a:rPr>
              <a:t> </a:t>
            </a:r>
            <a:r>
              <a:rPr sz="2400" kern="0" dirty="0">
                <a:solidFill>
                  <a:sysClr val="windowText" lastClr="000000"/>
                </a:solidFill>
                <a:latin typeface="Arial"/>
                <a:cs typeface="Arial"/>
              </a:rPr>
              <a:t>multiple</a:t>
            </a:r>
            <a:r>
              <a:rPr sz="2400" kern="0" spc="-100" dirty="0">
                <a:solidFill>
                  <a:sysClr val="windowText" lastClr="000000"/>
                </a:solidFill>
                <a:latin typeface="Arial"/>
                <a:cs typeface="Arial"/>
              </a:rPr>
              <a:t> </a:t>
            </a:r>
            <a:r>
              <a:rPr sz="2400" kern="0" dirty="0">
                <a:solidFill>
                  <a:sysClr val="windowText" lastClr="000000"/>
                </a:solidFill>
                <a:latin typeface="Arial"/>
                <a:cs typeface="Arial"/>
              </a:rPr>
              <a:t>instruction</a:t>
            </a:r>
            <a:r>
              <a:rPr sz="2400" kern="0" spc="-100" dirty="0">
                <a:solidFill>
                  <a:sysClr val="windowText" lastClr="000000"/>
                </a:solidFill>
                <a:latin typeface="Arial"/>
                <a:cs typeface="Arial"/>
              </a:rPr>
              <a:t> </a:t>
            </a:r>
            <a:r>
              <a:rPr sz="2400" kern="0" spc="-10" dirty="0">
                <a:solidFill>
                  <a:sysClr val="windowText" lastClr="000000"/>
                </a:solidFill>
                <a:latin typeface="Arial"/>
                <a:cs typeface="Arial"/>
              </a:rPr>
              <a:t>execution.</a:t>
            </a:r>
            <a:endParaRPr sz="2400" kern="0">
              <a:solidFill>
                <a:sysClr val="windowText" lastClr="000000"/>
              </a:solidFill>
              <a:latin typeface="Arial"/>
              <a:cs typeface="Arial"/>
            </a:endParaRPr>
          </a:p>
          <a:p>
            <a:pPr marL="12700" algn="just">
              <a:spcBef>
                <a:spcPts val="610"/>
              </a:spcBef>
            </a:pPr>
            <a:r>
              <a:rPr sz="2400" kern="0" dirty="0">
                <a:solidFill>
                  <a:sysClr val="windowText" lastClr="000000"/>
                </a:solidFill>
                <a:latin typeface="Arial"/>
                <a:cs typeface="Arial"/>
              </a:rPr>
              <a:t>An</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instruction</a:t>
            </a:r>
            <a:r>
              <a:rPr sz="2400" kern="0" spc="-75" dirty="0">
                <a:solidFill>
                  <a:sysClr val="windowText" lastClr="000000"/>
                </a:solidFill>
                <a:latin typeface="Arial"/>
                <a:cs typeface="Arial"/>
              </a:rPr>
              <a:t> </a:t>
            </a:r>
            <a:r>
              <a:rPr sz="2400" kern="0" dirty="0">
                <a:solidFill>
                  <a:sysClr val="windowText" lastClr="000000"/>
                </a:solidFill>
                <a:latin typeface="Arial"/>
                <a:cs typeface="Arial"/>
              </a:rPr>
              <a:t>is</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broken</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into</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smaller</a:t>
            </a:r>
            <a:r>
              <a:rPr sz="2400" kern="0" spc="-70" dirty="0">
                <a:solidFill>
                  <a:sysClr val="windowText" lastClr="000000"/>
                </a:solidFill>
                <a:latin typeface="Arial"/>
                <a:cs typeface="Arial"/>
              </a:rPr>
              <a:t> </a:t>
            </a:r>
            <a:r>
              <a:rPr sz="2400" kern="0" spc="-10" dirty="0">
                <a:solidFill>
                  <a:sysClr val="windowText" lastClr="000000"/>
                </a:solidFill>
                <a:latin typeface="Arial"/>
                <a:cs typeface="Arial"/>
              </a:rPr>
              <a:t>steps</a:t>
            </a:r>
            <a:endParaRPr sz="2400" kern="0">
              <a:solidFill>
                <a:sysClr val="windowText" lastClr="000000"/>
              </a:solidFill>
              <a:latin typeface="Arial"/>
              <a:cs typeface="Arial"/>
            </a:endParaRPr>
          </a:p>
          <a:p>
            <a:pPr marL="12700" marR="5080" algn="just">
              <a:lnSpc>
                <a:spcPct val="100499"/>
              </a:lnSpc>
              <a:spcBef>
                <a:spcPts val="595"/>
              </a:spcBef>
            </a:pPr>
            <a:r>
              <a:rPr sz="2400" kern="0" dirty="0">
                <a:solidFill>
                  <a:sysClr val="windowText" lastClr="000000"/>
                </a:solidFill>
                <a:latin typeface="Arial"/>
                <a:cs typeface="Arial"/>
              </a:rPr>
              <a:t>Each</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smaller</a:t>
            </a:r>
            <a:r>
              <a:rPr sz="2400" kern="0" spc="-60" dirty="0">
                <a:solidFill>
                  <a:sysClr val="windowText" lastClr="000000"/>
                </a:solidFill>
                <a:latin typeface="Arial"/>
                <a:cs typeface="Arial"/>
              </a:rPr>
              <a:t> </a:t>
            </a:r>
            <a:r>
              <a:rPr sz="2400" kern="0" dirty="0">
                <a:solidFill>
                  <a:sysClr val="windowText" lastClr="000000"/>
                </a:solidFill>
                <a:latin typeface="Arial"/>
                <a:cs typeface="Arial"/>
              </a:rPr>
              <a:t>step</a:t>
            </a:r>
            <a:r>
              <a:rPr sz="2400" kern="0" spc="-65" dirty="0">
                <a:solidFill>
                  <a:sysClr val="windowText" lastClr="000000"/>
                </a:solidFill>
                <a:latin typeface="Arial"/>
                <a:cs typeface="Arial"/>
              </a:rPr>
              <a:t> </a:t>
            </a:r>
            <a:r>
              <a:rPr sz="2400" kern="0" dirty="0">
                <a:solidFill>
                  <a:sysClr val="windowText" lastClr="000000"/>
                </a:solidFill>
                <a:latin typeface="Arial"/>
                <a:cs typeface="Arial"/>
              </a:rPr>
              <a:t>(</a:t>
            </a:r>
            <a:r>
              <a:rPr sz="2400" kern="0" dirty="0">
                <a:solidFill>
                  <a:srgbClr val="B11E01"/>
                </a:solidFill>
                <a:latin typeface="Arial"/>
                <a:cs typeface="Arial"/>
              </a:rPr>
              <a:t>pipeline</a:t>
            </a:r>
            <a:r>
              <a:rPr sz="2400" kern="0" spc="-75" dirty="0">
                <a:solidFill>
                  <a:srgbClr val="B11E01"/>
                </a:solidFill>
                <a:latin typeface="Arial"/>
                <a:cs typeface="Arial"/>
              </a:rPr>
              <a:t> </a:t>
            </a:r>
            <a:r>
              <a:rPr sz="2400" kern="0" dirty="0">
                <a:solidFill>
                  <a:srgbClr val="B11E01"/>
                </a:solidFill>
                <a:latin typeface="Arial"/>
                <a:cs typeface="Arial"/>
              </a:rPr>
              <a:t>stage</a:t>
            </a:r>
            <a:r>
              <a:rPr sz="2400" kern="0" spc="-60" dirty="0">
                <a:solidFill>
                  <a:srgbClr val="B11E01"/>
                </a:solidFill>
                <a:latin typeface="Arial"/>
                <a:cs typeface="Arial"/>
              </a:rPr>
              <a:t> </a:t>
            </a:r>
            <a:r>
              <a:rPr sz="2400" kern="0" dirty="0">
                <a:solidFill>
                  <a:sysClr val="windowText" lastClr="000000"/>
                </a:solidFill>
                <a:latin typeface="Arial"/>
                <a:cs typeface="Arial"/>
              </a:rPr>
              <a:t>or</a:t>
            </a:r>
            <a:r>
              <a:rPr sz="2400" kern="0" spc="-60" dirty="0">
                <a:solidFill>
                  <a:sysClr val="windowText" lastClr="000000"/>
                </a:solidFill>
                <a:latin typeface="Arial"/>
                <a:cs typeface="Arial"/>
              </a:rPr>
              <a:t> </a:t>
            </a:r>
            <a:r>
              <a:rPr sz="2400" kern="0" spc="-10" dirty="0">
                <a:solidFill>
                  <a:srgbClr val="B11E01"/>
                </a:solidFill>
                <a:latin typeface="Arial"/>
                <a:cs typeface="Arial"/>
              </a:rPr>
              <a:t>pipeline </a:t>
            </a:r>
            <a:r>
              <a:rPr sz="2400" kern="0" dirty="0">
                <a:solidFill>
                  <a:srgbClr val="B11E01"/>
                </a:solidFill>
                <a:latin typeface="Arial"/>
                <a:cs typeface="Arial"/>
              </a:rPr>
              <a:t>segment</a:t>
            </a:r>
            <a:r>
              <a:rPr sz="2400" kern="0" dirty="0">
                <a:solidFill>
                  <a:sysClr val="windowText" lastClr="000000"/>
                </a:solidFill>
                <a:latin typeface="Arial"/>
                <a:cs typeface="Arial"/>
              </a:rPr>
              <a:t>)</a:t>
            </a:r>
            <a:r>
              <a:rPr sz="2400" kern="0" spc="-50" dirty="0">
                <a:solidFill>
                  <a:sysClr val="windowText" lastClr="000000"/>
                </a:solidFill>
                <a:latin typeface="Arial"/>
                <a:cs typeface="Arial"/>
              </a:rPr>
              <a:t> </a:t>
            </a:r>
            <a:r>
              <a:rPr sz="2400" kern="0" dirty="0">
                <a:solidFill>
                  <a:sysClr val="windowText" lastClr="000000"/>
                </a:solidFill>
                <a:latin typeface="Arial"/>
                <a:cs typeface="Arial"/>
              </a:rPr>
              <a:t>takes</a:t>
            </a:r>
            <a:r>
              <a:rPr sz="2400" kern="0" spc="-55" dirty="0">
                <a:solidFill>
                  <a:sysClr val="windowText" lastClr="000000"/>
                </a:solidFill>
                <a:latin typeface="Arial"/>
                <a:cs typeface="Arial"/>
              </a:rPr>
              <a:t> </a:t>
            </a:r>
            <a:r>
              <a:rPr sz="2400" kern="0" dirty="0">
                <a:solidFill>
                  <a:sysClr val="windowText" lastClr="000000"/>
                </a:solidFill>
                <a:latin typeface="Arial"/>
                <a:cs typeface="Arial"/>
              </a:rPr>
              <a:t>a</a:t>
            </a:r>
            <a:r>
              <a:rPr sz="2400" kern="0" spc="-55" dirty="0">
                <a:solidFill>
                  <a:sysClr val="windowText" lastClr="000000"/>
                </a:solidFill>
                <a:latin typeface="Arial"/>
                <a:cs typeface="Arial"/>
              </a:rPr>
              <a:t> </a:t>
            </a:r>
            <a:r>
              <a:rPr sz="2400" kern="0" dirty="0">
                <a:solidFill>
                  <a:sysClr val="windowText" lastClr="000000"/>
                </a:solidFill>
                <a:latin typeface="Arial"/>
                <a:cs typeface="Arial"/>
              </a:rPr>
              <a:t>fraction</a:t>
            </a:r>
            <a:r>
              <a:rPr sz="2400" kern="0" spc="-60" dirty="0">
                <a:solidFill>
                  <a:sysClr val="windowText" lastClr="000000"/>
                </a:solidFill>
                <a:latin typeface="Arial"/>
                <a:cs typeface="Arial"/>
              </a:rPr>
              <a:t> </a:t>
            </a:r>
            <a:r>
              <a:rPr sz="2400" kern="0" dirty="0">
                <a:solidFill>
                  <a:sysClr val="windowText" lastClr="000000"/>
                </a:solidFill>
                <a:latin typeface="Arial"/>
                <a:cs typeface="Arial"/>
              </a:rPr>
              <a:t>of</a:t>
            </a:r>
            <a:r>
              <a:rPr sz="2400" kern="0" spc="-50" dirty="0">
                <a:solidFill>
                  <a:sysClr val="windowText" lastClr="000000"/>
                </a:solidFill>
                <a:latin typeface="Arial"/>
                <a:cs typeface="Arial"/>
              </a:rPr>
              <a:t> </a:t>
            </a:r>
            <a:r>
              <a:rPr sz="2400" kern="0" dirty="0">
                <a:solidFill>
                  <a:sysClr val="windowText" lastClr="000000"/>
                </a:solidFill>
                <a:latin typeface="Arial"/>
                <a:cs typeface="Arial"/>
              </a:rPr>
              <a:t>the</a:t>
            </a:r>
            <a:r>
              <a:rPr sz="2400" kern="0" spc="-55" dirty="0">
                <a:solidFill>
                  <a:sysClr val="windowText" lastClr="000000"/>
                </a:solidFill>
                <a:latin typeface="Arial"/>
                <a:cs typeface="Arial"/>
              </a:rPr>
              <a:t> </a:t>
            </a:r>
            <a:r>
              <a:rPr sz="2400" kern="0" dirty="0">
                <a:solidFill>
                  <a:sysClr val="windowText" lastClr="000000"/>
                </a:solidFill>
                <a:latin typeface="Arial"/>
                <a:cs typeface="Arial"/>
              </a:rPr>
              <a:t>time</a:t>
            </a:r>
            <a:r>
              <a:rPr sz="2400" kern="0" spc="-55" dirty="0">
                <a:solidFill>
                  <a:sysClr val="windowText" lastClr="000000"/>
                </a:solidFill>
                <a:latin typeface="Arial"/>
                <a:cs typeface="Arial"/>
              </a:rPr>
              <a:t> </a:t>
            </a:r>
            <a:r>
              <a:rPr sz="2400" kern="0" spc="-10" dirty="0">
                <a:solidFill>
                  <a:sysClr val="windowText" lastClr="000000"/>
                </a:solidFill>
                <a:latin typeface="Arial"/>
                <a:cs typeface="Arial"/>
              </a:rPr>
              <a:t>needed </a:t>
            </a:r>
            <a:r>
              <a:rPr sz="2400" kern="0" dirty="0">
                <a:solidFill>
                  <a:sysClr val="windowText" lastClr="000000"/>
                </a:solidFill>
                <a:latin typeface="Arial"/>
                <a:cs typeface="Arial"/>
              </a:rPr>
              <a:t>to</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complete</a:t>
            </a:r>
            <a:r>
              <a:rPr sz="2400" kern="0" spc="-60" dirty="0">
                <a:solidFill>
                  <a:sysClr val="windowText" lastClr="000000"/>
                </a:solidFill>
                <a:latin typeface="Arial"/>
                <a:cs typeface="Arial"/>
              </a:rPr>
              <a:t> </a:t>
            </a:r>
            <a:r>
              <a:rPr sz="2400" kern="0" dirty="0">
                <a:solidFill>
                  <a:sysClr val="windowText" lastClr="000000"/>
                </a:solidFill>
                <a:latin typeface="Arial"/>
                <a:cs typeface="Arial"/>
              </a:rPr>
              <a:t>the</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entire</a:t>
            </a:r>
            <a:r>
              <a:rPr sz="2400" kern="0" spc="-60" dirty="0">
                <a:solidFill>
                  <a:sysClr val="windowText" lastClr="000000"/>
                </a:solidFill>
                <a:latin typeface="Arial"/>
                <a:cs typeface="Arial"/>
              </a:rPr>
              <a:t> </a:t>
            </a:r>
            <a:r>
              <a:rPr sz="2400" kern="0" spc="-10" dirty="0">
                <a:solidFill>
                  <a:sysClr val="windowText" lastClr="000000"/>
                </a:solidFill>
                <a:latin typeface="Arial"/>
                <a:cs typeface="Arial"/>
              </a:rPr>
              <a:t>instruction.</a:t>
            </a:r>
            <a:endParaRPr sz="2400" kern="0">
              <a:solidFill>
                <a:sysClr val="windowText" lastClr="000000"/>
              </a:solidFill>
              <a:latin typeface="Arial"/>
              <a:cs typeface="Arial"/>
            </a:endParaRPr>
          </a:p>
        </p:txBody>
      </p:sp>
      <p:sp>
        <p:nvSpPr>
          <p:cNvPr id="38" name="object 38"/>
          <p:cNvSpPr txBox="1"/>
          <p:nvPr/>
        </p:nvSpPr>
        <p:spPr>
          <a:xfrm>
            <a:off x="2058669" y="3768090"/>
            <a:ext cx="162560" cy="178254"/>
          </a:xfrm>
          <a:prstGeom prst="rect">
            <a:avLst/>
          </a:prstGeom>
        </p:spPr>
        <p:txBody>
          <a:bodyPr vert="horz" wrap="square" lIns="0" tIns="16510" rIns="0" bIns="0" rtlCol="0">
            <a:spAutoFit/>
          </a:bodyPr>
          <a:lstStyle/>
          <a:p>
            <a:pPr marL="12700">
              <a:spcBef>
                <a:spcPts val="130"/>
              </a:spcBef>
            </a:pPr>
            <a:r>
              <a:rPr sz="1050" kern="0" spc="385" dirty="0">
                <a:solidFill>
                  <a:sysClr val="windowText" lastClr="000000"/>
                </a:solidFill>
                <a:latin typeface="Calibri"/>
                <a:cs typeface="Calibri"/>
              </a:rPr>
              <a:t>●</a:t>
            </a:r>
            <a:endParaRPr sz="1050" kern="0">
              <a:solidFill>
                <a:sysClr val="windowText" lastClr="000000"/>
              </a:solidFill>
              <a:latin typeface="Calibri"/>
              <a:cs typeface="Calibri"/>
            </a:endParaRPr>
          </a:p>
        </p:txBody>
      </p:sp>
      <p:sp>
        <p:nvSpPr>
          <p:cNvPr id="39" name="object 39"/>
          <p:cNvSpPr txBox="1"/>
          <p:nvPr/>
        </p:nvSpPr>
        <p:spPr>
          <a:xfrm>
            <a:off x="2058669" y="4211320"/>
            <a:ext cx="162560" cy="178254"/>
          </a:xfrm>
          <a:prstGeom prst="rect">
            <a:avLst/>
          </a:prstGeom>
        </p:spPr>
        <p:txBody>
          <a:bodyPr vert="horz" wrap="square" lIns="0" tIns="16510" rIns="0" bIns="0" rtlCol="0">
            <a:spAutoFit/>
          </a:bodyPr>
          <a:lstStyle/>
          <a:p>
            <a:pPr marL="12700">
              <a:spcBef>
                <a:spcPts val="130"/>
              </a:spcBef>
            </a:pPr>
            <a:r>
              <a:rPr sz="1050" kern="0" spc="385" dirty="0">
                <a:solidFill>
                  <a:sysClr val="windowText" lastClr="000000"/>
                </a:solidFill>
                <a:latin typeface="Calibri"/>
                <a:cs typeface="Calibri"/>
              </a:rPr>
              <a:t>●</a:t>
            </a:r>
            <a:endParaRPr sz="1050" kern="0">
              <a:solidFill>
                <a:sysClr val="windowText" lastClr="000000"/>
              </a:solidFill>
              <a:latin typeface="Calibri"/>
              <a:cs typeface="Calibri"/>
            </a:endParaRPr>
          </a:p>
        </p:txBody>
      </p:sp>
      <p:sp>
        <p:nvSpPr>
          <p:cNvPr id="42" name="Footer Placeholder 41">
            <a:extLst>
              <a:ext uri="{FF2B5EF4-FFF2-40B4-BE49-F238E27FC236}">
                <a16:creationId xmlns:a16="http://schemas.microsoft.com/office/drawing/2014/main" id="{8C15DCAD-73E8-3C3D-1E19-3EEEF6D84E6B}"/>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43" name="Slide Number Placeholder 42">
            <a:extLst>
              <a:ext uri="{FF2B5EF4-FFF2-40B4-BE49-F238E27FC236}">
                <a16:creationId xmlns:a16="http://schemas.microsoft.com/office/drawing/2014/main" id="{A5C3BC6E-5238-A07F-A070-8150F55B9D9C}"/>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131</a:t>
            </a:fld>
            <a:endParaRPr lang="en-US" kern="0">
              <a:solidFill>
                <a:prstClr val="black">
                  <a:tint val="75000"/>
                </a:prstClr>
              </a:solidFill>
            </a:endParaRPr>
          </a:p>
        </p:txBody>
      </p:sp>
    </p:spTree>
    <p:extLst>
      <p:ext uri="{BB962C8B-B14F-4D97-AF65-F5344CB8AC3E}">
        <p14:creationId xmlns:p14="http://schemas.microsoft.com/office/powerpoint/2010/main" val="34051501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357169"/>
            <a:ext cx="9389533" cy="1213153"/>
          </a:xfrm>
          <a:prstGeom prst="rect">
            <a:avLst/>
          </a:prstGeom>
        </p:spPr>
        <p:txBody>
          <a:bodyPr vert="horz" wrap="square" lIns="0" tIns="12700" rIns="0" bIns="0" rtlCol="0">
            <a:spAutoFit/>
          </a:bodyPr>
          <a:lstStyle/>
          <a:p>
            <a:pPr marL="12700" marR="5080">
              <a:spcBef>
                <a:spcPts val="100"/>
              </a:spcBef>
            </a:pPr>
            <a:r>
              <a:rPr dirty="0"/>
              <a:t>Making</a:t>
            </a:r>
            <a:r>
              <a:rPr spc="-140" dirty="0"/>
              <a:t> </a:t>
            </a:r>
            <a:r>
              <a:rPr dirty="0"/>
              <a:t>the</a:t>
            </a:r>
            <a:r>
              <a:rPr spc="-140" dirty="0"/>
              <a:t> </a:t>
            </a:r>
            <a:r>
              <a:rPr dirty="0"/>
              <a:t>Execution</a:t>
            </a:r>
            <a:r>
              <a:rPr spc="-145" dirty="0"/>
              <a:t> </a:t>
            </a:r>
            <a:r>
              <a:rPr spc="-25" dirty="0"/>
              <a:t>of </a:t>
            </a:r>
            <a:r>
              <a:rPr dirty="0"/>
              <a:t>Programs</a:t>
            </a:r>
            <a:r>
              <a:rPr spc="-170" dirty="0"/>
              <a:t> </a:t>
            </a:r>
            <a:r>
              <a:rPr spc="-10" dirty="0"/>
              <a:t>Faster</a:t>
            </a:r>
          </a:p>
        </p:txBody>
      </p:sp>
      <p:sp>
        <p:nvSpPr>
          <p:cNvPr id="3" name="object 3"/>
          <p:cNvSpPr txBox="1">
            <a:spLocks noGrp="1"/>
          </p:cNvSpPr>
          <p:nvPr>
            <p:ph idx="1"/>
          </p:nvPr>
        </p:nvSpPr>
        <p:spPr>
          <a:xfrm>
            <a:off x="688340" y="1710581"/>
            <a:ext cx="10815320" cy="3436838"/>
          </a:xfrm>
          <a:prstGeom prst="rect">
            <a:avLst/>
          </a:prstGeom>
        </p:spPr>
        <p:txBody>
          <a:bodyPr vert="horz" wrap="square" lIns="0" tIns="12700" rIns="0" bIns="0" rtlCol="0">
            <a:spAutoFit/>
          </a:bodyPr>
          <a:lstStyle/>
          <a:p>
            <a:pPr marL="370205" marR="989330" indent="-332740">
              <a:spcBef>
                <a:spcPts val="100"/>
              </a:spcBef>
              <a:buClr>
                <a:srgbClr val="330066"/>
              </a:buClr>
              <a:buSzPct val="70000"/>
              <a:buFont typeface="Calibri"/>
              <a:buChar char="●"/>
              <a:tabLst>
                <a:tab pos="370205" algn="l"/>
              </a:tabLst>
            </a:pPr>
            <a:r>
              <a:rPr sz="3000" dirty="0"/>
              <a:t>Use</a:t>
            </a:r>
            <a:r>
              <a:rPr sz="3000" spc="-30" dirty="0"/>
              <a:t> </a:t>
            </a:r>
            <a:r>
              <a:rPr sz="3000" dirty="0"/>
              <a:t>faster</a:t>
            </a:r>
            <a:r>
              <a:rPr sz="3000" spc="-30" dirty="0"/>
              <a:t> </a:t>
            </a:r>
            <a:r>
              <a:rPr sz="3000" dirty="0"/>
              <a:t>circuit</a:t>
            </a:r>
            <a:r>
              <a:rPr sz="3000" spc="-40" dirty="0"/>
              <a:t> </a:t>
            </a:r>
            <a:r>
              <a:rPr sz="3000" dirty="0"/>
              <a:t>technology</a:t>
            </a:r>
            <a:r>
              <a:rPr sz="3000" spc="-30" dirty="0"/>
              <a:t> </a:t>
            </a:r>
            <a:r>
              <a:rPr sz="3000" dirty="0"/>
              <a:t>to</a:t>
            </a:r>
            <a:r>
              <a:rPr sz="3000" spc="-25" dirty="0"/>
              <a:t> </a:t>
            </a:r>
            <a:r>
              <a:rPr sz="3000" dirty="0"/>
              <a:t>build</a:t>
            </a:r>
            <a:r>
              <a:rPr sz="3000" spc="-30" dirty="0"/>
              <a:t> </a:t>
            </a:r>
            <a:r>
              <a:rPr sz="3000" spc="-25" dirty="0"/>
              <a:t>the </a:t>
            </a:r>
            <a:r>
              <a:rPr sz="3000" dirty="0"/>
              <a:t>processor</a:t>
            </a:r>
            <a:r>
              <a:rPr sz="3000" spc="-30" dirty="0"/>
              <a:t> </a:t>
            </a:r>
            <a:r>
              <a:rPr sz="3000" dirty="0"/>
              <a:t>and</a:t>
            </a:r>
            <a:r>
              <a:rPr sz="3000" spc="-20" dirty="0"/>
              <a:t> </a:t>
            </a:r>
            <a:r>
              <a:rPr sz="3000" dirty="0"/>
              <a:t>the</a:t>
            </a:r>
            <a:r>
              <a:rPr sz="3000" spc="-20" dirty="0"/>
              <a:t> </a:t>
            </a:r>
            <a:r>
              <a:rPr sz="3000" dirty="0"/>
              <a:t>main</a:t>
            </a:r>
            <a:r>
              <a:rPr sz="3000" spc="-25" dirty="0"/>
              <a:t> </a:t>
            </a:r>
            <a:r>
              <a:rPr sz="3000" spc="-10" dirty="0"/>
              <a:t>memory.</a:t>
            </a:r>
            <a:endParaRPr sz="3000" dirty="0"/>
          </a:p>
          <a:p>
            <a:pPr marL="370205" marR="43180" indent="-332740">
              <a:lnSpc>
                <a:spcPct val="100299"/>
              </a:lnSpc>
              <a:spcBef>
                <a:spcPts val="770"/>
              </a:spcBef>
              <a:buClr>
                <a:srgbClr val="330066"/>
              </a:buClr>
              <a:buSzPct val="70000"/>
              <a:buFont typeface="Calibri"/>
              <a:buChar char="●"/>
              <a:tabLst>
                <a:tab pos="370205" algn="l"/>
              </a:tabLst>
            </a:pPr>
            <a:r>
              <a:rPr sz="3000" dirty="0"/>
              <a:t>Arrange</a:t>
            </a:r>
            <a:r>
              <a:rPr sz="3000" spc="-35" dirty="0"/>
              <a:t> </a:t>
            </a:r>
            <a:r>
              <a:rPr sz="3000" dirty="0"/>
              <a:t>the</a:t>
            </a:r>
            <a:r>
              <a:rPr sz="3000" spc="-40" dirty="0"/>
              <a:t> </a:t>
            </a:r>
            <a:r>
              <a:rPr sz="3000" dirty="0"/>
              <a:t>hardware</a:t>
            </a:r>
            <a:r>
              <a:rPr sz="3000" spc="-45" dirty="0"/>
              <a:t> </a:t>
            </a:r>
            <a:r>
              <a:rPr sz="3000" dirty="0"/>
              <a:t>so</a:t>
            </a:r>
            <a:r>
              <a:rPr sz="3000" spc="-30" dirty="0"/>
              <a:t> </a:t>
            </a:r>
            <a:r>
              <a:rPr sz="3000" dirty="0"/>
              <a:t>that</a:t>
            </a:r>
            <a:r>
              <a:rPr sz="3000" spc="-35" dirty="0"/>
              <a:t> </a:t>
            </a:r>
            <a:r>
              <a:rPr sz="3000" dirty="0"/>
              <a:t>more</a:t>
            </a:r>
            <a:r>
              <a:rPr sz="3000" spc="-30" dirty="0"/>
              <a:t> </a:t>
            </a:r>
            <a:r>
              <a:rPr sz="3000" dirty="0"/>
              <a:t>than</a:t>
            </a:r>
            <a:r>
              <a:rPr sz="3000" spc="-35" dirty="0"/>
              <a:t> </a:t>
            </a:r>
            <a:r>
              <a:rPr sz="3000" spc="-25" dirty="0"/>
              <a:t>one </a:t>
            </a:r>
            <a:r>
              <a:rPr sz="3000" dirty="0"/>
              <a:t>operation</a:t>
            </a:r>
            <a:r>
              <a:rPr sz="3000" spc="-35" dirty="0"/>
              <a:t> </a:t>
            </a:r>
            <a:r>
              <a:rPr sz="3000" dirty="0"/>
              <a:t>can</a:t>
            </a:r>
            <a:r>
              <a:rPr sz="3000" spc="-25" dirty="0"/>
              <a:t> </a:t>
            </a:r>
            <a:r>
              <a:rPr sz="3000" dirty="0"/>
              <a:t>be</a:t>
            </a:r>
            <a:r>
              <a:rPr sz="3000" spc="-35" dirty="0"/>
              <a:t> </a:t>
            </a:r>
            <a:r>
              <a:rPr sz="3000" dirty="0"/>
              <a:t>performed</a:t>
            </a:r>
            <a:r>
              <a:rPr sz="3000" spc="-25" dirty="0"/>
              <a:t> </a:t>
            </a:r>
            <a:r>
              <a:rPr sz="3000" dirty="0"/>
              <a:t>at</a:t>
            </a:r>
            <a:r>
              <a:rPr sz="3000" spc="-25" dirty="0"/>
              <a:t> </a:t>
            </a:r>
            <a:r>
              <a:rPr sz="3000" dirty="0"/>
              <a:t>the</a:t>
            </a:r>
            <a:r>
              <a:rPr sz="3000" spc="-30" dirty="0"/>
              <a:t> </a:t>
            </a:r>
            <a:r>
              <a:rPr sz="3000" dirty="0"/>
              <a:t>same</a:t>
            </a:r>
            <a:r>
              <a:rPr sz="3000" spc="-35" dirty="0"/>
              <a:t> </a:t>
            </a:r>
            <a:r>
              <a:rPr sz="3000" spc="-10" dirty="0"/>
              <a:t>time.</a:t>
            </a:r>
            <a:endParaRPr sz="3000" dirty="0"/>
          </a:p>
          <a:p>
            <a:pPr marL="370205" marR="462280" indent="-332740">
              <a:lnSpc>
                <a:spcPct val="100499"/>
              </a:lnSpc>
              <a:spcBef>
                <a:spcPts val="740"/>
              </a:spcBef>
              <a:buClr>
                <a:srgbClr val="330066"/>
              </a:buClr>
              <a:buSzPct val="70000"/>
              <a:buFont typeface="Calibri"/>
              <a:buChar char="●"/>
              <a:tabLst>
                <a:tab pos="370205" algn="l"/>
              </a:tabLst>
            </a:pPr>
            <a:r>
              <a:rPr sz="3000" dirty="0"/>
              <a:t>In</a:t>
            </a:r>
            <a:r>
              <a:rPr sz="3000" spc="-30" dirty="0"/>
              <a:t> </a:t>
            </a:r>
            <a:r>
              <a:rPr sz="3000" dirty="0"/>
              <a:t>the</a:t>
            </a:r>
            <a:r>
              <a:rPr sz="3000" spc="-30" dirty="0"/>
              <a:t> </a:t>
            </a:r>
            <a:r>
              <a:rPr sz="3000" dirty="0"/>
              <a:t>latter</a:t>
            </a:r>
            <a:r>
              <a:rPr sz="3000" spc="-25" dirty="0"/>
              <a:t> </a:t>
            </a:r>
            <a:r>
              <a:rPr sz="3000" spc="-20" dirty="0"/>
              <a:t>way,</a:t>
            </a:r>
            <a:r>
              <a:rPr sz="3000" spc="-160" dirty="0"/>
              <a:t> </a:t>
            </a:r>
            <a:r>
              <a:rPr sz="3000" dirty="0"/>
              <a:t>the</a:t>
            </a:r>
            <a:r>
              <a:rPr sz="3000" spc="-30" dirty="0"/>
              <a:t> </a:t>
            </a:r>
            <a:r>
              <a:rPr sz="3000" dirty="0"/>
              <a:t>number</a:t>
            </a:r>
            <a:r>
              <a:rPr sz="3000" spc="-30" dirty="0"/>
              <a:t> </a:t>
            </a:r>
            <a:r>
              <a:rPr sz="3000" dirty="0"/>
              <a:t>of</a:t>
            </a:r>
            <a:r>
              <a:rPr sz="3000" spc="-40" dirty="0"/>
              <a:t> </a:t>
            </a:r>
            <a:r>
              <a:rPr sz="3000" spc="-10" dirty="0"/>
              <a:t>operations </a:t>
            </a:r>
            <a:r>
              <a:rPr sz="3000" dirty="0"/>
              <a:t>performed</a:t>
            </a:r>
            <a:r>
              <a:rPr sz="3000" spc="-30" dirty="0"/>
              <a:t> </a:t>
            </a:r>
            <a:r>
              <a:rPr sz="3000" dirty="0"/>
              <a:t>per</a:t>
            </a:r>
            <a:r>
              <a:rPr sz="3000" spc="-25" dirty="0"/>
              <a:t> </a:t>
            </a:r>
            <a:r>
              <a:rPr sz="3000" dirty="0"/>
              <a:t>second</a:t>
            </a:r>
            <a:r>
              <a:rPr sz="3000" spc="-30" dirty="0"/>
              <a:t> </a:t>
            </a:r>
            <a:r>
              <a:rPr sz="3000" dirty="0"/>
              <a:t>is</a:t>
            </a:r>
            <a:r>
              <a:rPr sz="3000" spc="-25" dirty="0"/>
              <a:t> </a:t>
            </a:r>
            <a:r>
              <a:rPr sz="3000" dirty="0"/>
              <a:t>increased</a:t>
            </a:r>
            <a:r>
              <a:rPr sz="3000" spc="-35" dirty="0"/>
              <a:t> </a:t>
            </a:r>
            <a:r>
              <a:rPr sz="3000" spc="-20" dirty="0"/>
              <a:t>even </a:t>
            </a:r>
            <a:r>
              <a:rPr sz="3000" dirty="0"/>
              <a:t>though</a:t>
            </a:r>
            <a:r>
              <a:rPr sz="3000" spc="-30" dirty="0"/>
              <a:t> </a:t>
            </a:r>
            <a:r>
              <a:rPr sz="3000" dirty="0"/>
              <a:t>the</a:t>
            </a:r>
            <a:r>
              <a:rPr sz="3000" spc="-35" dirty="0"/>
              <a:t> </a:t>
            </a:r>
            <a:r>
              <a:rPr sz="3000" dirty="0"/>
              <a:t>elapsed</a:t>
            </a:r>
            <a:r>
              <a:rPr sz="3000" spc="-25" dirty="0"/>
              <a:t> </a:t>
            </a:r>
            <a:r>
              <a:rPr sz="3000" dirty="0"/>
              <a:t>time</a:t>
            </a:r>
            <a:r>
              <a:rPr sz="3000" spc="-35" dirty="0"/>
              <a:t> </a:t>
            </a:r>
            <a:r>
              <a:rPr sz="3000" dirty="0"/>
              <a:t>needed</a:t>
            </a:r>
            <a:r>
              <a:rPr sz="3000" spc="-25" dirty="0"/>
              <a:t> </a:t>
            </a:r>
            <a:r>
              <a:rPr sz="3000" dirty="0"/>
              <a:t>to</a:t>
            </a:r>
            <a:r>
              <a:rPr sz="3000" spc="-35" dirty="0"/>
              <a:t> </a:t>
            </a:r>
            <a:r>
              <a:rPr sz="3000" spc="-10" dirty="0"/>
              <a:t>perform </a:t>
            </a:r>
            <a:r>
              <a:rPr sz="3000" dirty="0"/>
              <a:t>any</a:t>
            </a:r>
            <a:r>
              <a:rPr sz="3000" spc="-25" dirty="0"/>
              <a:t> </a:t>
            </a:r>
            <a:r>
              <a:rPr sz="3000" dirty="0"/>
              <a:t>one</a:t>
            </a:r>
            <a:r>
              <a:rPr sz="3000" spc="-20" dirty="0"/>
              <a:t> </a:t>
            </a:r>
            <a:r>
              <a:rPr sz="3000" dirty="0"/>
              <a:t>operation</a:t>
            </a:r>
            <a:r>
              <a:rPr sz="3000" spc="-20" dirty="0"/>
              <a:t> </a:t>
            </a:r>
            <a:r>
              <a:rPr sz="3000" dirty="0"/>
              <a:t>is</a:t>
            </a:r>
            <a:r>
              <a:rPr sz="3000" spc="-20" dirty="0"/>
              <a:t> </a:t>
            </a:r>
            <a:r>
              <a:rPr sz="3000" dirty="0"/>
              <a:t>not</a:t>
            </a:r>
            <a:r>
              <a:rPr sz="3000" spc="-30" dirty="0"/>
              <a:t> </a:t>
            </a:r>
            <a:r>
              <a:rPr sz="3000" spc="-10" dirty="0"/>
              <a:t>changed.</a:t>
            </a:r>
            <a:endParaRPr sz="3000" dirty="0"/>
          </a:p>
        </p:txBody>
      </p:sp>
      <p:sp>
        <p:nvSpPr>
          <p:cNvPr id="6" name="Footer Placeholder 5">
            <a:extLst>
              <a:ext uri="{FF2B5EF4-FFF2-40B4-BE49-F238E27FC236}">
                <a16:creationId xmlns:a16="http://schemas.microsoft.com/office/drawing/2014/main" id="{4F28CC93-993D-55B9-7398-3C52C61DF552}"/>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6205D782-A3D1-3BA8-7DD9-A442CF039E7D}"/>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132</a:t>
            </a:fld>
            <a:endParaRPr lang="en-US" kern="0">
              <a:solidFill>
                <a:prstClr val="black">
                  <a:tint val="75000"/>
                </a:prstClr>
              </a:solidFill>
            </a:endParaRPr>
          </a:p>
        </p:txBody>
      </p:sp>
    </p:spTree>
    <p:extLst>
      <p:ext uri="{BB962C8B-B14F-4D97-AF65-F5344CB8AC3E}">
        <p14:creationId xmlns:p14="http://schemas.microsoft.com/office/powerpoint/2010/main" val="30315547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67932" y="232596"/>
            <a:ext cx="9389533" cy="1151597"/>
          </a:xfrm>
          <a:prstGeom prst="rect">
            <a:avLst/>
          </a:prstGeom>
        </p:spPr>
        <p:txBody>
          <a:bodyPr vert="horz" wrap="square" lIns="0" tIns="546100" rIns="0" bIns="0" rtlCol="0">
            <a:spAutoFit/>
          </a:bodyPr>
          <a:lstStyle/>
          <a:p>
            <a:pPr marL="73660">
              <a:spcBef>
                <a:spcPts val="100"/>
              </a:spcBef>
            </a:pPr>
            <a:r>
              <a:rPr spc="-20" dirty="0"/>
              <a:t>Traditional</a:t>
            </a:r>
            <a:r>
              <a:rPr spc="-200" dirty="0"/>
              <a:t> </a:t>
            </a:r>
            <a:r>
              <a:rPr dirty="0"/>
              <a:t>Pipeline</a:t>
            </a:r>
            <a:r>
              <a:rPr spc="-185" dirty="0"/>
              <a:t> </a:t>
            </a:r>
            <a:r>
              <a:rPr spc="-10" dirty="0"/>
              <a:t>Concept</a:t>
            </a:r>
          </a:p>
        </p:txBody>
      </p:sp>
      <p:sp>
        <p:nvSpPr>
          <p:cNvPr id="3" name="object 3"/>
          <p:cNvSpPr txBox="1"/>
          <p:nvPr/>
        </p:nvSpPr>
        <p:spPr>
          <a:xfrm>
            <a:off x="2245387" y="1753385"/>
            <a:ext cx="4126229" cy="2019784"/>
          </a:xfrm>
          <a:prstGeom prst="rect">
            <a:avLst/>
          </a:prstGeom>
        </p:spPr>
        <p:txBody>
          <a:bodyPr vert="horz" wrap="square" lIns="0" tIns="85090" rIns="0" bIns="0" rtlCol="0">
            <a:spAutoFit/>
          </a:bodyPr>
          <a:lstStyle/>
          <a:p>
            <a:pPr marL="38100">
              <a:spcBef>
                <a:spcPts val="670"/>
              </a:spcBef>
            </a:pPr>
            <a:r>
              <a:rPr sz="2325" kern="0" spc="67" baseline="16129" dirty="0">
                <a:solidFill>
                  <a:srgbClr val="330066"/>
                </a:solidFill>
                <a:latin typeface="Calibri"/>
                <a:cs typeface="Calibri"/>
              </a:rPr>
              <a:t>●</a:t>
            </a:r>
            <a:r>
              <a:rPr sz="2300" kern="0" spc="45" dirty="0">
                <a:solidFill>
                  <a:sysClr val="windowText" lastClr="000000"/>
                </a:solidFill>
                <a:latin typeface="Arial"/>
                <a:cs typeface="Arial"/>
              </a:rPr>
              <a:t>Laundry</a:t>
            </a:r>
            <a:r>
              <a:rPr sz="2300" kern="0" spc="25" dirty="0">
                <a:solidFill>
                  <a:sysClr val="windowText" lastClr="000000"/>
                </a:solidFill>
                <a:latin typeface="Arial"/>
                <a:cs typeface="Arial"/>
              </a:rPr>
              <a:t> </a:t>
            </a:r>
            <a:r>
              <a:rPr sz="2300" kern="0" spc="-10" dirty="0">
                <a:solidFill>
                  <a:sysClr val="windowText" lastClr="000000"/>
                </a:solidFill>
                <a:latin typeface="Arial"/>
                <a:cs typeface="Arial"/>
              </a:rPr>
              <a:t>Example</a:t>
            </a:r>
            <a:endParaRPr sz="2300" kern="0" dirty="0">
              <a:solidFill>
                <a:sysClr val="windowText" lastClr="000000"/>
              </a:solidFill>
              <a:latin typeface="Arial"/>
              <a:cs typeface="Arial"/>
            </a:endParaRPr>
          </a:p>
          <a:p>
            <a:pPr marL="38100">
              <a:spcBef>
                <a:spcPts val="570"/>
              </a:spcBef>
            </a:pPr>
            <a:r>
              <a:rPr sz="2325" kern="0" spc="120" baseline="16129" dirty="0">
                <a:solidFill>
                  <a:srgbClr val="330066"/>
                </a:solidFill>
                <a:latin typeface="Calibri"/>
                <a:cs typeface="Calibri"/>
              </a:rPr>
              <a:t>●</a:t>
            </a:r>
            <a:r>
              <a:rPr sz="2300" kern="0" spc="80" dirty="0">
                <a:solidFill>
                  <a:sysClr val="windowText" lastClr="000000"/>
                </a:solidFill>
                <a:latin typeface="Arial"/>
                <a:cs typeface="Arial"/>
              </a:rPr>
              <a:t>Ann,</a:t>
            </a:r>
            <a:r>
              <a:rPr sz="2300" kern="0" spc="-25" dirty="0">
                <a:solidFill>
                  <a:sysClr val="windowText" lastClr="000000"/>
                </a:solidFill>
                <a:latin typeface="Arial"/>
                <a:cs typeface="Arial"/>
              </a:rPr>
              <a:t> </a:t>
            </a:r>
            <a:r>
              <a:rPr sz="2300" kern="0" dirty="0">
                <a:solidFill>
                  <a:sysClr val="windowText" lastClr="000000"/>
                </a:solidFill>
                <a:latin typeface="Arial"/>
                <a:cs typeface="Arial"/>
              </a:rPr>
              <a:t>Brian,</a:t>
            </a:r>
            <a:r>
              <a:rPr sz="2300" kern="0" spc="-25" dirty="0">
                <a:solidFill>
                  <a:sysClr val="windowText" lastClr="000000"/>
                </a:solidFill>
                <a:latin typeface="Arial"/>
                <a:cs typeface="Arial"/>
              </a:rPr>
              <a:t> </a:t>
            </a:r>
            <a:r>
              <a:rPr sz="2300" kern="0" spc="-20" dirty="0">
                <a:solidFill>
                  <a:sysClr val="windowText" lastClr="000000"/>
                </a:solidFill>
                <a:latin typeface="Arial"/>
                <a:cs typeface="Arial"/>
              </a:rPr>
              <a:t>Cathy,</a:t>
            </a:r>
            <a:r>
              <a:rPr sz="2300" kern="0" spc="-100" dirty="0">
                <a:solidFill>
                  <a:sysClr val="windowText" lastClr="000000"/>
                </a:solidFill>
                <a:latin typeface="Arial"/>
                <a:cs typeface="Arial"/>
              </a:rPr>
              <a:t> </a:t>
            </a:r>
            <a:r>
              <a:rPr sz="2300" kern="0" spc="-20" dirty="0">
                <a:solidFill>
                  <a:sysClr val="windowText" lastClr="000000"/>
                </a:solidFill>
                <a:latin typeface="Arial"/>
                <a:cs typeface="Arial"/>
              </a:rPr>
              <a:t>Dave</a:t>
            </a:r>
            <a:endParaRPr sz="2300" kern="0" dirty="0">
              <a:solidFill>
                <a:sysClr val="windowText" lastClr="000000"/>
              </a:solidFill>
              <a:latin typeface="Arial"/>
              <a:cs typeface="Arial"/>
            </a:endParaRPr>
          </a:p>
          <a:p>
            <a:pPr marL="207010" marR="30480">
              <a:lnSpc>
                <a:spcPts val="2770"/>
              </a:lnSpc>
              <a:spcBef>
                <a:spcPts val="85"/>
              </a:spcBef>
            </a:pPr>
            <a:r>
              <a:rPr sz="2300" kern="0" dirty="0">
                <a:solidFill>
                  <a:sysClr val="windowText" lastClr="000000"/>
                </a:solidFill>
                <a:latin typeface="Arial"/>
                <a:cs typeface="Arial"/>
              </a:rPr>
              <a:t>each</a:t>
            </a:r>
            <a:r>
              <a:rPr sz="2300" kern="0" spc="-35" dirty="0">
                <a:solidFill>
                  <a:sysClr val="windowText" lastClr="000000"/>
                </a:solidFill>
                <a:latin typeface="Arial"/>
                <a:cs typeface="Arial"/>
              </a:rPr>
              <a:t> </a:t>
            </a:r>
            <a:r>
              <a:rPr sz="2300" kern="0" dirty="0">
                <a:solidFill>
                  <a:sysClr val="windowText" lastClr="000000"/>
                </a:solidFill>
                <a:latin typeface="Arial"/>
                <a:cs typeface="Arial"/>
              </a:rPr>
              <a:t>have</a:t>
            </a:r>
            <a:r>
              <a:rPr sz="2300" kern="0" spc="-30" dirty="0">
                <a:solidFill>
                  <a:sysClr val="windowText" lastClr="000000"/>
                </a:solidFill>
                <a:latin typeface="Arial"/>
                <a:cs typeface="Arial"/>
              </a:rPr>
              <a:t> </a:t>
            </a:r>
            <a:r>
              <a:rPr sz="2300" kern="0" dirty="0">
                <a:solidFill>
                  <a:sysClr val="windowText" lastClr="000000"/>
                </a:solidFill>
                <a:latin typeface="Arial"/>
                <a:cs typeface="Arial"/>
              </a:rPr>
              <a:t>one</a:t>
            </a:r>
            <a:r>
              <a:rPr sz="2300" kern="0" spc="-30" dirty="0">
                <a:solidFill>
                  <a:sysClr val="windowText" lastClr="000000"/>
                </a:solidFill>
                <a:latin typeface="Arial"/>
                <a:cs typeface="Arial"/>
              </a:rPr>
              <a:t> </a:t>
            </a:r>
            <a:r>
              <a:rPr sz="2300" kern="0" dirty="0">
                <a:solidFill>
                  <a:sysClr val="windowText" lastClr="000000"/>
                </a:solidFill>
                <a:latin typeface="Arial"/>
                <a:cs typeface="Arial"/>
              </a:rPr>
              <a:t>load</a:t>
            </a:r>
            <a:r>
              <a:rPr sz="2300" kern="0" spc="-30" dirty="0">
                <a:solidFill>
                  <a:sysClr val="windowText" lastClr="000000"/>
                </a:solidFill>
                <a:latin typeface="Arial"/>
                <a:cs typeface="Arial"/>
              </a:rPr>
              <a:t> </a:t>
            </a:r>
            <a:r>
              <a:rPr sz="2300" kern="0" dirty="0">
                <a:solidFill>
                  <a:sysClr val="windowText" lastClr="000000"/>
                </a:solidFill>
                <a:latin typeface="Arial"/>
                <a:cs typeface="Arial"/>
              </a:rPr>
              <a:t>of</a:t>
            </a:r>
            <a:r>
              <a:rPr sz="2300" kern="0" spc="-45" dirty="0">
                <a:solidFill>
                  <a:sysClr val="windowText" lastClr="000000"/>
                </a:solidFill>
                <a:latin typeface="Arial"/>
                <a:cs typeface="Arial"/>
              </a:rPr>
              <a:t> </a:t>
            </a:r>
            <a:r>
              <a:rPr sz="2300" kern="0" spc="-10" dirty="0">
                <a:solidFill>
                  <a:sysClr val="windowText" lastClr="000000"/>
                </a:solidFill>
                <a:latin typeface="Arial"/>
                <a:cs typeface="Arial"/>
              </a:rPr>
              <a:t>clothes </a:t>
            </a:r>
            <a:r>
              <a:rPr sz="2300" kern="0" dirty="0">
                <a:solidFill>
                  <a:sysClr val="windowText" lastClr="000000"/>
                </a:solidFill>
                <a:latin typeface="Arial"/>
                <a:cs typeface="Arial"/>
              </a:rPr>
              <a:t>to</a:t>
            </a:r>
            <a:r>
              <a:rPr sz="2300" kern="0" spc="-30" dirty="0">
                <a:solidFill>
                  <a:sysClr val="windowText" lastClr="000000"/>
                </a:solidFill>
                <a:latin typeface="Arial"/>
                <a:cs typeface="Arial"/>
              </a:rPr>
              <a:t> </a:t>
            </a:r>
            <a:r>
              <a:rPr sz="2300" kern="0" dirty="0">
                <a:solidFill>
                  <a:sysClr val="windowText" lastClr="000000"/>
                </a:solidFill>
                <a:latin typeface="Arial"/>
                <a:cs typeface="Arial"/>
              </a:rPr>
              <a:t>wash,</a:t>
            </a:r>
            <a:r>
              <a:rPr sz="2300" kern="0" spc="-40" dirty="0">
                <a:solidFill>
                  <a:sysClr val="windowText" lastClr="000000"/>
                </a:solidFill>
                <a:latin typeface="Arial"/>
                <a:cs typeface="Arial"/>
              </a:rPr>
              <a:t> </a:t>
            </a:r>
            <a:r>
              <a:rPr sz="2300" kern="0" spc="-20" dirty="0">
                <a:solidFill>
                  <a:sysClr val="windowText" lastClr="000000"/>
                </a:solidFill>
                <a:latin typeface="Arial"/>
                <a:cs typeface="Arial"/>
              </a:rPr>
              <a:t>dry,</a:t>
            </a:r>
            <a:r>
              <a:rPr sz="2300" kern="0" spc="-130" dirty="0">
                <a:solidFill>
                  <a:sysClr val="windowText" lastClr="000000"/>
                </a:solidFill>
                <a:latin typeface="Arial"/>
                <a:cs typeface="Arial"/>
              </a:rPr>
              <a:t> </a:t>
            </a:r>
            <a:r>
              <a:rPr sz="2300" kern="0" dirty="0">
                <a:solidFill>
                  <a:sysClr val="windowText" lastClr="000000"/>
                </a:solidFill>
                <a:latin typeface="Arial"/>
                <a:cs typeface="Arial"/>
              </a:rPr>
              <a:t>and</a:t>
            </a:r>
            <a:r>
              <a:rPr sz="2300" kern="0" spc="-35" dirty="0">
                <a:solidFill>
                  <a:sysClr val="windowText" lastClr="000000"/>
                </a:solidFill>
                <a:latin typeface="Arial"/>
                <a:cs typeface="Arial"/>
              </a:rPr>
              <a:t> </a:t>
            </a:r>
            <a:r>
              <a:rPr sz="2300" kern="0" spc="-20" dirty="0">
                <a:solidFill>
                  <a:sysClr val="windowText" lastClr="000000"/>
                </a:solidFill>
                <a:latin typeface="Arial"/>
                <a:cs typeface="Arial"/>
              </a:rPr>
              <a:t>fold</a:t>
            </a:r>
            <a:endParaRPr sz="2300" kern="0" dirty="0">
              <a:solidFill>
                <a:sysClr val="windowText" lastClr="000000"/>
              </a:solidFill>
              <a:latin typeface="Arial"/>
              <a:cs typeface="Arial"/>
            </a:endParaRPr>
          </a:p>
          <a:p>
            <a:pPr marL="38100">
              <a:spcBef>
                <a:spcPts val="475"/>
              </a:spcBef>
            </a:pPr>
            <a:r>
              <a:rPr sz="2325" kern="0" baseline="16129" dirty="0">
                <a:solidFill>
                  <a:srgbClr val="330066"/>
                </a:solidFill>
                <a:latin typeface="Calibri"/>
                <a:cs typeface="Calibri"/>
              </a:rPr>
              <a:t>●</a:t>
            </a:r>
            <a:r>
              <a:rPr sz="2300" kern="0" dirty="0">
                <a:solidFill>
                  <a:sysClr val="windowText" lastClr="000000"/>
                </a:solidFill>
                <a:latin typeface="Arial"/>
                <a:cs typeface="Arial"/>
              </a:rPr>
              <a:t>Washer</a:t>
            </a:r>
            <a:r>
              <a:rPr sz="2300" kern="0" spc="75" dirty="0">
                <a:solidFill>
                  <a:sysClr val="windowText" lastClr="000000"/>
                </a:solidFill>
                <a:latin typeface="Arial"/>
                <a:cs typeface="Arial"/>
              </a:rPr>
              <a:t> </a:t>
            </a:r>
            <a:r>
              <a:rPr sz="2300" kern="0" dirty="0">
                <a:solidFill>
                  <a:sysClr val="windowText" lastClr="000000"/>
                </a:solidFill>
                <a:latin typeface="Arial"/>
                <a:cs typeface="Arial"/>
              </a:rPr>
              <a:t>takes</a:t>
            </a:r>
            <a:r>
              <a:rPr sz="2300" kern="0" spc="70" dirty="0">
                <a:solidFill>
                  <a:sysClr val="windowText" lastClr="000000"/>
                </a:solidFill>
                <a:latin typeface="Arial"/>
                <a:cs typeface="Arial"/>
              </a:rPr>
              <a:t> </a:t>
            </a:r>
            <a:r>
              <a:rPr sz="2300" kern="0" dirty="0">
                <a:solidFill>
                  <a:sysClr val="windowText" lastClr="000000"/>
                </a:solidFill>
                <a:latin typeface="Arial"/>
                <a:cs typeface="Arial"/>
              </a:rPr>
              <a:t>30</a:t>
            </a:r>
            <a:r>
              <a:rPr sz="2300" kern="0" spc="75" dirty="0">
                <a:solidFill>
                  <a:sysClr val="windowText" lastClr="000000"/>
                </a:solidFill>
                <a:latin typeface="Arial"/>
                <a:cs typeface="Arial"/>
              </a:rPr>
              <a:t> </a:t>
            </a:r>
            <a:r>
              <a:rPr sz="2300" kern="0" spc="-10" dirty="0">
                <a:solidFill>
                  <a:sysClr val="windowText" lastClr="000000"/>
                </a:solidFill>
                <a:latin typeface="Arial"/>
                <a:cs typeface="Arial"/>
              </a:rPr>
              <a:t>minutes</a:t>
            </a:r>
            <a:endParaRPr sz="2300" kern="0" dirty="0">
              <a:solidFill>
                <a:sysClr val="windowText" lastClr="000000"/>
              </a:solidFill>
              <a:latin typeface="Arial"/>
              <a:cs typeface="Arial"/>
            </a:endParaRPr>
          </a:p>
        </p:txBody>
      </p:sp>
      <p:sp>
        <p:nvSpPr>
          <p:cNvPr id="4" name="object 4"/>
          <p:cNvSpPr txBox="1"/>
          <p:nvPr/>
        </p:nvSpPr>
        <p:spPr>
          <a:xfrm>
            <a:off x="2245387" y="4003147"/>
            <a:ext cx="3540125" cy="1240083"/>
          </a:xfrm>
          <a:prstGeom prst="rect">
            <a:avLst/>
          </a:prstGeom>
        </p:spPr>
        <p:txBody>
          <a:bodyPr vert="horz" wrap="square" lIns="0" tIns="11430" rIns="0" bIns="0" rtlCol="0">
            <a:spAutoFit/>
          </a:bodyPr>
          <a:lstStyle/>
          <a:p>
            <a:pPr marL="25400">
              <a:spcBef>
                <a:spcPts val="90"/>
              </a:spcBef>
            </a:pPr>
            <a:r>
              <a:rPr sz="2325" kern="0" spc="97" baseline="16129" dirty="0">
                <a:solidFill>
                  <a:srgbClr val="330066"/>
                </a:solidFill>
                <a:latin typeface="Calibri"/>
                <a:cs typeface="Calibri"/>
              </a:rPr>
              <a:t>●</a:t>
            </a:r>
            <a:r>
              <a:rPr sz="2300" kern="0" spc="65" dirty="0">
                <a:solidFill>
                  <a:sysClr val="windowText" lastClr="000000"/>
                </a:solidFill>
                <a:latin typeface="Arial"/>
                <a:cs typeface="Arial"/>
              </a:rPr>
              <a:t>Dryer</a:t>
            </a:r>
            <a:r>
              <a:rPr sz="2300" kern="0" spc="-20" dirty="0">
                <a:solidFill>
                  <a:sysClr val="windowText" lastClr="000000"/>
                </a:solidFill>
                <a:latin typeface="Arial"/>
                <a:cs typeface="Arial"/>
              </a:rPr>
              <a:t> </a:t>
            </a:r>
            <a:r>
              <a:rPr sz="2300" kern="0" dirty="0">
                <a:solidFill>
                  <a:sysClr val="windowText" lastClr="000000"/>
                </a:solidFill>
                <a:latin typeface="Arial"/>
                <a:cs typeface="Arial"/>
              </a:rPr>
              <a:t>takes</a:t>
            </a:r>
            <a:r>
              <a:rPr sz="2300" kern="0" spc="-20" dirty="0">
                <a:solidFill>
                  <a:sysClr val="windowText" lastClr="000000"/>
                </a:solidFill>
                <a:latin typeface="Arial"/>
                <a:cs typeface="Arial"/>
              </a:rPr>
              <a:t> </a:t>
            </a:r>
            <a:r>
              <a:rPr sz="2300" kern="0" dirty="0">
                <a:solidFill>
                  <a:sysClr val="windowText" lastClr="000000"/>
                </a:solidFill>
                <a:latin typeface="Arial"/>
                <a:cs typeface="Arial"/>
              </a:rPr>
              <a:t>40</a:t>
            </a:r>
            <a:r>
              <a:rPr sz="2300" kern="0" spc="-5" dirty="0">
                <a:solidFill>
                  <a:sysClr val="windowText" lastClr="000000"/>
                </a:solidFill>
                <a:latin typeface="Arial"/>
                <a:cs typeface="Arial"/>
              </a:rPr>
              <a:t> </a:t>
            </a:r>
            <a:r>
              <a:rPr sz="2300" kern="0" spc="-10" dirty="0">
                <a:solidFill>
                  <a:sysClr val="windowText" lastClr="000000"/>
                </a:solidFill>
                <a:latin typeface="Arial"/>
                <a:cs typeface="Arial"/>
              </a:rPr>
              <a:t>minutes</a:t>
            </a:r>
            <a:endParaRPr sz="2300" kern="0" dirty="0">
              <a:solidFill>
                <a:sysClr val="windowText" lastClr="000000"/>
              </a:solidFill>
              <a:latin typeface="Arial"/>
              <a:cs typeface="Arial"/>
            </a:endParaRPr>
          </a:p>
          <a:p>
            <a:pPr>
              <a:spcBef>
                <a:spcPts val="1255"/>
              </a:spcBef>
            </a:pPr>
            <a:endParaRPr sz="2300" kern="0" dirty="0">
              <a:solidFill>
                <a:sysClr val="windowText" lastClr="000000"/>
              </a:solidFill>
              <a:latin typeface="Arial"/>
              <a:cs typeface="Arial"/>
            </a:endParaRPr>
          </a:p>
          <a:p>
            <a:pPr marL="25400"/>
            <a:r>
              <a:rPr sz="2325" kern="0" spc="67" baseline="16129" dirty="0">
                <a:solidFill>
                  <a:srgbClr val="330066"/>
                </a:solidFill>
                <a:latin typeface="Calibri"/>
                <a:cs typeface="Calibri"/>
              </a:rPr>
              <a:t>●</a:t>
            </a:r>
            <a:r>
              <a:rPr sz="2300" kern="0" spc="45" dirty="0">
                <a:solidFill>
                  <a:sysClr val="windowText" lastClr="000000"/>
                </a:solidFill>
                <a:latin typeface="Arial"/>
                <a:cs typeface="Arial"/>
              </a:rPr>
              <a:t>“Folder”</a:t>
            </a:r>
            <a:r>
              <a:rPr sz="2300" kern="0" spc="-30" dirty="0">
                <a:solidFill>
                  <a:sysClr val="windowText" lastClr="000000"/>
                </a:solidFill>
                <a:latin typeface="Arial"/>
                <a:cs typeface="Arial"/>
              </a:rPr>
              <a:t> </a:t>
            </a:r>
            <a:r>
              <a:rPr sz="2300" kern="0" dirty="0">
                <a:solidFill>
                  <a:sysClr val="windowText" lastClr="000000"/>
                </a:solidFill>
                <a:latin typeface="Arial"/>
                <a:cs typeface="Arial"/>
              </a:rPr>
              <a:t>takes</a:t>
            </a:r>
            <a:r>
              <a:rPr sz="2300" kern="0" spc="-30" dirty="0">
                <a:solidFill>
                  <a:sysClr val="windowText" lastClr="000000"/>
                </a:solidFill>
                <a:latin typeface="Arial"/>
                <a:cs typeface="Arial"/>
              </a:rPr>
              <a:t> </a:t>
            </a:r>
            <a:r>
              <a:rPr sz="2300" kern="0" dirty="0">
                <a:solidFill>
                  <a:sysClr val="windowText" lastClr="000000"/>
                </a:solidFill>
                <a:latin typeface="Arial"/>
                <a:cs typeface="Arial"/>
              </a:rPr>
              <a:t>20</a:t>
            </a:r>
            <a:r>
              <a:rPr sz="2300" kern="0" spc="-25" dirty="0">
                <a:solidFill>
                  <a:sysClr val="windowText" lastClr="000000"/>
                </a:solidFill>
                <a:latin typeface="Arial"/>
                <a:cs typeface="Arial"/>
              </a:rPr>
              <a:t> </a:t>
            </a:r>
            <a:r>
              <a:rPr sz="2300" kern="0" spc="-10" dirty="0">
                <a:solidFill>
                  <a:sysClr val="windowText" lastClr="000000"/>
                </a:solidFill>
                <a:latin typeface="Arial"/>
                <a:cs typeface="Arial"/>
              </a:rPr>
              <a:t>minutes</a:t>
            </a:r>
            <a:endParaRPr sz="2300" kern="0" dirty="0">
              <a:solidFill>
                <a:sysClr val="windowText" lastClr="000000"/>
              </a:solidFill>
              <a:latin typeface="Arial"/>
              <a:cs typeface="Arial"/>
            </a:endParaRPr>
          </a:p>
        </p:txBody>
      </p:sp>
      <p:grpSp>
        <p:nvGrpSpPr>
          <p:cNvPr id="5" name="object 5"/>
          <p:cNvGrpSpPr/>
          <p:nvPr/>
        </p:nvGrpSpPr>
        <p:grpSpPr>
          <a:xfrm>
            <a:off x="7752290" y="3608740"/>
            <a:ext cx="675640" cy="801370"/>
            <a:chOff x="6362760" y="4986080"/>
            <a:chExt cx="675640" cy="801370"/>
          </a:xfrm>
        </p:grpSpPr>
        <p:sp>
          <p:nvSpPr>
            <p:cNvPr id="6" name="object 6"/>
            <p:cNvSpPr/>
            <p:nvPr/>
          </p:nvSpPr>
          <p:spPr>
            <a:xfrm>
              <a:off x="6369050" y="5119369"/>
              <a:ext cx="661670" cy="661670"/>
            </a:xfrm>
            <a:custGeom>
              <a:avLst/>
              <a:gdLst/>
              <a:ahLst/>
              <a:cxnLst/>
              <a:rect l="l" t="t" r="r" b="b"/>
              <a:pathLst>
                <a:path w="661670" h="661670">
                  <a:moveTo>
                    <a:pt x="661670" y="0"/>
                  </a:moveTo>
                  <a:lnTo>
                    <a:pt x="165100" y="0"/>
                  </a:lnTo>
                  <a:lnTo>
                    <a:pt x="0" y="165099"/>
                  </a:lnTo>
                  <a:lnTo>
                    <a:pt x="0" y="661669"/>
                  </a:lnTo>
                  <a:lnTo>
                    <a:pt x="495300" y="661669"/>
                  </a:lnTo>
                  <a:lnTo>
                    <a:pt x="661670" y="496569"/>
                  </a:lnTo>
                  <a:lnTo>
                    <a:pt x="661670"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7" name="object 7"/>
            <p:cNvSpPr/>
            <p:nvPr/>
          </p:nvSpPr>
          <p:spPr>
            <a:xfrm>
              <a:off x="6369050" y="5119369"/>
              <a:ext cx="661670" cy="661670"/>
            </a:xfrm>
            <a:custGeom>
              <a:avLst/>
              <a:gdLst/>
              <a:ahLst/>
              <a:cxnLst/>
              <a:rect l="l" t="t" r="r" b="b"/>
              <a:pathLst>
                <a:path w="661670" h="661670">
                  <a:moveTo>
                    <a:pt x="0" y="661669"/>
                  </a:moveTo>
                  <a:lnTo>
                    <a:pt x="0" y="165099"/>
                  </a:lnTo>
                  <a:lnTo>
                    <a:pt x="165100" y="0"/>
                  </a:lnTo>
                  <a:lnTo>
                    <a:pt x="661670" y="0"/>
                  </a:lnTo>
                  <a:lnTo>
                    <a:pt x="661670" y="496569"/>
                  </a:lnTo>
                  <a:lnTo>
                    <a:pt x="495300" y="661669"/>
                  </a:lnTo>
                  <a:lnTo>
                    <a:pt x="0" y="66166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8" name="object 8"/>
            <p:cNvSpPr/>
            <p:nvPr/>
          </p:nvSpPr>
          <p:spPr>
            <a:xfrm>
              <a:off x="6362751" y="5113083"/>
              <a:ext cx="674370" cy="674370"/>
            </a:xfrm>
            <a:custGeom>
              <a:avLst/>
              <a:gdLst/>
              <a:ahLst/>
              <a:cxnLst/>
              <a:rect l="l" t="t" r="r" b="b"/>
              <a:pathLst>
                <a:path w="674370" h="674370">
                  <a:moveTo>
                    <a:pt x="12585" y="6286"/>
                  </a:moveTo>
                  <a:lnTo>
                    <a:pt x="10744" y="1841"/>
                  </a:lnTo>
                  <a:lnTo>
                    <a:pt x="6299" y="0"/>
                  </a:lnTo>
                  <a:lnTo>
                    <a:pt x="1841" y="1841"/>
                  </a:lnTo>
                  <a:lnTo>
                    <a:pt x="0" y="6286"/>
                  </a:lnTo>
                  <a:lnTo>
                    <a:pt x="1841" y="10744"/>
                  </a:lnTo>
                  <a:lnTo>
                    <a:pt x="6299" y="12585"/>
                  </a:lnTo>
                  <a:lnTo>
                    <a:pt x="10744" y="10744"/>
                  </a:lnTo>
                  <a:lnTo>
                    <a:pt x="12585" y="6286"/>
                  </a:lnTo>
                  <a:close/>
                </a:path>
                <a:path w="674370" h="674370">
                  <a:moveTo>
                    <a:pt x="674255" y="667956"/>
                  </a:moveTo>
                  <a:lnTo>
                    <a:pt x="672414" y="663511"/>
                  </a:lnTo>
                  <a:lnTo>
                    <a:pt x="667969" y="661670"/>
                  </a:lnTo>
                  <a:lnTo>
                    <a:pt x="663511" y="663511"/>
                  </a:lnTo>
                  <a:lnTo>
                    <a:pt x="661670" y="667956"/>
                  </a:lnTo>
                  <a:lnTo>
                    <a:pt x="663511" y="672414"/>
                  </a:lnTo>
                  <a:lnTo>
                    <a:pt x="667969" y="674255"/>
                  </a:lnTo>
                  <a:lnTo>
                    <a:pt x="672414" y="672414"/>
                  </a:lnTo>
                  <a:lnTo>
                    <a:pt x="674255" y="66795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9" name="object 9"/>
            <p:cNvSpPr/>
            <p:nvPr/>
          </p:nvSpPr>
          <p:spPr>
            <a:xfrm>
              <a:off x="6369050" y="5119369"/>
              <a:ext cx="661670" cy="158750"/>
            </a:xfrm>
            <a:custGeom>
              <a:avLst/>
              <a:gdLst/>
              <a:ahLst/>
              <a:cxnLst/>
              <a:rect l="l" t="t" r="r" b="b"/>
              <a:pathLst>
                <a:path w="661670" h="158750">
                  <a:moveTo>
                    <a:pt x="661670" y="0"/>
                  </a:moveTo>
                  <a:lnTo>
                    <a:pt x="165100" y="0"/>
                  </a:lnTo>
                  <a:lnTo>
                    <a:pt x="0" y="158749"/>
                  </a:lnTo>
                  <a:lnTo>
                    <a:pt x="495300" y="158749"/>
                  </a:lnTo>
                  <a:lnTo>
                    <a:pt x="661670" y="0"/>
                  </a:lnTo>
                  <a:close/>
                </a:path>
              </a:pathLst>
            </a:custGeom>
            <a:solidFill>
              <a:srgbClr val="B0D2FF"/>
            </a:solidFill>
          </p:spPr>
          <p:txBody>
            <a:bodyPr wrap="square" lIns="0" tIns="0" rIns="0" bIns="0" rtlCol="0"/>
            <a:lstStyle/>
            <a:p>
              <a:endParaRPr kern="0">
                <a:solidFill>
                  <a:sysClr val="windowText" lastClr="000000"/>
                </a:solidFill>
              </a:endParaRPr>
            </a:p>
          </p:txBody>
        </p:sp>
        <p:sp>
          <p:nvSpPr>
            <p:cNvPr id="10" name="object 10"/>
            <p:cNvSpPr/>
            <p:nvPr/>
          </p:nvSpPr>
          <p:spPr>
            <a:xfrm>
              <a:off x="6369050" y="5119369"/>
              <a:ext cx="661670" cy="158750"/>
            </a:xfrm>
            <a:custGeom>
              <a:avLst/>
              <a:gdLst/>
              <a:ahLst/>
              <a:cxnLst/>
              <a:rect l="l" t="t" r="r" b="b"/>
              <a:pathLst>
                <a:path w="661670" h="158750">
                  <a:moveTo>
                    <a:pt x="0" y="158749"/>
                  </a:moveTo>
                  <a:lnTo>
                    <a:pt x="165100" y="0"/>
                  </a:lnTo>
                  <a:lnTo>
                    <a:pt x="661670" y="0"/>
                  </a:lnTo>
                  <a:lnTo>
                    <a:pt x="495300" y="158749"/>
                  </a:lnTo>
                  <a:lnTo>
                    <a:pt x="0" y="15874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1" name="object 11"/>
            <p:cNvSpPr/>
            <p:nvPr/>
          </p:nvSpPr>
          <p:spPr>
            <a:xfrm>
              <a:off x="6362751" y="5113083"/>
              <a:ext cx="674370" cy="171450"/>
            </a:xfrm>
            <a:custGeom>
              <a:avLst/>
              <a:gdLst/>
              <a:ahLst/>
              <a:cxnLst/>
              <a:rect l="l" t="t" r="r" b="b"/>
              <a:pathLst>
                <a:path w="674370" h="171450">
                  <a:moveTo>
                    <a:pt x="12585" y="6286"/>
                  </a:moveTo>
                  <a:lnTo>
                    <a:pt x="10744" y="1841"/>
                  </a:lnTo>
                  <a:lnTo>
                    <a:pt x="6299" y="0"/>
                  </a:lnTo>
                  <a:lnTo>
                    <a:pt x="1841" y="1841"/>
                  </a:lnTo>
                  <a:lnTo>
                    <a:pt x="0" y="6286"/>
                  </a:lnTo>
                  <a:lnTo>
                    <a:pt x="1841" y="10744"/>
                  </a:lnTo>
                  <a:lnTo>
                    <a:pt x="6299" y="12585"/>
                  </a:lnTo>
                  <a:lnTo>
                    <a:pt x="10744" y="10744"/>
                  </a:lnTo>
                  <a:lnTo>
                    <a:pt x="12585" y="6286"/>
                  </a:lnTo>
                  <a:close/>
                </a:path>
                <a:path w="674370" h="171450">
                  <a:moveTo>
                    <a:pt x="674255" y="165036"/>
                  </a:moveTo>
                  <a:lnTo>
                    <a:pt x="672414" y="160591"/>
                  </a:lnTo>
                  <a:lnTo>
                    <a:pt x="667969" y="158750"/>
                  </a:lnTo>
                  <a:lnTo>
                    <a:pt x="663511" y="160591"/>
                  </a:lnTo>
                  <a:lnTo>
                    <a:pt x="661670" y="165036"/>
                  </a:lnTo>
                  <a:lnTo>
                    <a:pt x="663511" y="169494"/>
                  </a:lnTo>
                  <a:lnTo>
                    <a:pt x="667969" y="171335"/>
                  </a:lnTo>
                  <a:lnTo>
                    <a:pt x="672414" y="169494"/>
                  </a:lnTo>
                  <a:lnTo>
                    <a:pt x="674255" y="16503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2" name="object 12"/>
            <p:cNvSpPr/>
            <p:nvPr/>
          </p:nvSpPr>
          <p:spPr>
            <a:xfrm>
              <a:off x="6871970" y="5119369"/>
              <a:ext cx="158750" cy="661670"/>
            </a:xfrm>
            <a:custGeom>
              <a:avLst/>
              <a:gdLst/>
              <a:ahLst/>
              <a:cxnLst/>
              <a:rect l="l" t="t" r="r" b="b"/>
              <a:pathLst>
                <a:path w="158750" h="661670">
                  <a:moveTo>
                    <a:pt x="158750" y="0"/>
                  </a:moveTo>
                  <a:lnTo>
                    <a:pt x="0" y="165099"/>
                  </a:lnTo>
                  <a:lnTo>
                    <a:pt x="0" y="661669"/>
                  </a:lnTo>
                  <a:lnTo>
                    <a:pt x="158750" y="496569"/>
                  </a:lnTo>
                  <a:lnTo>
                    <a:pt x="158750" y="0"/>
                  </a:lnTo>
                  <a:close/>
                </a:path>
              </a:pathLst>
            </a:custGeom>
            <a:solidFill>
              <a:srgbClr val="8AA4D9"/>
            </a:solidFill>
          </p:spPr>
          <p:txBody>
            <a:bodyPr wrap="square" lIns="0" tIns="0" rIns="0" bIns="0" rtlCol="0"/>
            <a:lstStyle/>
            <a:p>
              <a:endParaRPr kern="0">
                <a:solidFill>
                  <a:sysClr val="windowText" lastClr="000000"/>
                </a:solidFill>
              </a:endParaRPr>
            </a:p>
          </p:txBody>
        </p:sp>
        <p:sp>
          <p:nvSpPr>
            <p:cNvPr id="13" name="object 13"/>
            <p:cNvSpPr/>
            <p:nvPr/>
          </p:nvSpPr>
          <p:spPr>
            <a:xfrm>
              <a:off x="6871970" y="5119369"/>
              <a:ext cx="158750" cy="661670"/>
            </a:xfrm>
            <a:custGeom>
              <a:avLst/>
              <a:gdLst/>
              <a:ahLst/>
              <a:cxnLst/>
              <a:rect l="l" t="t" r="r" b="b"/>
              <a:pathLst>
                <a:path w="158750" h="661670">
                  <a:moveTo>
                    <a:pt x="0" y="661669"/>
                  </a:moveTo>
                  <a:lnTo>
                    <a:pt x="0" y="165099"/>
                  </a:lnTo>
                  <a:lnTo>
                    <a:pt x="158750" y="0"/>
                  </a:lnTo>
                  <a:lnTo>
                    <a:pt x="158750" y="496569"/>
                  </a:lnTo>
                  <a:lnTo>
                    <a:pt x="0" y="66166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4" name="object 14"/>
            <p:cNvSpPr/>
            <p:nvPr/>
          </p:nvSpPr>
          <p:spPr>
            <a:xfrm>
              <a:off x="6865671" y="5113083"/>
              <a:ext cx="171450" cy="674370"/>
            </a:xfrm>
            <a:custGeom>
              <a:avLst/>
              <a:gdLst/>
              <a:ahLst/>
              <a:cxnLst/>
              <a:rect l="l" t="t" r="r" b="b"/>
              <a:pathLst>
                <a:path w="171450" h="674370">
                  <a:moveTo>
                    <a:pt x="12585" y="6286"/>
                  </a:moveTo>
                  <a:lnTo>
                    <a:pt x="10744" y="1841"/>
                  </a:lnTo>
                  <a:lnTo>
                    <a:pt x="6299" y="0"/>
                  </a:lnTo>
                  <a:lnTo>
                    <a:pt x="1841" y="1841"/>
                  </a:lnTo>
                  <a:lnTo>
                    <a:pt x="0" y="6286"/>
                  </a:lnTo>
                  <a:lnTo>
                    <a:pt x="1841" y="10744"/>
                  </a:lnTo>
                  <a:lnTo>
                    <a:pt x="6299" y="12585"/>
                  </a:lnTo>
                  <a:lnTo>
                    <a:pt x="10744" y="10744"/>
                  </a:lnTo>
                  <a:lnTo>
                    <a:pt x="12585" y="6286"/>
                  </a:lnTo>
                  <a:close/>
                </a:path>
                <a:path w="171450" h="674370">
                  <a:moveTo>
                    <a:pt x="171335" y="667956"/>
                  </a:moveTo>
                  <a:lnTo>
                    <a:pt x="169494" y="663511"/>
                  </a:lnTo>
                  <a:lnTo>
                    <a:pt x="165049" y="661670"/>
                  </a:lnTo>
                  <a:lnTo>
                    <a:pt x="160591" y="663511"/>
                  </a:lnTo>
                  <a:lnTo>
                    <a:pt x="158750" y="667956"/>
                  </a:lnTo>
                  <a:lnTo>
                    <a:pt x="160591" y="672414"/>
                  </a:lnTo>
                  <a:lnTo>
                    <a:pt x="165049" y="674255"/>
                  </a:lnTo>
                  <a:lnTo>
                    <a:pt x="169494" y="672414"/>
                  </a:lnTo>
                  <a:lnTo>
                    <a:pt x="171335" y="66795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5" name="object 15"/>
            <p:cNvSpPr/>
            <p:nvPr/>
          </p:nvSpPr>
          <p:spPr>
            <a:xfrm>
              <a:off x="6521450" y="4992369"/>
              <a:ext cx="509270" cy="128270"/>
            </a:xfrm>
            <a:custGeom>
              <a:avLst/>
              <a:gdLst/>
              <a:ahLst/>
              <a:cxnLst/>
              <a:rect l="l" t="t" r="r" b="b"/>
              <a:pathLst>
                <a:path w="509270" h="128270">
                  <a:moveTo>
                    <a:pt x="509270" y="0"/>
                  </a:moveTo>
                  <a:lnTo>
                    <a:pt x="33020" y="0"/>
                  </a:lnTo>
                  <a:lnTo>
                    <a:pt x="0" y="31749"/>
                  </a:lnTo>
                  <a:lnTo>
                    <a:pt x="0" y="128269"/>
                  </a:lnTo>
                  <a:lnTo>
                    <a:pt x="474979" y="128269"/>
                  </a:lnTo>
                  <a:lnTo>
                    <a:pt x="509270" y="95249"/>
                  </a:lnTo>
                  <a:lnTo>
                    <a:pt x="509270"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16" name="object 16"/>
            <p:cNvSpPr/>
            <p:nvPr/>
          </p:nvSpPr>
          <p:spPr>
            <a:xfrm>
              <a:off x="6521450" y="4992369"/>
              <a:ext cx="509270" cy="128270"/>
            </a:xfrm>
            <a:custGeom>
              <a:avLst/>
              <a:gdLst/>
              <a:ahLst/>
              <a:cxnLst/>
              <a:rect l="l" t="t" r="r" b="b"/>
              <a:pathLst>
                <a:path w="509270" h="128270">
                  <a:moveTo>
                    <a:pt x="0" y="128269"/>
                  </a:moveTo>
                  <a:lnTo>
                    <a:pt x="0" y="31749"/>
                  </a:lnTo>
                  <a:lnTo>
                    <a:pt x="33020" y="0"/>
                  </a:lnTo>
                  <a:lnTo>
                    <a:pt x="509270" y="0"/>
                  </a:lnTo>
                  <a:lnTo>
                    <a:pt x="509270" y="95249"/>
                  </a:lnTo>
                  <a:lnTo>
                    <a:pt x="474979" y="128269"/>
                  </a:lnTo>
                  <a:lnTo>
                    <a:pt x="0" y="12826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7" name="object 17"/>
            <p:cNvSpPr/>
            <p:nvPr/>
          </p:nvSpPr>
          <p:spPr>
            <a:xfrm>
              <a:off x="6515151" y="4986083"/>
              <a:ext cx="523240" cy="142240"/>
            </a:xfrm>
            <a:custGeom>
              <a:avLst/>
              <a:gdLst/>
              <a:ahLst/>
              <a:cxnLst/>
              <a:rect l="l" t="t" r="r" b="b"/>
              <a:pathLst>
                <a:path w="523240" h="142239">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3240" h="142239">
                  <a:moveTo>
                    <a:pt x="523125" y="135826"/>
                  </a:moveTo>
                  <a:lnTo>
                    <a:pt x="521284" y="131381"/>
                  </a:lnTo>
                  <a:lnTo>
                    <a:pt x="516839" y="129540"/>
                  </a:lnTo>
                  <a:lnTo>
                    <a:pt x="512381" y="131381"/>
                  </a:lnTo>
                  <a:lnTo>
                    <a:pt x="510540" y="135826"/>
                  </a:lnTo>
                  <a:lnTo>
                    <a:pt x="512381" y="140284"/>
                  </a:lnTo>
                  <a:lnTo>
                    <a:pt x="516839" y="142125"/>
                  </a:lnTo>
                  <a:lnTo>
                    <a:pt x="521284" y="140284"/>
                  </a:lnTo>
                  <a:lnTo>
                    <a:pt x="523125" y="13582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8" name="object 18"/>
            <p:cNvSpPr/>
            <p:nvPr/>
          </p:nvSpPr>
          <p:spPr>
            <a:xfrm>
              <a:off x="6521450" y="4992369"/>
              <a:ext cx="509270" cy="25400"/>
            </a:xfrm>
            <a:custGeom>
              <a:avLst/>
              <a:gdLst/>
              <a:ahLst/>
              <a:cxnLst/>
              <a:rect l="l" t="t" r="r" b="b"/>
              <a:pathLst>
                <a:path w="509270" h="25400">
                  <a:moveTo>
                    <a:pt x="509270" y="0"/>
                  </a:moveTo>
                  <a:lnTo>
                    <a:pt x="33020" y="0"/>
                  </a:lnTo>
                  <a:lnTo>
                    <a:pt x="0" y="25399"/>
                  </a:lnTo>
                  <a:lnTo>
                    <a:pt x="474979" y="25399"/>
                  </a:lnTo>
                  <a:lnTo>
                    <a:pt x="509270" y="0"/>
                  </a:lnTo>
                  <a:close/>
                </a:path>
              </a:pathLst>
            </a:custGeom>
            <a:solidFill>
              <a:srgbClr val="B0D2FF"/>
            </a:solidFill>
          </p:spPr>
          <p:txBody>
            <a:bodyPr wrap="square" lIns="0" tIns="0" rIns="0" bIns="0" rtlCol="0"/>
            <a:lstStyle/>
            <a:p>
              <a:endParaRPr kern="0">
                <a:solidFill>
                  <a:sysClr val="windowText" lastClr="000000"/>
                </a:solidFill>
              </a:endParaRPr>
            </a:p>
          </p:txBody>
        </p:sp>
        <p:sp>
          <p:nvSpPr>
            <p:cNvPr id="19" name="object 19"/>
            <p:cNvSpPr/>
            <p:nvPr/>
          </p:nvSpPr>
          <p:spPr>
            <a:xfrm>
              <a:off x="6521450" y="4992369"/>
              <a:ext cx="509270" cy="25400"/>
            </a:xfrm>
            <a:custGeom>
              <a:avLst/>
              <a:gdLst/>
              <a:ahLst/>
              <a:cxnLst/>
              <a:rect l="l" t="t" r="r" b="b"/>
              <a:pathLst>
                <a:path w="509270" h="25400">
                  <a:moveTo>
                    <a:pt x="0" y="25399"/>
                  </a:moveTo>
                  <a:lnTo>
                    <a:pt x="33020" y="0"/>
                  </a:lnTo>
                  <a:lnTo>
                    <a:pt x="509270" y="0"/>
                  </a:lnTo>
                  <a:lnTo>
                    <a:pt x="474979" y="25399"/>
                  </a:lnTo>
                  <a:lnTo>
                    <a:pt x="0" y="2539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20" name="object 20"/>
            <p:cNvSpPr/>
            <p:nvPr/>
          </p:nvSpPr>
          <p:spPr>
            <a:xfrm>
              <a:off x="6515151" y="4986083"/>
              <a:ext cx="523240" cy="38100"/>
            </a:xfrm>
            <a:custGeom>
              <a:avLst/>
              <a:gdLst/>
              <a:ahLst/>
              <a:cxnLst/>
              <a:rect l="l" t="t" r="r" b="b"/>
              <a:pathLst>
                <a:path w="523240" h="381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3240" h="38100">
                  <a:moveTo>
                    <a:pt x="523125" y="31686"/>
                  </a:moveTo>
                  <a:lnTo>
                    <a:pt x="521284" y="27241"/>
                  </a:lnTo>
                  <a:lnTo>
                    <a:pt x="516839" y="25400"/>
                  </a:lnTo>
                  <a:lnTo>
                    <a:pt x="512381" y="27241"/>
                  </a:lnTo>
                  <a:lnTo>
                    <a:pt x="510540" y="31686"/>
                  </a:lnTo>
                  <a:lnTo>
                    <a:pt x="512381" y="36144"/>
                  </a:lnTo>
                  <a:lnTo>
                    <a:pt x="516839" y="37985"/>
                  </a:lnTo>
                  <a:lnTo>
                    <a:pt x="521284" y="36144"/>
                  </a:lnTo>
                  <a:lnTo>
                    <a:pt x="523125" y="3168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1" name="object 21"/>
            <p:cNvSpPr/>
            <p:nvPr/>
          </p:nvSpPr>
          <p:spPr>
            <a:xfrm>
              <a:off x="7005320" y="4992369"/>
              <a:ext cx="25400" cy="128270"/>
            </a:xfrm>
            <a:custGeom>
              <a:avLst/>
              <a:gdLst/>
              <a:ahLst/>
              <a:cxnLst/>
              <a:rect l="l" t="t" r="r" b="b"/>
              <a:pathLst>
                <a:path w="25400" h="128270">
                  <a:moveTo>
                    <a:pt x="25400" y="0"/>
                  </a:moveTo>
                  <a:lnTo>
                    <a:pt x="0" y="31749"/>
                  </a:lnTo>
                  <a:lnTo>
                    <a:pt x="0" y="128269"/>
                  </a:lnTo>
                  <a:lnTo>
                    <a:pt x="25400" y="95249"/>
                  </a:lnTo>
                  <a:lnTo>
                    <a:pt x="25400" y="0"/>
                  </a:lnTo>
                  <a:close/>
                </a:path>
              </a:pathLst>
            </a:custGeom>
            <a:solidFill>
              <a:srgbClr val="8AA4D9"/>
            </a:solidFill>
          </p:spPr>
          <p:txBody>
            <a:bodyPr wrap="square" lIns="0" tIns="0" rIns="0" bIns="0" rtlCol="0"/>
            <a:lstStyle/>
            <a:p>
              <a:endParaRPr kern="0">
                <a:solidFill>
                  <a:sysClr val="windowText" lastClr="000000"/>
                </a:solidFill>
              </a:endParaRPr>
            </a:p>
          </p:txBody>
        </p:sp>
        <p:sp>
          <p:nvSpPr>
            <p:cNvPr id="22" name="object 22"/>
            <p:cNvSpPr/>
            <p:nvPr/>
          </p:nvSpPr>
          <p:spPr>
            <a:xfrm>
              <a:off x="7005320" y="4992369"/>
              <a:ext cx="25400" cy="128270"/>
            </a:xfrm>
            <a:custGeom>
              <a:avLst/>
              <a:gdLst/>
              <a:ahLst/>
              <a:cxnLst/>
              <a:rect l="l" t="t" r="r" b="b"/>
              <a:pathLst>
                <a:path w="25400" h="128270">
                  <a:moveTo>
                    <a:pt x="0" y="128269"/>
                  </a:moveTo>
                  <a:lnTo>
                    <a:pt x="0" y="31749"/>
                  </a:lnTo>
                  <a:lnTo>
                    <a:pt x="25400" y="0"/>
                  </a:lnTo>
                  <a:lnTo>
                    <a:pt x="25400" y="95249"/>
                  </a:lnTo>
                  <a:lnTo>
                    <a:pt x="0" y="12826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23" name="object 23"/>
            <p:cNvSpPr/>
            <p:nvPr/>
          </p:nvSpPr>
          <p:spPr>
            <a:xfrm>
              <a:off x="6999021" y="4986083"/>
              <a:ext cx="38100" cy="142240"/>
            </a:xfrm>
            <a:custGeom>
              <a:avLst/>
              <a:gdLst/>
              <a:ahLst/>
              <a:cxnLst/>
              <a:rect l="l" t="t" r="r" b="b"/>
              <a:pathLst>
                <a:path w="38100" h="142239">
                  <a:moveTo>
                    <a:pt x="12585" y="6286"/>
                  </a:moveTo>
                  <a:lnTo>
                    <a:pt x="10744" y="1841"/>
                  </a:lnTo>
                  <a:lnTo>
                    <a:pt x="6299" y="0"/>
                  </a:lnTo>
                  <a:lnTo>
                    <a:pt x="1841" y="1841"/>
                  </a:lnTo>
                  <a:lnTo>
                    <a:pt x="0" y="6286"/>
                  </a:lnTo>
                  <a:lnTo>
                    <a:pt x="1841" y="10744"/>
                  </a:lnTo>
                  <a:lnTo>
                    <a:pt x="6299" y="12585"/>
                  </a:lnTo>
                  <a:lnTo>
                    <a:pt x="10744" y="10744"/>
                  </a:lnTo>
                  <a:lnTo>
                    <a:pt x="12585" y="6286"/>
                  </a:lnTo>
                  <a:close/>
                </a:path>
                <a:path w="38100" h="142239">
                  <a:moveTo>
                    <a:pt x="37985" y="135826"/>
                  </a:moveTo>
                  <a:lnTo>
                    <a:pt x="36144" y="131381"/>
                  </a:lnTo>
                  <a:lnTo>
                    <a:pt x="31699" y="129540"/>
                  </a:lnTo>
                  <a:lnTo>
                    <a:pt x="27241" y="131381"/>
                  </a:lnTo>
                  <a:lnTo>
                    <a:pt x="25400" y="135826"/>
                  </a:lnTo>
                  <a:lnTo>
                    <a:pt x="27241" y="140284"/>
                  </a:lnTo>
                  <a:lnTo>
                    <a:pt x="31699" y="142125"/>
                  </a:lnTo>
                  <a:lnTo>
                    <a:pt x="36144" y="140284"/>
                  </a:lnTo>
                  <a:lnTo>
                    <a:pt x="37985" y="13582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4" name="object 24"/>
            <p:cNvSpPr/>
            <p:nvPr/>
          </p:nvSpPr>
          <p:spPr>
            <a:xfrm>
              <a:off x="6572250" y="5055869"/>
              <a:ext cx="78740" cy="40640"/>
            </a:xfrm>
            <a:custGeom>
              <a:avLst/>
              <a:gdLst/>
              <a:ahLst/>
              <a:cxnLst/>
              <a:rect l="l" t="t" r="r" b="b"/>
              <a:pathLst>
                <a:path w="78740" h="40639">
                  <a:moveTo>
                    <a:pt x="39370" y="0"/>
                  </a:moveTo>
                  <a:lnTo>
                    <a:pt x="23574" y="1567"/>
                  </a:lnTo>
                  <a:lnTo>
                    <a:pt x="11112" y="5873"/>
                  </a:lnTo>
                  <a:lnTo>
                    <a:pt x="2936" y="12322"/>
                  </a:lnTo>
                  <a:lnTo>
                    <a:pt x="0" y="20319"/>
                  </a:lnTo>
                  <a:lnTo>
                    <a:pt x="2936" y="28317"/>
                  </a:lnTo>
                  <a:lnTo>
                    <a:pt x="11112" y="34766"/>
                  </a:lnTo>
                  <a:lnTo>
                    <a:pt x="23574" y="39072"/>
                  </a:lnTo>
                  <a:lnTo>
                    <a:pt x="39370" y="40639"/>
                  </a:lnTo>
                  <a:lnTo>
                    <a:pt x="54629" y="39072"/>
                  </a:lnTo>
                  <a:lnTo>
                    <a:pt x="67151" y="34766"/>
                  </a:lnTo>
                  <a:lnTo>
                    <a:pt x="75624" y="28317"/>
                  </a:lnTo>
                  <a:lnTo>
                    <a:pt x="78740" y="20319"/>
                  </a:lnTo>
                  <a:lnTo>
                    <a:pt x="75624" y="12322"/>
                  </a:lnTo>
                  <a:lnTo>
                    <a:pt x="67151" y="5873"/>
                  </a:lnTo>
                  <a:lnTo>
                    <a:pt x="54629" y="1567"/>
                  </a:lnTo>
                  <a:lnTo>
                    <a:pt x="39370" y="0"/>
                  </a:lnTo>
                  <a:close/>
                </a:path>
              </a:pathLst>
            </a:custGeom>
            <a:solidFill>
              <a:srgbClr val="FFFFFF"/>
            </a:solidFill>
          </p:spPr>
          <p:txBody>
            <a:bodyPr wrap="square" lIns="0" tIns="0" rIns="0" bIns="0" rtlCol="0"/>
            <a:lstStyle/>
            <a:p>
              <a:endParaRPr kern="0">
                <a:solidFill>
                  <a:sysClr val="windowText" lastClr="000000"/>
                </a:solidFill>
              </a:endParaRPr>
            </a:p>
          </p:txBody>
        </p:sp>
        <p:sp>
          <p:nvSpPr>
            <p:cNvPr id="25" name="object 25"/>
            <p:cNvSpPr/>
            <p:nvPr/>
          </p:nvSpPr>
          <p:spPr>
            <a:xfrm>
              <a:off x="6572250" y="5055869"/>
              <a:ext cx="78740" cy="40640"/>
            </a:xfrm>
            <a:custGeom>
              <a:avLst/>
              <a:gdLst/>
              <a:ahLst/>
              <a:cxnLst/>
              <a:rect l="l" t="t" r="r" b="b"/>
              <a:pathLst>
                <a:path w="78740" h="40639">
                  <a:moveTo>
                    <a:pt x="39370" y="0"/>
                  </a:moveTo>
                  <a:lnTo>
                    <a:pt x="54629" y="1567"/>
                  </a:lnTo>
                  <a:lnTo>
                    <a:pt x="67151" y="5873"/>
                  </a:lnTo>
                  <a:lnTo>
                    <a:pt x="75624" y="12322"/>
                  </a:lnTo>
                  <a:lnTo>
                    <a:pt x="78740" y="20319"/>
                  </a:lnTo>
                  <a:lnTo>
                    <a:pt x="75624" y="28317"/>
                  </a:lnTo>
                  <a:lnTo>
                    <a:pt x="67151" y="34766"/>
                  </a:lnTo>
                  <a:lnTo>
                    <a:pt x="54629" y="39072"/>
                  </a:lnTo>
                  <a:lnTo>
                    <a:pt x="39370" y="40639"/>
                  </a:lnTo>
                  <a:lnTo>
                    <a:pt x="23574" y="39072"/>
                  </a:lnTo>
                  <a:lnTo>
                    <a:pt x="11112" y="34766"/>
                  </a:lnTo>
                  <a:lnTo>
                    <a:pt x="2936" y="28317"/>
                  </a:lnTo>
                  <a:lnTo>
                    <a:pt x="0" y="20319"/>
                  </a:lnTo>
                  <a:lnTo>
                    <a:pt x="2936" y="12322"/>
                  </a:lnTo>
                  <a:lnTo>
                    <a:pt x="11112" y="5873"/>
                  </a:lnTo>
                  <a:lnTo>
                    <a:pt x="23574" y="1567"/>
                  </a:lnTo>
                  <a:lnTo>
                    <a:pt x="39370" y="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26" name="object 26"/>
            <p:cNvSpPr/>
            <p:nvPr/>
          </p:nvSpPr>
          <p:spPr>
            <a:xfrm>
              <a:off x="6565951" y="5049583"/>
              <a:ext cx="92710" cy="54610"/>
            </a:xfrm>
            <a:custGeom>
              <a:avLst/>
              <a:gdLst/>
              <a:ahLst/>
              <a:cxnLst/>
              <a:rect l="l" t="t" r="r" b="b"/>
              <a:pathLst>
                <a:path w="92709" h="546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92709" h="54610">
                  <a:moveTo>
                    <a:pt x="92595" y="48196"/>
                  </a:moveTo>
                  <a:lnTo>
                    <a:pt x="90754" y="43751"/>
                  </a:lnTo>
                  <a:lnTo>
                    <a:pt x="86296" y="41910"/>
                  </a:lnTo>
                  <a:lnTo>
                    <a:pt x="81851" y="43751"/>
                  </a:lnTo>
                  <a:lnTo>
                    <a:pt x="80010" y="48196"/>
                  </a:lnTo>
                  <a:lnTo>
                    <a:pt x="81851" y="52654"/>
                  </a:lnTo>
                  <a:lnTo>
                    <a:pt x="86296" y="54495"/>
                  </a:lnTo>
                  <a:lnTo>
                    <a:pt x="90754" y="52654"/>
                  </a:lnTo>
                  <a:lnTo>
                    <a:pt x="92595" y="481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7" name="object 27"/>
            <p:cNvSpPr/>
            <p:nvPr/>
          </p:nvSpPr>
          <p:spPr>
            <a:xfrm>
              <a:off x="6451600" y="5430519"/>
              <a:ext cx="345440" cy="143510"/>
            </a:xfrm>
            <a:custGeom>
              <a:avLst/>
              <a:gdLst/>
              <a:ahLst/>
              <a:cxnLst/>
              <a:rect l="l" t="t" r="r" b="b"/>
              <a:pathLst>
                <a:path w="345440" h="143510">
                  <a:moveTo>
                    <a:pt x="302259" y="0"/>
                  </a:moveTo>
                  <a:lnTo>
                    <a:pt x="41910" y="0"/>
                  </a:lnTo>
                  <a:lnTo>
                    <a:pt x="0" y="41909"/>
                  </a:lnTo>
                  <a:lnTo>
                    <a:pt x="0" y="100329"/>
                  </a:lnTo>
                  <a:lnTo>
                    <a:pt x="41910" y="143509"/>
                  </a:lnTo>
                  <a:lnTo>
                    <a:pt x="302259" y="143509"/>
                  </a:lnTo>
                  <a:lnTo>
                    <a:pt x="345440" y="100329"/>
                  </a:lnTo>
                  <a:lnTo>
                    <a:pt x="345440" y="41909"/>
                  </a:lnTo>
                  <a:lnTo>
                    <a:pt x="302259"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28" name="object 28"/>
            <p:cNvSpPr/>
            <p:nvPr/>
          </p:nvSpPr>
          <p:spPr>
            <a:xfrm>
              <a:off x="6451600" y="5430519"/>
              <a:ext cx="345440" cy="143510"/>
            </a:xfrm>
            <a:custGeom>
              <a:avLst/>
              <a:gdLst/>
              <a:ahLst/>
              <a:cxnLst/>
              <a:rect l="l" t="t" r="r" b="b"/>
              <a:pathLst>
                <a:path w="345440" h="143510">
                  <a:moveTo>
                    <a:pt x="41910" y="0"/>
                  </a:moveTo>
                  <a:lnTo>
                    <a:pt x="302259" y="0"/>
                  </a:lnTo>
                  <a:lnTo>
                    <a:pt x="345440" y="41909"/>
                  </a:lnTo>
                  <a:lnTo>
                    <a:pt x="345440" y="100329"/>
                  </a:lnTo>
                  <a:lnTo>
                    <a:pt x="302259" y="143509"/>
                  </a:lnTo>
                  <a:lnTo>
                    <a:pt x="41910" y="143509"/>
                  </a:lnTo>
                  <a:lnTo>
                    <a:pt x="0" y="100329"/>
                  </a:lnTo>
                  <a:lnTo>
                    <a:pt x="0" y="41909"/>
                  </a:lnTo>
                  <a:lnTo>
                    <a:pt x="41910" y="0"/>
                  </a:lnTo>
                  <a:close/>
                </a:path>
              </a:pathLst>
            </a:custGeom>
            <a:ln w="25518">
              <a:solidFill>
                <a:srgbClr val="000000"/>
              </a:solidFill>
            </a:ln>
          </p:spPr>
          <p:txBody>
            <a:bodyPr wrap="square" lIns="0" tIns="0" rIns="0" bIns="0" rtlCol="0"/>
            <a:lstStyle/>
            <a:p>
              <a:endParaRPr kern="0">
                <a:solidFill>
                  <a:sysClr val="windowText" lastClr="000000"/>
                </a:solidFill>
              </a:endParaRPr>
            </a:p>
          </p:txBody>
        </p:sp>
        <p:sp>
          <p:nvSpPr>
            <p:cNvPr id="29" name="object 29"/>
            <p:cNvSpPr/>
            <p:nvPr/>
          </p:nvSpPr>
          <p:spPr>
            <a:xfrm>
              <a:off x="6438836" y="5417768"/>
              <a:ext cx="371475" cy="169545"/>
            </a:xfrm>
            <a:custGeom>
              <a:avLst/>
              <a:gdLst/>
              <a:ahLst/>
              <a:cxnLst/>
              <a:rect l="l" t="t" r="r" b="b"/>
              <a:pathLst>
                <a:path w="371475" h="16954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71475" h="169545">
                  <a:moveTo>
                    <a:pt x="370954" y="156260"/>
                  </a:moveTo>
                  <a:lnTo>
                    <a:pt x="367220" y="147243"/>
                  </a:lnTo>
                  <a:lnTo>
                    <a:pt x="358203" y="143510"/>
                  </a:lnTo>
                  <a:lnTo>
                    <a:pt x="349173" y="147243"/>
                  </a:lnTo>
                  <a:lnTo>
                    <a:pt x="345440" y="156260"/>
                  </a:lnTo>
                  <a:lnTo>
                    <a:pt x="349173" y="165290"/>
                  </a:lnTo>
                  <a:lnTo>
                    <a:pt x="358203" y="169024"/>
                  </a:lnTo>
                  <a:lnTo>
                    <a:pt x="367220" y="165290"/>
                  </a:lnTo>
                  <a:lnTo>
                    <a:pt x="370954" y="156260"/>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30" name="object 30"/>
          <p:cNvGrpSpPr/>
          <p:nvPr/>
        </p:nvGrpSpPr>
        <p:grpSpPr>
          <a:xfrm>
            <a:off x="7750959" y="4598070"/>
            <a:ext cx="651510" cy="645160"/>
            <a:chOff x="6361429" y="5975410"/>
            <a:chExt cx="651510" cy="645160"/>
          </a:xfrm>
        </p:grpSpPr>
        <p:sp>
          <p:nvSpPr>
            <p:cNvPr id="31" name="object 31"/>
            <p:cNvSpPr/>
            <p:nvPr/>
          </p:nvSpPr>
          <p:spPr>
            <a:xfrm>
              <a:off x="6363970" y="6287770"/>
              <a:ext cx="648970" cy="332740"/>
            </a:xfrm>
            <a:custGeom>
              <a:avLst/>
              <a:gdLst/>
              <a:ahLst/>
              <a:cxnLst/>
              <a:rect l="l" t="t" r="r" b="b"/>
              <a:pathLst>
                <a:path w="648970" h="332740">
                  <a:moveTo>
                    <a:pt x="173977" y="144780"/>
                  </a:moveTo>
                  <a:lnTo>
                    <a:pt x="0" y="144780"/>
                  </a:lnTo>
                  <a:lnTo>
                    <a:pt x="0" y="154940"/>
                  </a:lnTo>
                  <a:lnTo>
                    <a:pt x="635" y="154940"/>
                  </a:lnTo>
                  <a:lnTo>
                    <a:pt x="635" y="156210"/>
                  </a:lnTo>
                  <a:lnTo>
                    <a:pt x="173355" y="156210"/>
                  </a:lnTo>
                  <a:lnTo>
                    <a:pt x="173355" y="154940"/>
                  </a:lnTo>
                  <a:lnTo>
                    <a:pt x="173977" y="154940"/>
                  </a:lnTo>
                  <a:lnTo>
                    <a:pt x="173977" y="144780"/>
                  </a:lnTo>
                  <a:close/>
                </a:path>
                <a:path w="648970" h="332740">
                  <a:moveTo>
                    <a:pt x="648970" y="144780"/>
                  </a:moveTo>
                  <a:lnTo>
                    <a:pt x="416458" y="144780"/>
                  </a:lnTo>
                  <a:lnTo>
                    <a:pt x="458241" y="10160"/>
                  </a:lnTo>
                  <a:lnTo>
                    <a:pt x="646430" y="10160"/>
                  </a:lnTo>
                  <a:lnTo>
                    <a:pt x="646430" y="8890"/>
                  </a:lnTo>
                  <a:lnTo>
                    <a:pt x="646430" y="1270"/>
                  </a:lnTo>
                  <a:lnTo>
                    <a:pt x="646430" y="0"/>
                  </a:lnTo>
                  <a:lnTo>
                    <a:pt x="311785" y="0"/>
                  </a:lnTo>
                  <a:lnTo>
                    <a:pt x="311785" y="1270"/>
                  </a:lnTo>
                  <a:lnTo>
                    <a:pt x="311150" y="1270"/>
                  </a:lnTo>
                  <a:lnTo>
                    <a:pt x="311150" y="8890"/>
                  </a:lnTo>
                  <a:lnTo>
                    <a:pt x="311785" y="8890"/>
                  </a:lnTo>
                  <a:lnTo>
                    <a:pt x="311785" y="10160"/>
                  </a:lnTo>
                  <a:lnTo>
                    <a:pt x="418909" y="10160"/>
                  </a:lnTo>
                  <a:lnTo>
                    <a:pt x="377634" y="144780"/>
                  </a:lnTo>
                  <a:lnTo>
                    <a:pt x="309880" y="144780"/>
                  </a:lnTo>
                  <a:lnTo>
                    <a:pt x="309880" y="154940"/>
                  </a:lnTo>
                  <a:lnTo>
                    <a:pt x="309880" y="156210"/>
                  </a:lnTo>
                  <a:lnTo>
                    <a:pt x="374142" y="156210"/>
                  </a:lnTo>
                  <a:lnTo>
                    <a:pt x="320040" y="332740"/>
                  </a:lnTo>
                  <a:lnTo>
                    <a:pt x="358140" y="332740"/>
                  </a:lnTo>
                  <a:lnTo>
                    <a:pt x="412915" y="156210"/>
                  </a:lnTo>
                  <a:lnTo>
                    <a:pt x="648335" y="156210"/>
                  </a:lnTo>
                  <a:lnTo>
                    <a:pt x="648335" y="154940"/>
                  </a:lnTo>
                  <a:lnTo>
                    <a:pt x="648970" y="154940"/>
                  </a:lnTo>
                  <a:lnTo>
                    <a:pt x="648970" y="144780"/>
                  </a:lnTo>
                  <a:close/>
                </a:path>
              </a:pathLst>
            </a:custGeom>
            <a:solidFill>
              <a:srgbClr val="FB0027"/>
            </a:solidFill>
          </p:spPr>
          <p:txBody>
            <a:bodyPr wrap="square" lIns="0" tIns="0" rIns="0" bIns="0" rtlCol="0"/>
            <a:lstStyle/>
            <a:p>
              <a:endParaRPr kern="0">
                <a:solidFill>
                  <a:sysClr val="windowText" lastClr="000000"/>
                </a:solidFill>
              </a:endParaRPr>
            </a:p>
          </p:txBody>
        </p:sp>
        <p:pic>
          <p:nvPicPr>
            <p:cNvPr id="32" name="object 32"/>
            <p:cNvPicPr/>
            <p:nvPr/>
          </p:nvPicPr>
          <p:blipFill>
            <a:blip r:embed="rId2" cstate="print"/>
            <a:stretch>
              <a:fillRect/>
            </a:stretch>
          </p:blipFill>
          <p:spPr>
            <a:xfrm>
              <a:off x="6487220" y="5975410"/>
              <a:ext cx="92589" cy="91319"/>
            </a:xfrm>
            <a:prstGeom prst="rect">
              <a:avLst/>
            </a:prstGeom>
          </p:spPr>
        </p:pic>
        <p:sp>
          <p:nvSpPr>
            <p:cNvPr id="33" name="object 33"/>
            <p:cNvSpPr/>
            <p:nvPr/>
          </p:nvSpPr>
          <p:spPr>
            <a:xfrm>
              <a:off x="6361429" y="6103620"/>
              <a:ext cx="332740" cy="516890"/>
            </a:xfrm>
            <a:custGeom>
              <a:avLst/>
              <a:gdLst/>
              <a:ahLst/>
              <a:cxnLst/>
              <a:rect l="l" t="t" r="r" b="b"/>
              <a:pathLst>
                <a:path w="332740" h="516890">
                  <a:moveTo>
                    <a:pt x="149860" y="0"/>
                  </a:moveTo>
                  <a:lnTo>
                    <a:pt x="135890" y="0"/>
                  </a:lnTo>
                  <a:lnTo>
                    <a:pt x="129540" y="1269"/>
                  </a:lnTo>
                  <a:lnTo>
                    <a:pt x="101600" y="20319"/>
                  </a:lnTo>
                  <a:lnTo>
                    <a:pt x="97790" y="22859"/>
                  </a:lnTo>
                  <a:lnTo>
                    <a:pt x="95250" y="29209"/>
                  </a:lnTo>
                  <a:lnTo>
                    <a:pt x="91440" y="33019"/>
                  </a:lnTo>
                  <a:lnTo>
                    <a:pt x="90170" y="38099"/>
                  </a:lnTo>
                  <a:lnTo>
                    <a:pt x="2540" y="238759"/>
                  </a:lnTo>
                  <a:lnTo>
                    <a:pt x="1270" y="241299"/>
                  </a:lnTo>
                  <a:lnTo>
                    <a:pt x="1270" y="245109"/>
                  </a:lnTo>
                  <a:lnTo>
                    <a:pt x="0" y="247649"/>
                  </a:lnTo>
                  <a:lnTo>
                    <a:pt x="0" y="261619"/>
                  </a:lnTo>
                  <a:lnTo>
                    <a:pt x="2540" y="271779"/>
                  </a:lnTo>
                  <a:lnTo>
                    <a:pt x="3810" y="274319"/>
                  </a:lnTo>
                  <a:lnTo>
                    <a:pt x="7620" y="279399"/>
                  </a:lnTo>
                  <a:lnTo>
                    <a:pt x="10160" y="281939"/>
                  </a:lnTo>
                  <a:lnTo>
                    <a:pt x="12700" y="285749"/>
                  </a:lnTo>
                  <a:lnTo>
                    <a:pt x="17780" y="287019"/>
                  </a:lnTo>
                  <a:lnTo>
                    <a:pt x="21590" y="289559"/>
                  </a:lnTo>
                  <a:lnTo>
                    <a:pt x="217170" y="289559"/>
                  </a:lnTo>
                  <a:lnTo>
                    <a:pt x="217170" y="516889"/>
                  </a:lnTo>
                  <a:lnTo>
                    <a:pt x="274320" y="516889"/>
                  </a:lnTo>
                  <a:lnTo>
                    <a:pt x="274320" y="245109"/>
                  </a:lnTo>
                  <a:lnTo>
                    <a:pt x="273050" y="241299"/>
                  </a:lnTo>
                  <a:lnTo>
                    <a:pt x="270510" y="238759"/>
                  </a:lnTo>
                  <a:lnTo>
                    <a:pt x="270510" y="237489"/>
                  </a:lnTo>
                  <a:lnTo>
                    <a:pt x="269240" y="236219"/>
                  </a:lnTo>
                  <a:lnTo>
                    <a:pt x="266700" y="232409"/>
                  </a:lnTo>
                  <a:lnTo>
                    <a:pt x="265429" y="231139"/>
                  </a:lnTo>
                  <a:lnTo>
                    <a:pt x="261620" y="228599"/>
                  </a:lnTo>
                  <a:lnTo>
                    <a:pt x="259079" y="227329"/>
                  </a:lnTo>
                  <a:lnTo>
                    <a:pt x="255270" y="226059"/>
                  </a:lnTo>
                  <a:lnTo>
                    <a:pt x="236220" y="226059"/>
                  </a:lnTo>
                  <a:lnTo>
                    <a:pt x="130810" y="219709"/>
                  </a:lnTo>
                  <a:lnTo>
                    <a:pt x="160020" y="130809"/>
                  </a:lnTo>
                  <a:lnTo>
                    <a:pt x="332104" y="130809"/>
                  </a:lnTo>
                  <a:lnTo>
                    <a:pt x="331470" y="129539"/>
                  </a:lnTo>
                  <a:lnTo>
                    <a:pt x="330200" y="125729"/>
                  </a:lnTo>
                  <a:lnTo>
                    <a:pt x="328929" y="123189"/>
                  </a:lnTo>
                  <a:lnTo>
                    <a:pt x="321310" y="115569"/>
                  </a:lnTo>
                  <a:lnTo>
                    <a:pt x="317500" y="113029"/>
                  </a:lnTo>
                  <a:lnTo>
                    <a:pt x="316229" y="111759"/>
                  </a:lnTo>
                  <a:lnTo>
                    <a:pt x="210820" y="111759"/>
                  </a:lnTo>
                  <a:lnTo>
                    <a:pt x="189229" y="76199"/>
                  </a:lnTo>
                  <a:lnTo>
                    <a:pt x="191770" y="73659"/>
                  </a:lnTo>
                  <a:lnTo>
                    <a:pt x="194310" y="68579"/>
                  </a:lnTo>
                  <a:lnTo>
                    <a:pt x="194310" y="63499"/>
                  </a:lnTo>
                  <a:lnTo>
                    <a:pt x="195579" y="58419"/>
                  </a:lnTo>
                  <a:lnTo>
                    <a:pt x="195579" y="41909"/>
                  </a:lnTo>
                  <a:lnTo>
                    <a:pt x="194310" y="36829"/>
                  </a:lnTo>
                  <a:lnTo>
                    <a:pt x="191770" y="33019"/>
                  </a:lnTo>
                  <a:lnTo>
                    <a:pt x="190500" y="31749"/>
                  </a:lnTo>
                  <a:lnTo>
                    <a:pt x="189229" y="26669"/>
                  </a:lnTo>
                  <a:lnTo>
                    <a:pt x="187960" y="22859"/>
                  </a:lnTo>
                  <a:lnTo>
                    <a:pt x="184150" y="19049"/>
                  </a:lnTo>
                  <a:lnTo>
                    <a:pt x="181610" y="15239"/>
                  </a:lnTo>
                  <a:lnTo>
                    <a:pt x="176529" y="12699"/>
                  </a:lnTo>
                  <a:lnTo>
                    <a:pt x="173990" y="8889"/>
                  </a:lnTo>
                  <a:lnTo>
                    <a:pt x="168910" y="6349"/>
                  </a:lnTo>
                  <a:lnTo>
                    <a:pt x="165100" y="5079"/>
                  </a:lnTo>
                  <a:lnTo>
                    <a:pt x="160020" y="1269"/>
                  </a:lnTo>
                  <a:lnTo>
                    <a:pt x="153670" y="1269"/>
                  </a:lnTo>
                  <a:lnTo>
                    <a:pt x="149860" y="0"/>
                  </a:lnTo>
                  <a:close/>
                </a:path>
                <a:path w="332740" h="516890">
                  <a:moveTo>
                    <a:pt x="332104" y="130809"/>
                  </a:moveTo>
                  <a:lnTo>
                    <a:pt x="160020" y="130809"/>
                  </a:lnTo>
                  <a:lnTo>
                    <a:pt x="181610" y="161289"/>
                  </a:lnTo>
                  <a:lnTo>
                    <a:pt x="309879" y="161289"/>
                  </a:lnTo>
                  <a:lnTo>
                    <a:pt x="312420" y="160019"/>
                  </a:lnTo>
                  <a:lnTo>
                    <a:pt x="318770" y="160019"/>
                  </a:lnTo>
                  <a:lnTo>
                    <a:pt x="322579" y="157479"/>
                  </a:lnTo>
                  <a:lnTo>
                    <a:pt x="325120" y="156209"/>
                  </a:lnTo>
                  <a:lnTo>
                    <a:pt x="326390" y="152399"/>
                  </a:lnTo>
                  <a:lnTo>
                    <a:pt x="330200" y="151129"/>
                  </a:lnTo>
                  <a:lnTo>
                    <a:pt x="331470" y="147319"/>
                  </a:lnTo>
                  <a:lnTo>
                    <a:pt x="331470" y="144779"/>
                  </a:lnTo>
                  <a:lnTo>
                    <a:pt x="332740" y="142239"/>
                  </a:lnTo>
                  <a:lnTo>
                    <a:pt x="332740" y="132079"/>
                  </a:lnTo>
                  <a:lnTo>
                    <a:pt x="332104" y="130809"/>
                  </a:lnTo>
                  <a:close/>
                </a:path>
              </a:pathLst>
            </a:custGeom>
            <a:solidFill>
              <a:srgbClr val="FB0027"/>
            </a:solidFill>
          </p:spPr>
          <p:txBody>
            <a:bodyPr wrap="square" lIns="0" tIns="0" rIns="0" bIns="0" rtlCol="0"/>
            <a:lstStyle/>
            <a:p>
              <a:endParaRPr kern="0">
                <a:solidFill>
                  <a:sysClr val="windowText" lastClr="000000"/>
                </a:solidFill>
              </a:endParaRPr>
            </a:p>
          </p:txBody>
        </p:sp>
      </p:grpSp>
      <p:grpSp>
        <p:nvGrpSpPr>
          <p:cNvPr id="34" name="object 34"/>
          <p:cNvGrpSpPr/>
          <p:nvPr/>
        </p:nvGrpSpPr>
        <p:grpSpPr>
          <a:xfrm>
            <a:off x="7764990" y="2694340"/>
            <a:ext cx="675640" cy="801370"/>
            <a:chOff x="6375460" y="4071680"/>
            <a:chExt cx="675640" cy="801370"/>
          </a:xfrm>
        </p:grpSpPr>
        <p:sp>
          <p:nvSpPr>
            <p:cNvPr id="35" name="object 35"/>
            <p:cNvSpPr/>
            <p:nvPr/>
          </p:nvSpPr>
          <p:spPr>
            <a:xfrm>
              <a:off x="6381750" y="4204969"/>
              <a:ext cx="661670" cy="661670"/>
            </a:xfrm>
            <a:custGeom>
              <a:avLst/>
              <a:gdLst/>
              <a:ahLst/>
              <a:cxnLst/>
              <a:rect l="l" t="t" r="r" b="b"/>
              <a:pathLst>
                <a:path w="661670" h="661670">
                  <a:moveTo>
                    <a:pt x="661670" y="0"/>
                  </a:moveTo>
                  <a:lnTo>
                    <a:pt x="165100" y="0"/>
                  </a:lnTo>
                  <a:lnTo>
                    <a:pt x="0" y="165099"/>
                  </a:lnTo>
                  <a:lnTo>
                    <a:pt x="0" y="661669"/>
                  </a:lnTo>
                  <a:lnTo>
                    <a:pt x="495300" y="661669"/>
                  </a:lnTo>
                  <a:lnTo>
                    <a:pt x="661670" y="495299"/>
                  </a:lnTo>
                  <a:lnTo>
                    <a:pt x="661670"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36" name="object 36"/>
            <p:cNvSpPr/>
            <p:nvPr/>
          </p:nvSpPr>
          <p:spPr>
            <a:xfrm>
              <a:off x="6381750" y="4204969"/>
              <a:ext cx="661670" cy="661670"/>
            </a:xfrm>
            <a:custGeom>
              <a:avLst/>
              <a:gdLst/>
              <a:ahLst/>
              <a:cxnLst/>
              <a:rect l="l" t="t" r="r" b="b"/>
              <a:pathLst>
                <a:path w="661670" h="661670">
                  <a:moveTo>
                    <a:pt x="0" y="661669"/>
                  </a:moveTo>
                  <a:lnTo>
                    <a:pt x="0" y="165099"/>
                  </a:lnTo>
                  <a:lnTo>
                    <a:pt x="165100" y="0"/>
                  </a:lnTo>
                  <a:lnTo>
                    <a:pt x="661670" y="0"/>
                  </a:lnTo>
                  <a:lnTo>
                    <a:pt x="661670" y="495299"/>
                  </a:lnTo>
                  <a:lnTo>
                    <a:pt x="495300" y="661669"/>
                  </a:lnTo>
                  <a:lnTo>
                    <a:pt x="0" y="66166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37" name="object 37"/>
            <p:cNvSpPr/>
            <p:nvPr/>
          </p:nvSpPr>
          <p:spPr>
            <a:xfrm>
              <a:off x="6375451" y="4198683"/>
              <a:ext cx="674370" cy="674370"/>
            </a:xfrm>
            <a:custGeom>
              <a:avLst/>
              <a:gdLst/>
              <a:ahLst/>
              <a:cxnLst/>
              <a:rect l="l" t="t" r="r" b="b"/>
              <a:pathLst>
                <a:path w="674370" h="674370">
                  <a:moveTo>
                    <a:pt x="12585" y="6286"/>
                  </a:moveTo>
                  <a:lnTo>
                    <a:pt x="10744" y="1841"/>
                  </a:lnTo>
                  <a:lnTo>
                    <a:pt x="6299" y="0"/>
                  </a:lnTo>
                  <a:lnTo>
                    <a:pt x="1841" y="1841"/>
                  </a:lnTo>
                  <a:lnTo>
                    <a:pt x="0" y="6286"/>
                  </a:lnTo>
                  <a:lnTo>
                    <a:pt x="1841" y="10744"/>
                  </a:lnTo>
                  <a:lnTo>
                    <a:pt x="6299" y="12585"/>
                  </a:lnTo>
                  <a:lnTo>
                    <a:pt x="10744" y="10744"/>
                  </a:lnTo>
                  <a:lnTo>
                    <a:pt x="12585" y="6286"/>
                  </a:lnTo>
                  <a:close/>
                </a:path>
                <a:path w="674370" h="674370">
                  <a:moveTo>
                    <a:pt x="674255" y="667956"/>
                  </a:moveTo>
                  <a:lnTo>
                    <a:pt x="672414" y="663511"/>
                  </a:lnTo>
                  <a:lnTo>
                    <a:pt x="667969" y="661670"/>
                  </a:lnTo>
                  <a:lnTo>
                    <a:pt x="663511" y="663511"/>
                  </a:lnTo>
                  <a:lnTo>
                    <a:pt x="661670" y="667956"/>
                  </a:lnTo>
                  <a:lnTo>
                    <a:pt x="663511" y="672414"/>
                  </a:lnTo>
                  <a:lnTo>
                    <a:pt x="667969" y="674255"/>
                  </a:lnTo>
                  <a:lnTo>
                    <a:pt x="672414" y="672414"/>
                  </a:lnTo>
                  <a:lnTo>
                    <a:pt x="674255" y="66795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8" name="object 38"/>
            <p:cNvSpPr/>
            <p:nvPr/>
          </p:nvSpPr>
          <p:spPr>
            <a:xfrm>
              <a:off x="6381750" y="4204969"/>
              <a:ext cx="661670" cy="158750"/>
            </a:xfrm>
            <a:custGeom>
              <a:avLst/>
              <a:gdLst/>
              <a:ahLst/>
              <a:cxnLst/>
              <a:rect l="l" t="t" r="r" b="b"/>
              <a:pathLst>
                <a:path w="661670" h="158750">
                  <a:moveTo>
                    <a:pt x="661670" y="0"/>
                  </a:moveTo>
                  <a:lnTo>
                    <a:pt x="165100" y="0"/>
                  </a:lnTo>
                  <a:lnTo>
                    <a:pt x="0" y="158749"/>
                  </a:lnTo>
                  <a:lnTo>
                    <a:pt x="495300" y="158749"/>
                  </a:lnTo>
                  <a:lnTo>
                    <a:pt x="661670" y="0"/>
                  </a:lnTo>
                  <a:close/>
                </a:path>
              </a:pathLst>
            </a:custGeom>
            <a:solidFill>
              <a:srgbClr val="FFCF71"/>
            </a:solidFill>
          </p:spPr>
          <p:txBody>
            <a:bodyPr wrap="square" lIns="0" tIns="0" rIns="0" bIns="0" rtlCol="0"/>
            <a:lstStyle/>
            <a:p>
              <a:endParaRPr kern="0">
                <a:solidFill>
                  <a:sysClr val="windowText" lastClr="000000"/>
                </a:solidFill>
              </a:endParaRPr>
            </a:p>
          </p:txBody>
        </p:sp>
        <p:sp>
          <p:nvSpPr>
            <p:cNvPr id="39" name="object 39"/>
            <p:cNvSpPr/>
            <p:nvPr/>
          </p:nvSpPr>
          <p:spPr>
            <a:xfrm>
              <a:off x="6381750" y="4204969"/>
              <a:ext cx="661670" cy="158750"/>
            </a:xfrm>
            <a:custGeom>
              <a:avLst/>
              <a:gdLst/>
              <a:ahLst/>
              <a:cxnLst/>
              <a:rect l="l" t="t" r="r" b="b"/>
              <a:pathLst>
                <a:path w="661670" h="158750">
                  <a:moveTo>
                    <a:pt x="0" y="158749"/>
                  </a:moveTo>
                  <a:lnTo>
                    <a:pt x="165100" y="0"/>
                  </a:lnTo>
                  <a:lnTo>
                    <a:pt x="661670" y="0"/>
                  </a:lnTo>
                  <a:lnTo>
                    <a:pt x="495300" y="158749"/>
                  </a:lnTo>
                  <a:lnTo>
                    <a:pt x="0" y="15874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0" name="object 40"/>
            <p:cNvSpPr/>
            <p:nvPr/>
          </p:nvSpPr>
          <p:spPr>
            <a:xfrm>
              <a:off x="6375451" y="4198683"/>
              <a:ext cx="674370" cy="171450"/>
            </a:xfrm>
            <a:custGeom>
              <a:avLst/>
              <a:gdLst/>
              <a:ahLst/>
              <a:cxnLst/>
              <a:rect l="l" t="t" r="r" b="b"/>
              <a:pathLst>
                <a:path w="674370" h="171450">
                  <a:moveTo>
                    <a:pt x="12585" y="6286"/>
                  </a:moveTo>
                  <a:lnTo>
                    <a:pt x="10744" y="1841"/>
                  </a:lnTo>
                  <a:lnTo>
                    <a:pt x="6299" y="0"/>
                  </a:lnTo>
                  <a:lnTo>
                    <a:pt x="1841" y="1841"/>
                  </a:lnTo>
                  <a:lnTo>
                    <a:pt x="0" y="6286"/>
                  </a:lnTo>
                  <a:lnTo>
                    <a:pt x="1841" y="10744"/>
                  </a:lnTo>
                  <a:lnTo>
                    <a:pt x="6299" y="12585"/>
                  </a:lnTo>
                  <a:lnTo>
                    <a:pt x="10744" y="10744"/>
                  </a:lnTo>
                  <a:lnTo>
                    <a:pt x="12585" y="6286"/>
                  </a:lnTo>
                  <a:close/>
                </a:path>
                <a:path w="674370" h="171450">
                  <a:moveTo>
                    <a:pt x="674255" y="165036"/>
                  </a:moveTo>
                  <a:lnTo>
                    <a:pt x="672414" y="160591"/>
                  </a:lnTo>
                  <a:lnTo>
                    <a:pt x="667969" y="158750"/>
                  </a:lnTo>
                  <a:lnTo>
                    <a:pt x="663511" y="160591"/>
                  </a:lnTo>
                  <a:lnTo>
                    <a:pt x="661670" y="165036"/>
                  </a:lnTo>
                  <a:lnTo>
                    <a:pt x="663511" y="169494"/>
                  </a:lnTo>
                  <a:lnTo>
                    <a:pt x="667969" y="171335"/>
                  </a:lnTo>
                  <a:lnTo>
                    <a:pt x="672414" y="169494"/>
                  </a:lnTo>
                  <a:lnTo>
                    <a:pt x="674255" y="16503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1" name="object 41"/>
            <p:cNvSpPr/>
            <p:nvPr/>
          </p:nvSpPr>
          <p:spPr>
            <a:xfrm>
              <a:off x="6884670" y="4204969"/>
              <a:ext cx="158750" cy="661670"/>
            </a:xfrm>
            <a:custGeom>
              <a:avLst/>
              <a:gdLst/>
              <a:ahLst/>
              <a:cxnLst/>
              <a:rect l="l" t="t" r="r" b="b"/>
              <a:pathLst>
                <a:path w="158750" h="661670">
                  <a:moveTo>
                    <a:pt x="158750" y="0"/>
                  </a:moveTo>
                  <a:lnTo>
                    <a:pt x="0" y="165099"/>
                  </a:lnTo>
                  <a:lnTo>
                    <a:pt x="0" y="661669"/>
                  </a:lnTo>
                  <a:lnTo>
                    <a:pt x="158750" y="495299"/>
                  </a:lnTo>
                  <a:lnTo>
                    <a:pt x="158750" y="0"/>
                  </a:lnTo>
                  <a:close/>
                </a:path>
              </a:pathLst>
            </a:custGeom>
            <a:solidFill>
              <a:srgbClr val="D2A359"/>
            </a:solidFill>
          </p:spPr>
          <p:txBody>
            <a:bodyPr wrap="square" lIns="0" tIns="0" rIns="0" bIns="0" rtlCol="0"/>
            <a:lstStyle/>
            <a:p>
              <a:endParaRPr kern="0">
                <a:solidFill>
                  <a:sysClr val="windowText" lastClr="000000"/>
                </a:solidFill>
              </a:endParaRPr>
            </a:p>
          </p:txBody>
        </p:sp>
        <p:sp>
          <p:nvSpPr>
            <p:cNvPr id="42" name="object 42"/>
            <p:cNvSpPr/>
            <p:nvPr/>
          </p:nvSpPr>
          <p:spPr>
            <a:xfrm>
              <a:off x="6884670" y="4204969"/>
              <a:ext cx="158750" cy="661670"/>
            </a:xfrm>
            <a:custGeom>
              <a:avLst/>
              <a:gdLst/>
              <a:ahLst/>
              <a:cxnLst/>
              <a:rect l="l" t="t" r="r" b="b"/>
              <a:pathLst>
                <a:path w="158750" h="661670">
                  <a:moveTo>
                    <a:pt x="0" y="661669"/>
                  </a:moveTo>
                  <a:lnTo>
                    <a:pt x="0" y="165099"/>
                  </a:lnTo>
                  <a:lnTo>
                    <a:pt x="158750" y="0"/>
                  </a:lnTo>
                  <a:lnTo>
                    <a:pt x="158750" y="495299"/>
                  </a:lnTo>
                  <a:lnTo>
                    <a:pt x="0" y="66166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3" name="object 43"/>
            <p:cNvSpPr/>
            <p:nvPr/>
          </p:nvSpPr>
          <p:spPr>
            <a:xfrm>
              <a:off x="6878371" y="4198683"/>
              <a:ext cx="171450" cy="674370"/>
            </a:xfrm>
            <a:custGeom>
              <a:avLst/>
              <a:gdLst/>
              <a:ahLst/>
              <a:cxnLst/>
              <a:rect l="l" t="t" r="r" b="b"/>
              <a:pathLst>
                <a:path w="171450" h="674370">
                  <a:moveTo>
                    <a:pt x="12585" y="6286"/>
                  </a:moveTo>
                  <a:lnTo>
                    <a:pt x="10744" y="1841"/>
                  </a:lnTo>
                  <a:lnTo>
                    <a:pt x="6299" y="0"/>
                  </a:lnTo>
                  <a:lnTo>
                    <a:pt x="1841" y="1841"/>
                  </a:lnTo>
                  <a:lnTo>
                    <a:pt x="0" y="6286"/>
                  </a:lnTo>
                  <a:lnTo>
                    <a:pt x="1841" y="10744"/>
                  </a:lnTo>
                  <a:lnTo>
                    <a:pt x="6299" y="12585"/>
                  </a:lnTo>
                  <a:lnTo>
                    <a:pt x="10744" y="10744"/>
                  </a:lnTo>
                  <a:lnTo>
                    <a:pt x="12585" y="6286"/>
                  </a:lnTo>
                  <a:close/>
                </a:path>
                <a:path w="171450" h="674370">
                  <a:moveTo>
                    <a:pt x="171335" y="667956"/>
                  </a:moveTo>
                  <a:lnTo>
                    <a:pt x="169494" y="663511"/>
                  </a:lnTo>
                  <a:lnTo>
                    <a:pt x="165049" y="661670"/>
                  </a:lnTo>
                  <a:lnTo>
                    <a:pt x="160591" y="663511"/>
                  </a:lnTo>
                  <a:lnTo>
                    <a:pt x="158750" y="667956"/>
                  </a:lnTo>
                  <a:lnTo>
                    <a:pt x="160591" y="672414"/>
                  </a:lnTo>
                  <a:lnTo>
                    <a:pt x="165049" y="674255"/>
                  </a:lnTo>
                  <a:lnTo>
                    <a:pt x="169494" y="672414"/>
                  </a:lnTo>
                  <a:lnTo>
                    <a:pt x="171335" y="66795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4" name="object 44"/>
            <p:cNvSpPr/>
            <p:nvPr/>
          </p:nvSpPr>
          <p:spPr>
            <a:xfrm>
              <a:off x="6534150" y="4077969"/>
              <a:ext cx="509270" cy="128270"/>
            </a:xfrm>
            <a:custGeom>
              <a:avLst/>
              <a:gdLst/>
              <a:ahLst/>
              <a:cxnLst/>
              <a:rect l="l" t="t" r="r" b="b"/>
              <a:pathLst>
                <a:path w="509270" h="128270">
                  <a:moveTo>
                    <a:pt x="509270" y="0"/>
                  </a:moveTo>
                  <a:lnTo>
                    <a:pt x="33020" y="0"/>
                  </a:lnTo>
                  <a:lnTo>
                    <a:pt x="0" y="31749"/>
                  </a:lnTo>
                  <a:lnTo>
                    <a:pt x="0" y="128269"/>
                  </a:lnTo>
                  <a:lnTo>
                    <a:pt x="474979" y="128269"/>
                  </a:lnTo>
                  <a:lnTo>
                    <a:pt x="509270" y="95249"/>
                  </a:lnTo>
                  <a:lnTo>
                    <a:pt x="509270"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45" name="object 45"/>
            <p:cNvSpPr/>
            <p:nvPr/>
          </p:nvSpPr>
          <p:spPr>
            <a:xfrm>
              <a:off x="6534150" y="4077969"/>
              <a:ext cx="509270" cy="128270"/>
            </a:xfrm>
            <a:custGeom>
              <a:avLst/>
              <a:gdLst/>
              <a:ahLst/>
              <a:cxnLst/>
              <a:rect l="l" t="t" r="r" b="b"/>
              <a:pathLst>
                <a:path w="509270" h="128270">
                  <a:moveTo>
                    <a:pt x="0" y="128269"/>
                  </a:moveTo>
                  <a:lnTo>
                    <a:pt x="0" y="31749"/>
                  </a:lnTo>
                  <a:lnTo>
                    <a:pt x="33020" y="0"/>
                  </a:lnTo>
                  <a:lnTo>
                    <a:pt x="509270" y="0"/>
                  </a:lnTo>
                  <a:lnTo>
                    <a:pt x="509270" y="95249"/>
                  </a:lnTo>
                  <a:lnTo>
                    <a:pt x="474979" y="128269"/>
                  </a:lnTo>
                  <a:lnTo>
                    <a:pt x="0" y="12826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6" name="object 46"/>
            <p:cNvSpPr/>
            <p:nvPr/>
          </p:nvSpPr>
          <p:spPr>
            <a:xfrm>
              <a:off x="6527851" y="4071683"/>
              <a:ext cx="523240" cy="142240"/>
            </a:xfrm>
            <a:custGeom>
              <a:avLst/>
              <a:gdLst/>
              <a:ahLst/>
              <a:cxnLst/>
              <a:rect l="l" t="t" r="r" b="b"/>
              <a:pathLst>
                <a:path w="523240" h="142239">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3240" h="142239">
                  <a:moveTo>
                    <a:pt x="523125" y="135826"/>
                  </a:moveTo>
                  <a:lnTo>
                    <a:pt x="521284" y="131381"/>
                  </a:lnTo>
                  <a:lnTo>
                    <a:pt x="516839" y="129540"/>
                  </a:lnTo>
                  <a:lnTo>
                    <a:pt x="512381" y="131381"/>
                  </a:lnTo>
                  <a:lnTo>
                    <a:pt x="510540" y="135826"/>
                  </a:lnTo>
                  <a:lnTo>
                    <a:pt x="512381" y="140284"/>
                  </a:lnTo>
                  <a:lnTo>
                    <a:pt x="516839" y="142125"/>
                  </a:lnTo>
                  <a:lnTo>
                    <a:pt x="521284" y="140284"/>
                  </a:lnTo>
                  <a:lnTo>
                    <a:pt x="523125" y="13582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7" name="object 47"/>
            <p:cNvSpPr/>
            <p:nvPr/>
          </p:nvSpPr>
          <p:spPr>
            <a:xfrm>
              <a:off x="6534150" y="4077969"/>
              <a:ext cx="509270" cy="25400"/>
            </a:xfrm>
            <a:custGeom>
              <a:avLst/>
              <a:gdLst/>
              <a:ahLst/>
              <a:cxnLst/>
              <a:rect l="l" t="t" r="r" b="b"/>
              <a:pathLst>
                <a:path w="509270" h="25400">
                  <a:moveTo>
                    <a:pt x="509270" y="0"/>
                  </a:moveTo>
                  <a:lnTo>
                    <a:pt x="33020" y="0"/>
                  </a:lnTo>
                  <a:lnTo>
                    <a:pt x="0" y="25399"/>
                  </a:lnTo>
                  <a:lnTo>
                    <a:pt x="474979" y="25399"/>
                  </a:lnTo>
                  <a:lnTo>
                    <a:pt x="509270" y="0"/>
                  </a:lnTo>
                  <a:close/>
                </a:path>
              </a:pathLst>
            </a:custGeom>
            <a:solidFill>
              <a:srgbClr val="FFCF71"/>
            </a:solidFill>
          </p:spPr>
          <p:txBody>
            <a:bodyPr wrap="square" lIns="0" tIns="0" rIns="0" bIns="0" rtlCol="0"/>
            <a:lstStyle/>
            <a:p>
              <a:endParaRPr kern="0">
                <a:solidFill>
                  <a:sysClr val="windowText" lastClr="000000"/>
                </a:solidFill>
              </a:endParaRPr>
            </a:p>
          </p:txBody>
        </p:sp>
        <p:sp>
          <p:nvSpPr>
            <p:cNvPr id="48" name="object 48"/>
            <p:cNvSpPr/>
            <p:nvPr/>
          </p:nvSpPr>
          <p:spPr>
            <a:xfrm>
              <a:off x="6534150" y="4077969"/>
              <a:ext cx="509270" cy="25400"/>
            </a:xfrm>
            <a:custGeom>
              <a:avLst/>
              <a:gdLst/>
              <a:ahLst/>
              <a:cxnLst/>
              <a:rect l="l" t="t" r="r" b="b"/>
              <a:pathLst>
                <a:path w="509270" h="25400">
                  <a:moveTo>
                    <a:pt x="0" y="25399"/>
                  </a:moveTo>
                  <a:lnTo>
                    <a:pt x="33020" y="0"/>
                  </a:lnTo>
                  <a:lnTo>
                    <a:pt x="509270" y="0"/>
                  </a:lnTo>
                  <a:lnTo>
                    <a:pt x="474979" y="25399"/>
                  </a:lnTo>
                  <a:lnTo>
                    <a:pt x="0" y="2539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9" name="object 49"/>
            <p:cNvSpPr/>
            <p:nvPr/>
          </p:nvSpPr>
          <p:spPr>
            <a:xfrm>
              <a:off x="6527851" y="4071683"/>
              <a:ext cx="523240" cy="38100"/>
            </a:xfrm>
            <a:custGeom>
              <a:avLst/>
              <a:gdLst/>
              <a:ahLst/>
              <a:cxnLst/>
              <a:rect l="l" t="t" r="r" b="b"/>
              <a:pathLst>
                <a:path w="523240" h="381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3240" h="38100">
                  <a:moveTo>
                    <a:pt x="523125" y="31686"/>
                  </a:moveTo>
                  <a:lnTo>
                    <a:pt x="521284" y="27241"/>
                  </a:lnTo>
                  <a:lnTo>
                    <a:pt x="516839" y="25400"/>
                  </a:lnTo>
                  <a:lnTo>
                    <a:pt x="512381" y="27241"/>
                  </a:lnTo>
                  <a:lnTo>
                    <a:pt x="510540" y="31686"/>
                  </a:lnTo>
                  <a:lnTo>
                    <a:pt x="512381" y="36144"/>
                  </a:lnTo>
                  <a:lnTo>
                    <a:pt x="516839" y="37985"/>
                  </a:lnTo>
                  <a:lnTo>
                    <a:pt x="521284" y="36144"/>
                  </a:lnTo>
                  <a:lnTo>
                    <a:pt x="523125" y="3168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0" name="object 50"/>
            <p:cNvSpPr/>
            <p:nvPr/>
          </p:nvSpPr>
          <p:spPr>
            <a:xfrm>
              <a:off x="7018020" y="4077969"/>
              <a:ext cx="25400" cy="128270"/>
            </a:xfrm>
            <a:custGeom>
              <a:avLst/>
              <a:gdLst/>
              <a:ahLst/>
              <a:cxnLst/>
              <a:rect l="l" t="t" r="r" b="b"/>
              <a:pathLst>
                <a:path w="25400" h="128270">
                  <a:moveTo>
                    <a:pt x="25400" y="0"/>
                  </a:moveTo>
                  <a:lnTo>
                    <a:pt x="0" y="31749"/>
                  </a:lnTo>
                  <a:lnTo>
                    <a:pt x="0" y="128269"/>
                  </a:lnTo>
                  <a:lnTo>
                    <a:pt x="25400" y="95249"/>
                  </a:lnTo>
                  <a:lnTo>
                    <a:pt x="25400" y="0"/>
                  </a:lnTo>
                  <a:close/>
                </a:path>
              </a:pathLst>
            </a:custGeom>
            <a:solidFill>
              <a:srgbClr val="D2A359"/>
            </a:solidFill>
          </p:spPr>
          <p:txBody>
            <a:bodyPr wrap="square" lIns="0" tIns="0" rIns="0" bIns="0" rtlCol="0"/>
            <a:lstStyle/>
            <a:p>
              <a:endParaRPr kern="0">
                <a:solidFill>
                  <a:sysClr val="windowText" lastClr="000000"/>
                </a:solidFill>
              </a:endParaRPr>
            </a:p>
          </p:txBody>
        </p:sp>
        <p:sp>
          <p:nvSpPr>
            <p:cNvPr id="51" name="object 51"/>
            <p:cNvSpPr/>
            <p:nvPr/>
          </p:nvSpPr>
          <p:spPr>
            <a:xfrm>
              <a:off x="7018020" y="4077969"/>
              <a:ext cx="25400" cy="128270"/>
            </a:xfrm>
            <a:custGeom>
              <a:avLst/>
              <a:gdLst/>
              <a:ahLst/>
              <a:cxnLst/>
              <a:rect l="l" t="t" r="r" b="b"/>
              <a:pathLst>
                <a:path w="25400" h="128270">
                  <a:moveTo>
                    <a:pt x="0" y="128269"/>
                  </a:moveTo>
                  <a:lnTo>
                    <a:pt x="0" y="31749"/>
                  </a:lnTo>
                  <a:lnTo>
                    <a:pt x="25400" y="0"/>
                  </a:lnTo>
                  <a:lnTo>
                    <a:pt x="25400" y="95249"/>
                  </a:lnTo>
                  <a:lnTo>
                    <a:pt x="0" y="12826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2" name="object 52"/>
            <p:cNvSpPr/>
            <p:nvPr/>
          </p:nvSpPr>
          <p:spPr>
            <a:xfrm>
              <a:off x="7011721" y="4071683"/>
              <a:ext cx="38100" cy="142240"/>
            </a:xfrm>
            <a:custGeom>
              <a:avLst/>
              <a:gdLst/>
              <a:ahLst/>
              <a:cxnLst/>
              <a:rect l="l" t="t" r="r" b="b"/>
              <a:pathLst>
                <a:path w="38100" h="142239">
                  <a:moveTo>
                    <a:pt x="12585" y="6286"/>
                  </a:moveTo>
                  <a:lnTo>
                    <a:pt x="10744" y="1841"/>
                  </a:lnTo>
                  <a:lnTo>
                    <a:pt x="6299" y="0"/>
                  </a:lnTo>
                  <a:lnTo>
                    <a:pt x="1841" y="1841"/>
                  </a:lnTo>
                  <a:lnTo>
                    <a:pt x="0" y="6286"/>
                  </a:lnTo>
                  <a:lnTo>
                    <a:pt x="1841" y="10744"/>
                  </a:lnTo>
                  <a:lnTo>
                    <a:pt x="6299" y="12585"/>
                  </a:lnTo>
                  <a:lnTo>
                    <a:pt x="10744" y="10744"/>
                  </a:lnTo>
                  <a:lnTo>
                    <a:pt x="12585" y="6286"/>
                  </a:lnTo>
                  <a:close/>
                </a:path>
                <a:path w="38100" h="142239">
                  <a:moveTo>
                    <a:pt x="37985" y="135826"/>
                  </a:moveTo>
                  <a:lnTo>
                    <a:pt x="36144" y="131381"/>
                  </a:lnTo>
                  <a:lnTo>
                    <a:pt x="31699" y="129540"/>
                  </a:lnTo>
                  <a:lnTo>
                    <a:pt x="27241" y="131381"/>
                  </a:lnTo>
                  <a:lnTo>
                    <a:pt x="25400" y="135826"/>
                  </a:lnTo>
                  <a:lnTo>
                    <a:pt x="27241" y="140284"/>
                  </a:lnTo>
                  <a:lnTo>
                    <a:pt x="31699" y="142125"/>
                  </a:lnTo>
                  <a:lnTo>
                    <a:pt x="36144" y="140284"/>
                  </a:lnTo>
                  <a:lnTo>
                    <a:pt x="37985" y="13582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3" name="object 53"/>
            <p:cNvSpPr/>
            <p:nvPr/>
          </p:nvSpPr>
          <p:spPr>
            <a:xfrm>
              <a:off x="6515100" y="4262119"/>
              <a:ext cx="345440" cy="41910"/>
            </a:xfrm>
            <a:custGeom>
              <a:avLst/>
              <a:gdLst/>
              <a:ahLst/>
              <a:cxnLst/>
              <a:rect l="l" t="t" r="r" b="b"/>
              <a:pathLst>
                <a:path w="345440" h="41910">
                  <a:moveTo>
                    <a:pt x="345440" y="0"/>
                  </a:moveTo>
                  <a:lnTo>
                    <a:pt x="85090" y="0"/>
                  </a:lnTo>
                  <a:lnTo>
                    <a:pt x="0" y="41909"/>
                  </a:lnTo>
                  <a:lnTo>
                    <a:pt x="259079" y="41909"/>
                  </a:lnTo>
                  <a:lnTo>
                    <a:pt x="345440"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54" name="object 54"/>
            <p:cNvSpPr/>
            <p:nvPr/>
          </p:nvSpPr>
          <p:spPr>
            <a:xfrm>
              <a:off x="6515100" y="4262119"/>
              <a:ext cx="345440" cy="41910"/>
            </a:xfrm>
            <a:custGeom>
              <a:avLst/>
              <a:gdLst/>
              <a:ahLst/>
              <a:cxnLst/>
              <a:rect l="l" t="t" r="r" b="b"/>
              <a:pathLst>
                <a:path w="345440" h="41910">
                  <a:moveTo>
                    <a:pt x="85090" y="0"/>
                  </a:moveTo>
                  <a:lnTo>
                    <a:pt x="345440" y="0"/>
                  </a:lnTo>
                  <a:lnTo>
                    <a:pt x="259079" y="41909"/>
                  </a:lnTo>
                  <a:lnTo>
                    <a:pt x="0" y="41909"/>
                  </a:lnTo>
                  <a:lnTo>
                    <a:pt x="85090" y="0"/>
                  </a:lnTo>
                  <a:close/>
                </a:path>
              </a:pathLst>
            </a:custGeom>
            <a:ln w="25518">
              <a:solidFill>
                <a:srgbClr val="000000"/>
              </a:solidFill>
            </a:ln>
          </p:spPr>
          <p:txBody>
            <a:bodyPr wrap="square" lIns="0" tIns="0" rIns="0" bIns="0" rtlCol="0"/>
            <a:lstStyle/>
            <a:p>
              <a:endParaRPr kern="0">
                <a:solidFill>
                  <a:sysClr val="windowText" lastClr="000000"/>
                </a:solidFill>
              </a:endParaRPr>
            </a:p>
          </p:txBody>
        </p:sp>
        <p:sp>
          <p:nvSpPr>
            <p:cNvPr id="55" name="object 55"/>
            <p:cNvSpPr/>
            <p:nvPr/>
          </p:nvSpPr>
          <p:spPr>
            <a:xfrm>
              <a:off x="6502336" y="4249368"/>
              <a:ext cx="372745" cy="67945"/>
            </a:xfrm>
            <a:custGeom>
              <a:avLst/>
              <a:gdLst/>
              <a:ahLst/>
              <a:cxnLst/>
              <a:rect l="l" t="t" r="r" b="b"/>
              <a:pathLst>
                <a:path w="372745" h="6794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72745" h="67945">
                  <a:moveTo>
                    <a:pt x="372224" y="54660"/>
                  </a:moveTo>
                  <a:lnTo>
                    <a:pt x="368490" y="45643"/>
                  </a:lnTo>
                  <a:lnTo>
                    <a:pt x="359473" y="41910"/>
                  </a:lnTo>
                  <a:lnTo>
                    <a:pt x="350443" y="45643"/>
                  </a:lnTo>
                  <a:lnTo>
                    <a:pt x="346710" y="54660"/>
                  </a:lnTo>
                  <a:lnTo>
                    <a:pt x="350443" y="63690"/>
                  </a:lnTo>
                  <a:lnTo>
                    <a:pt x="359473" y="67424"/>
                  </a:lnTo>
                  <a:lnTo>
                    <a:pt x="368490" y="63690"/>
                  </a:lnTo>
                  <a:lnTo>
                    <a:pt x="372224" y="5466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6" name="object 56"/>
            <p:cNvSpPr/>
            <p:nvPr/>
          </p:nvSpPr>
          <p:spPr>
            <a:xfrm>
              <a:off x="6902450" y="4141469"/>
              <a:ext cx="78740" cy="40640"/>
            </a:xfrm>
            <a:custGeom>
              <a:avLst/>
              <a:gdLst/>
              <a:ahLst/>
              <a:cxnLst/>
              <a:rect l="l" t="t" r="r" b="b"/>
              <a:pathLst>
                <a:path w="78740" h="40639">
                  <a:moveTo>
                    <a:pt x="39370" y="0"/>
                  </a:moveTo>
                  <a:lnTo>
                    <a:pt x="23574" y="1567"/>
                  </a:lnTo>
                  <a:lnTo>
                    <a:pt x="11112" y="5873"/>
                  </a:lnTo>
                  <a:lnTo>
                    <a:pt x="2936" y="12322"/>
                  </a:lnTo>
                  <a:lnTo>
                    <a:pt x="0" y="20319"/>
                  </a:lnTo>
                  <a:lnTo>
                    <a:pt x="2936" y="28317"/>
                  </a:lnTo>
                  <a:lnTo>
                    <a:pt x="11112" y="34766"/>
                  </a:lnTo>
                  <a:lnTo>
                    <a:pt x="23574" y="39072"/>
                  </a:lnTo>
                  <a:lnTo>
                    <a:pt x="39370" y="40639"/>
                  </a:lnTo>
                  <a:lnTo>
                    <a:pt x="54629" y="39072"/>
                  </a:lnTo>
                  <a:lnTo>
                    <a:pt x="67151" y="34766"/>
                  </a:lnTo>
                  <a:lnTo>
                    <a:pt x="75624" y="28317"/>
                  </a:lnTo>
                  <a:lnTo>
                    <a:pt x="78740" y="20319"/>
                  </a:lnTo>
                  <a:lnTo>
                    <a:pt x="75624" y="12322"/>
                  </a:lnTo>
                  <a:lnTo>
                    <a:pt x="67151" y="5873"/>
                  </a:lnTo>
                  <a:lnTo>
                    <a:pt x="54629" y="1567"/>
                  </a:lnTo>
                  <a:lnTo>
                    <a:pt x="39370" y="0"/>
                  </a:lnTo>
                  <a:close/>
                </a:path>
              </a:pathLst>
            </a:custGeom>
            <a:solidFill>
              <a:srgbClr val="FFFFFF"/>
            </a:solidFill>
          </p:spPr>
          <p:txBody>
            <a:bodyPr wrap="square" lIns="0" tIns="0" rIns="0" bIns="0" rtlCol="0"/>
            <a:lstStyle/>
            <a:p>
              <a:endParaRPr kern="0">
                <a:solidFill>
                  <a:sysClr val="windowText" lastClr="000000"/>
                </a:solidFill>
              </a:endParaRPr>
            </a:p>
          </p:txBody>
        </p:sp>
        <p:sp>
          <p:nvSpPr>
            <p:cNvPr id="57" name="object 57"/>
            <p:cNvSpPr/>
            <p:nvPr/>
          </p:nvSpPr>
          <p:spPr>
            <a:xfrm>
              <a:off x="6902450" y="4141469"/>
              <a:ext cx="78740" cy="40640"/>
            </a:xfrm>
            <a:custGeom>
              <a:avLst/>
              <a:gdLst/>
              <a:ahLst/>
              <a:cxnLst/>
              <a:rect l="l" t="t" r="r" b="b"/>
              <a:pathLst>
                <a:path w="78740" h="40639">
                  <a:moveTo>
                    <a:pt x="39370" y="0"/>
                  </a:moveTo>
                  <a:lnTo>
                    <a:pt x="54629" y="1567"/>
                  </a:lnTo>
                  <a:lnTo>
                    <a:pt x="67151" y="5873"/>
                  </a:lnTo>
                  <a:lnTo>
                    <a:pt x="75624" y="12322"/>
                  </a:lnTo>
                  <a:lnTo>
                    <a:pt x="78740" y="20319"/>
                  </a:lnTo>
                  <a:lnTo>
                    <a:pt x="75624" y="28317"/>
                  </a:lnTo>
                  <a:lnTo>
                    <a:pt x="67151" y="34766"/>
                  </a:lnTo>
                  <a:lnTo>
                    <a:pt x="54629" y="39072"/>
                  </a:lnTo>
                  <a:lnTo>
                    <a:pt x="39370" y="40639"/>
                  </a:lnTo>
                  <a:lnTo>
                    <a:pt x="23574" y="39072"/>
                  </a:lnTo>
                  <a:lnTo>
                    <a:pt x="11112" y="34766"/>
                  </a:lnTo>
                  <a:lnTo>
                    <a:pt x="2936" y="28317"/>
                  </a:lnTo>
                  <a:lnTo>
                    <a:pt x="0" y="20319"/>
                  </a:lnTo>
                  <a:lnTo>
                    <a:pt x="2936" y="12322"/>
                  </a:lnTo>
                  <a:lnTo>
                    <a:pt x="11112" y="5873"/>
                  </a:lnTo>
                  <a:lnTo>
                    <a:pt x="23574" y="1567"/>
                  </a:lnTo>
                  <a:lnTo>
                    <a:pt x="39370" y="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8" name="object 58"/>
            <p:cNvSpPr/>
            <p:nvPr/>
          </p:nvSpPr>
          <p:spPr>
            <a:xfrm>
              <a:off x="6896151" y="4135183"/>
              <a:ext cx="92710" cy="54610"/>
            </a:xfrm>
            <a:custGeom>
              <a:avLst/>
              <a:gdLst/>
              <a:ahLst/>
              <a:cxnLst/>
              <a:rect l="l" t="t" r="r" b="b"/>
              <a:pathLst>
                <a:path w="92709" h="546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92709" h="54610">
                  <a:moveTo>
                    <a:pt x="92595" y="48196"/>
                  </a:moveTo>
                  <a:lnTo>
                    <a:pt x="90754" y="43751"/>
                  </a:lnTo>
                  <a:lnTo>
                    <a:pt x="86309" y="41910"/>
                  </a:lnTo>
                  <a:lnTo>
                    <a:pt x="81851" y="43751"/>
                  </a:lnTo>
                  <a:lnTo>
                    <a:pt x="80010" y="48196"/>
                  </a:lnTo>
                  <a:lnTo>
                    <a:pt x="81851" y="52654"/>
                  </a:lnTo>
                  <a:lnTo>
                    <a:pt x="86309" y="54495"/>
                  </a:lnTo>
                  <a:lnTo>
                    <a:pt x="90754" y="52654"/>
                  </a:lnTo>
                  <a:lnTo>
                    <a:pt x="92595" y="48196"/>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59" name="object 59"/>
          <p:cNvGrpSpPr/>
          <p:nvPr/>
        </p:nvGrpSpPr>
        <p:grpSpPr>
          <a:xfrm>
            <a:off x="7206190" y="1892970"/>
            <a:ext cx="525780" cy="469900"/>
            <a:chOff x="5816660" y="3270310"/>
            <a:chExt cx="525780" cy="469900"/>
          </a:xfrm>
        </p:grpSpPr>
        <p:sp>
          <p:nvSpPr>
            <p:cNvPr id="60" name="object 60"/>
            <p:cNvSpPr/>
            <p:nvPr/>
          </p:nvSpPr>
          <p:spPr>
            <a:xfrm>
              <a:off x="5822950" y="3276600"/>
              <a:ext cx="513080" cy="457200"/>
            </a:xfrm>
            <a:custGeom>
              <a:avLst/>
              <a:gdLst/>
              <a:ahLst/>
              <a:cxnLst/>
              <a:rect l="l" t="t" r="r" b="b"/>
              <a:pathLst>
                <a:path w="513079" h="457200">
                  <a:moveTo>
                    <a:pt x="62229" y="6350"/>
                  </a:moveTo>
                  <a:lnTo>
                    <a:pt x="179070" y="129539"/>
                  </a:lnTo>
                  <a:lnTo>
                    <a:pt x="158750" y="133350"/>
                  </a:lnTo>
                  <a:lnTo>
                    <a:pt x="128270" y="140970"/>
                  </a:lnTo>
                  <a:lnTo>
                    <a:pt x="76200" y="166370"/>
                  </a:lnTo>
                  <a:lnTo>
                    <a:pt x="36829" y="200660"/>
                  </a:lnTo>
                  <a:lnTo>
                    <a:pt x="10160" y="242570"/>
                  </a:lnTo>
                  <a:lnTo>
                    <a:pt x="1270" y="284479"/>
                  </a:lnTo>
                  <a:lnTo>
                    <a:pt x="0" y="297179"/>
                  </a:lnTo>
                  <a:lnTo>
                    <a:pt x="1270" y="312420"/>
                  </a:lnTo>
                  <a:lnTo>
                    <a:pt x="6350" y="326389"/>
                  </a:lnTo>
                  <a:lnTo>
                    <a:pt x="10160" y="340360"/>
                  </a:lnTo>
                  <a:lnTo>
                    <a:pt x="33020" y="379730"/>
                  </a:lnTo>
                  <a:lnTo>
                    <a:pt x="63500" y="407669"/>
                  </a:lnTo>
                  <a:lnTo>
                    <a:pt x="114300" y="435610"/>
                  </a:lnTo>
                  <a:lnTo>
                    <a:pt x="168910" y="452119"/>
                  </a:lnTo>
                  <a:lnTo>
                    <a:pt x="208279" y="457200"/>
                  </a:lnTo>
                  <a:lnTo>
                    <a:pt x="294639" y="457200"/>
                  </a:lnTo>
                  <a:lnTo>
                    <a:pt x="313689" y="455930"/>
                  </a:lnTo>
                  <a:lnTo>
                    <a:pt x="336550" y="454660"/>
                  </a:lnTo>
                  <a:lnTo>
                    <a:pt x="350520" y="450850"/>
                  </a:lnTo>
                  <a:lnTo>
                    <a:pt x="368300" y="445769"/>
                  </a:lnTo>
                  <a:lnTo>
                    <a:pt x="383539" y="441960"/>
                  </a:lnTo>
                  <a:lnTo>
                    <a:pt x="436879" y="415289"/>
                  </a:lnTo>
                  <a:lnTo>
                    <a:pt x="473710" y="384810"/>
                  </a:lnTo>
                  <a:lnTo>
                    <a:pt x="501650" y="341630"/>
                  </a:lnTo>
                  <a:lnTo>
                    <a:pt x="513079" y="290829"/>
                  </a:lnTo>
                  <a:lnTo>
                    <a:pt x="511810" y="270510"/>
                  </a:lnTo>
                  <a:lnTo>
                    <a:pt x="508000" y="256539"/>
                  </a:lnTo>
                  <a:lnTo>
                    <a:pt x="501650" y="241300"/>
                  </a:lnTo>
                  <a:lnTo>
                    <a:pt x="494029" y="223520"/>
                  </a:lnTo>
                  <a:lnTo>
                    <a:pt x="482600" y="209550"/>
                  </a:lnTo>
                  <a:lnTo>
                    <a:pt x="472439" y="195579"/>
                  </a:lnTo>
                  <a:lnTo>
                    <a:pt x="459739" y="185420"/>
                  </a:lnTo>
                  <a:lnTo>
                    <a:pt x="444500" y="172720"/>
                  </a:lnTo>
                  <a:lnTo>
                    <a:pt x="427989" y="161289"/>
                  </a:lnTo>
                  <a:lnTo>
                    <a:pt x="410210" y="153670"/>
                  </a:lnTo>
                  <a:lnTo>
                    <a:pt x="391160" y="144779"/>
                  </a:lnTo>
                  <a:lnTo>
                    <a:pt x="373379" y="138429"/>
                  </a:lnTo>
                  <a:lnTo>
                    <a:pt x="353060" y="133350"/>
                  </a:lnTo>
                  <a:lnTo>
                    <a:pt x="336550" y="130810"/>
                  </a:lnTo>
                  <a:lnTo>
                    <a:pt x="320039" y="129539"/>
                  </a:lnTo>
                  <a:lnTo>
                    <a:pt x="447152" y="24129"/>
                  </a:lnTo>
                  <a:lnTo>
                    <a:pt x="243839" y="24129"/>
                  </a:lnTo>
                  <a:lnTo>
                    <a:pt x="233278" y="21589"/>
                  </a:lnTo>
                  <a:lnTo>
                    <a:pt x="144779" y="21589"/>
                  </a:lnTo>
                  <a:lnTo>
                    <a:pt x="62229" y="6350"/>
                  </a:lnTo>
                  <a:close/>
                </a:path>
                <a:path w="513079" h="457200">
                  <a:moveTo>
                    <a:pt x="350520" y="0"/>
                  </a:moveTo>
                  <a:lnTo>
                    <a:pt x="243839" y="0"/>
                  </a:lnTo>
                  <a:lnTo>
                    <a:pt x="243839" y="24129"/>
                  </a:lnTo>
                  <a:lnTo>
                    <a:pt x="447152" y="24129"/>
                  </a:lnTo>
                  <a:lnTo>
                    <a:pt x="448683" y="22860"/>
                  </a:lnTo>
                  <a:lnTo>
                    <a:pt x="347979" y="22860"/>
                  </a:lnTo>
                  <a:lnTo>
                    <a:pt x="350520" y="0"/>
                  </a:lnTo>
                  <a:close/>
                </a:path>
                <a:path w="513079" h="457200">
                  <a:moveTo>
                    <a:pt x="476250" y="0"/>
                  </a:moveTo>
                  <a:lnTo>
                    <a:pt x="347979" y="22860"/>
                  </a:lnTo>
                  <a:lnTo>
                    <a:pt x="448683" y="22860"/>
                  </a:lnTo>
                  <a:lnTo>
                    <a:pt x="476250" y="0"/>
                  </a:lnTo>
                  <a:close/>
                </a:path>
                <a:path w="513079" h="457200">
                  <a:moveTo>
                    <a:pt x="143510" y="0"/>
                  </a:moveTo>
                  <a:lnTo>
                    <a:pt x="144779" y="21589"/>
                  </a:lnTo>
                  <a:lnTo>
                    <a:pt x="233278" y="21589"/>
                  </a:lnTo>
                  <a:lnTo>
                    <a:pt x="143510"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61" name="object 61"/>
            <p:cNvSpPr/>
            <p:nvPr/>
          </p:nvSpPr>
          <p:spPr>
            <a:xfrm>
              <a:off x="5822950" y="3276600"/>
              <a:ext cx="513080" cy="457200"/>
            </a:xfrm>
            <a:custGeom>
              <a:avLst/>
              <a:gdLst/>
              <a:ahLst/>
              <a:cxnLst/>
              <a:rect l="l" t="t" r="r" b="b"/>
              <a:pathLst>
                <a:path w="513079" h="457200">
                  <a:moveTo>
                    <a:pt x="62229" y="6350"/>
                  </a:moveTo>
                  <a:lnTo>
                    <a:pt x="144779" y="21589"/>
                  </a:lnTo>
                  <a:lnTo>
                    <a:pt x="143510" y="0"/>
                  </a:lnTo>
                  <a:lnTo>
                    <a:pt x="243839" y="24129"/>
                  </a:lnTo>
                  <a:lnTo>
                    <a:pt x="243839" y="0"/>
                  </a:lnTo>
                  <a:lnTo>
                    <a:pt x="350520" y="0"/>
                  </a:lnTo>
                  <a:lnTo>
                    <a:pt x="347979" y="22860"/>
                  </a:lnTo>
                  <a:lnTo>
                    <a:pt x="476250" y="0"/>
                  </a:lnTo>
                  <a:lnTo>
                    <a:pt x="320039" y="129539"/>
                  </a:lnTo>
                  <a:lnTo>
                    <a:pt x="336550" y="130810"/>
                  </a:lnTo>
                  <a:lnTo>
                    <a:pt x="353060" y="133350"/>
                  </a:lnTo>
                  <a:lnTo>
                    <a:pt x="373379" y="138429"/>
                  </a:lnTo>
                  <a:lnTo>
                    <a:pt x="391160" y="144779"/>
                  </a:lnTo>
                  <a:lnTo>
                    <a:pt x="410210" y="153670"/>
                  </a:lnTo>
                  <a:lnTo>
                    <a:pt x="427989" y="161289"/>
                  </a:lnTo>
                  <a:lnTo>
                    <a:pt x="444500" y="172720"/>
                  </a:lnTo>
                  <a:lnTo>
                    <a:pt x="459739" y="185420"/>
                  </a:lnTo>
                  <a:lnTo>
                    <a:pt x="472439" y="195579"/>
                  </a:lnTo>
                  <a:lnTo>
                    <a:pt x="482600" y="209550"/>
                  </a:lnTo>
                  <a:lnTo>
                    <a:pt x="494029" y="223520"/>
                  </a:lnTo>
                  <a:lnTo>
                    <a:pt x="501650" y="241300"/>
                  </a:lnTo>
                  <a:lnTo>
                    <a:pt x="508000" y="256539"/>
                  </a:lnTo>
                  <a:lnTo>
                    <a:pt x="511810" y="270510"/>
                  </a:lnTo>
                  <a:lnTo>
                    <a:pt x="513079" y="290829"/>
                  </a:lnTo>
                  <a:lnTo>
                    <a:pt x="511810" y="311150"/>
                  </a:lnTo>
                  <a:lnTo>
                    <a:pt x="506729" y="326389"/>
                  </a:lnTo>
                  <a:lnTo>
                    <a:pt x="501650" y="341630"/>
                  </a:lnTo>
                  <a:lnTo>
                    <a:pt x="473710" y="384810"/>
                  </a:lnTo>
                  <a:lnTo>
                    <a:pt x="436879" y="415289"/>
                  </a:lnTo>
                  <a:lnTo>
                    <a:pt x="417829" y="425450"/>
                  </a:lnTo>
                  <a:lnTo>
                    <a:pt x="401320" y="434339"/>
                  </a:lnTo>
                  <a:lnTo>
                    <a:pt x="383539" y="441960"/>
                  </a:lnTo>
                  <a:lnTo>
                    <a:pt x="368300" y="445769"/>
                  </a:lnTo>
                  <a:lnTo>
                    <a:pt x="350520" y="450850"/>
                  </a:lnTo>
                  <a:lnTo>
                    <a:pt x="336550" y="454660"/>
                  </a:lnTo>
                  <a:lnTo>
                    <a:pt x="313689" y="455930"/>
                  </a:lnTo>
                  <a:lnTo>
                    <a:pt x="294639" y="457200"/>
                  </a:lnTo>
                  <a:lnTo>
                    <a:pt x="208279" y="457200"/>
                  </a:lnTo>
                  <a:lnTo>
                    <a:pt x="190500" y="455930"/>
                  </a:lnTo>
                  <a:lnTo>
                    <a:pt x="140970" y="445769"/>
                  </a:lnTo>
                  <a:lnTo>
                    <a:pt x="87629" y="422910"/>
                  </a:lnTo>
                  <a:lnTo>
                    <a:pt x="46989" y="393700"/>
                  </a:lnTo>
                  <a:lnTo>
                    <a:pt x="20320" y="360680"/>
                  </a:lnTo>
                  <a:lnTo>
                    <a:pt x="6350" y="326389"/>
                  </a:lnTo>
                  <a:lnTo>
                    <a:pt x="1270" y="312420"/>
                  </a:lnTo>
                  <a:lnTo>
                    <a:pt x="0" y="297179"/>
                  </a:lnTo>
                  <a:lnTo>
                    <a:pt x="1270" y="284479"/>
                  </a:lnTo>
                  <a:lnTo>
                    <a:pt x="3810" y="262889"/>
                  </a:lnTo>
                  <a:lnTo>
                    <a:pt x="21589" y="219710"/>
                  </a:lnTo>
                  <a:lnTo>
                    <a:pt x="54610" y="182879"/>
                  </a:lnTo>
                  <a:lnTo>
                    <a:pt x="97789" y="153670"/>
                  </a:lnTo>
                  <a:lnTo>
                    <a:pt x="158750" y="133350"/>
                  </a:lnTo>
                  <a:lnTo>
                    <a:pt x="179070" y="129539"/>
                  </a:lnTo>
                  <a:lnTo>
                    <a:pt x="62229" y="635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62" name="object 62"/>
            <p:cNvSpPr/>
            <p:nvPr/>
          </p:nvSpPr>
          <p:spPr>
            <a:xfrm>
              <a:off x="5816651" y="3270313"/>
              <a:ext cx="525780" cy="469900"/>
            </a:xfrm>
            <a:custGeom>
              <a:avLst/>
              <a:gdLst/>
              <a:ahLst/>
              <a:cxnLst/>
              <a:rect l="l" t="t" r="r" b="b"/>
              <a:pathLst>
                <a:path w="525779"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79"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63" name="object 63"/>
          <p:cNvGrpSpPr/>
          <p:nvPr/>
        </p:nvGrpSpPr>
        <p:grpSpPr>
          <a:xfrm>
            <a:off x="7777690" y="1892970"/>
            <a:ext cx="525780" cy="469900"/>
            <a:chOff x="6388160" y="3270310"/>
            <a:chExt cx="525780" cy="469900"/>
          </a:xfrm>
        </p:grpSpPr>
        <p:sp>
          <p:nvSpPr>
            <p:cNvPr id="64" name="object 64"/>
            <p:cNvSpPr/>
            <p:nvPr/>
          </p:nvSpPr>
          <p:spPr>
            <a:xfrm>
              <a:off x="6394450" y="3276600"/>
              <a:ext cx="513080" cy="457200"/>
            </a:xfrm>
            <a:custGeom>
              <a:avLst/>
              <a:gdLst/>
              <a:ahLst/>
              <a:cxnLst/>
              <a:rect l="l" t="t" r="r" b="b"/>
              <a:pathLst>
                <a:path w="513079" h="457200">
                  <a:moveTo>
                    <a:pt x="60960" y="6350"/>
                  </a:moveTo>
                  <a:lnTo>
                    <a:pt x="179070" y="129539"/>
                  </a:lnTo>
                  <a:lnTo>
                    <a:pt x="158750" y="133350"/>
                  </a:lnTo>
                  <a:lnTo>
                    <a:pt x="127000" y="140970"/>
                  </a:lnTo>
                  <a:lnTo>
                    <a:pt x="76200" y="166370"/>
                  </a:lnTo>
                  <a:lnTo>
                    <a:pt x="36829" y="200660"/>
                  </a:lnTo>
                  <a:lnTo>
                    <a:pt x="10160" y="242570"/>
                  </a:lnTo>
                  <a:lnTo>
                    <a:pt x="0" y="284479"/>
                  </a:lnTo>
                  <a:lnTo>
                    <a:pt x="0" y="312420"/>
                  </a:lnTo>
                  <a:lnTo>
                    <a:pt x="19050" y="360680"/>
                  </a:lnTo>
                  <a:lnTo>
                    <a:pt x="45720" y="393700"/>
                  </a:lnTo>
                  <a:lnTo>
                    <a:pt x="86360" y="422910"/>
                  </a:lnTo>
                  <a:lnTo>
                    <a:pt x="139700" y="445769"/>
                  </a:lnTo>
                  <a:lnTo>
                    <a:pt x="190500" y="455930"/>
                  </a:lnTo>
                  <a:lnTo>
                    <a:pt x="207009" y="457200"/>
                  </a:lnTo>
                  <a:lnTo>
                    <a:pt x="294640" y="457200"/>
                  </a:lnTo>
                  <a:lnTo>
                    <a:pt x="335279" y="454660"/>
                  </a:lnTo>
                  <a:lnTo>
                    <a:pt x="368300" y="445769"/>
                  </a:lnTo>
                  <a:lnTo>
                    <a:pt x="383540" y="441960"/>
                  </a:lnTo>
                  <a:lnTo>
                    <a:pt x="436879" y="415289"/>
                  </a:lnTo>
                  <a:lnTo>
                    <a:pt x="473709" y="384810"/>
                  </a:lnTo>
                  <a:lnTo>
                    <a:pt x="501650" y="341630"/>
                  </a:lnTo>
                  <a:lnTo>
                    <a:pt x="505459" y="326389"/>
                  </a:lnTo>
                  <a:lnTo>
                    <a:pt x="510540" y="311150"/>
                  </a:lnTo>
                  <a:lnTo>
                    <a:pt x="513079" y="290829"/>
                  </a:lnTo>
                  <a:lnTo>
                    <a:pt x="510540" y="270510"/>
                  </a:lnTo>
                  <a:lnTo>
                    <a:pt x="508000" y="256539"/>
                  </a:lnTo>
                  <a:lnTo>
                    <a:pt x="501650" y="241300"/>
                  </a:lnTo>
                  <a:lnTo>
                    <a:pt x="494029" y="223520"/>
                  </a:lnTo>
                  <a:lnTo>
                    <a:pt x="482600" y="209550"/>
                  </a:lnTo>
                  <a:lnTo>
                    <a:pt x="472440" y="195579"/>
                  </a:lnTo>
                  <a:lnTo>
                    <a:pt x="459740" y="185420"/>
                  </a:lnTo>
                  <a:lnTo>
                    <a:pt x="444500" y="172720"/>
                  </a:lnTo>
                  <a:lnTo>
                    <a:pt x="427990" y="161289"/>
                  </a:lnTo>
                  <a:lnTo>
                    <a:pt x="389890" y="144779"/>
                  </a:lnTo>
                  <a:lnTo>
                    <a:pt x="353059" y="133350"/>
                  </a:lnTo>
                  <a:lnTo>
                    <a:pt x="320040" y="129539"/>
                  </a:lnTo>
                  <a:lnTo>
                    <a:pt x="447152" y="24129"/>
                  </a:lnTo>
                  <a:lnTo>
                    <a:pt x="243840" y="24129"/>
                  </a:lnTo>
                  <a:lnTo>
                    <a:pt x="233278" y="21589"/>
                  </a:lnTo>
                  <a:lnTo>
                    <a:pt x="144779" y="21589"/>
                  </a:lnTo>
                  <a:lnTo>
                    <a:pt x="60960" y="6350"/>
                  </a:lnTo>
                  <a:close/>
                </a:path>
                <a:path w="513079" h="457200">
                  <a:moveTo>
                    <a:pt x="349250" y="0"/>
                  </a:moveTo>
                  <a:lnTo>
                    <a:pt x="243840" y="0"/>
                  </a:lnTo>
                  <a:lnTo>
                    <a:pt x="243840" y="24129"/>
                  </a:lnTo>
                  <a:lnTo>
                    <a:pt x="447152" y="24129"/>
                  </a:lnTo>
                  <a:lnTo>
                    <a:pt x="448683" y="22860"/>
                  </a:lnTo>
                  <a:lnTo>
                    <a:pt x="347979" y="22860"/>
                  </a:lnTo>
                  <a:lnTo>
                    <a:pt x="349250" y="0"/>
                  </a:lnTo>
                  <a:close/>
                </a:path>
                <a:path w="513079" h="457200">
                  <a:moveTo>
                    <a:pt x="476250" y="0"/>
                  </a:moveTo>
                  <a:lnTo>
                    <a:pt x="347979" y="22860"/>
                  </a:lnTo>
                  <a:lnTo>
                    <a:pt x="448683" y="22860"/>
                  </a:lnTo>
                  <a:lnTo>
                    <a:pt x="476250" y="0"/>
                  </a:lnTo>
                  <a:close/>
                </a:path>
                <a:path w="513079" h="457200">
                  <a:moveTo>
                    <a:pt x="143509" y="0"/>
                  </a:moveTo>
                  <a:lnTo>
                    <a:pt x="144779" y="21589"/>
                  </a:lnTo>
                  <a:lnTo>
                    <a:pt x="233278"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65" name="object 65"/>
            <p:cNvSpPr/>
            <p:nvPr/>
          </p:nvSpPr>
          <p:spPr>
            <a:xfrm>
              <a:off x="6394450" y="3276600"/>
              <a:ext cx="513080" cy="457200"/>
            </a:xfrm>
            <a:custGeom>
              <a:avLst/>
              <a:gdLst/>
              <a:ahLst/>
              <a:cxnLst/>
              <a:rect l="l" t="t" r="r" b="b"/>
              <a:pathLst>
                <a:path w="513079" h="457200">
                  <a:moveTo>
                    <a:pt x="60960" y="6350"/>
                  </a:moveTo>
                  <a:lnTo>
                    <a:pt x="144779" y="21589"/>
                  </a:lnTo>
                  <a:lnTo>
                    <a:pt x="143509" y="0"/>
                  </a:lnTo>
                  <a:lnTo>
                    <a:pt x="243840" y="24129"/>
                  </a:lnTo>
                  <a:lnTo>
                    <a:pt x="243840" y="0"/>
                  </a:lnTo>
                  <a:lnTo>
                    <a:pt x="349250" y="0"/>
                  </a:lnTo>
                  <a:lnTo>
                    <a:pt x="347979" y="22860"/>
                  </a:lnTo>
                  <a:lnTo>
                    <a:pt x="476250" y="0"/>
                  </a:lnTo>
                  <a:lnTo>
                    <a:pt x="320040" y="129539"/>
                  </a:lnTo>
                  <a:lnTo>
                    <a:pt x="335279" y="130810"/>
                  </a:lnTo>
                  <a:lnTo>
                    <a:pt x="353059" y="133350"/>
                  </a:lnTo>
                  <a:lnTo>
                    <a:pt x="373379" y="138429"/>
                  </a:lnTo>
                  <a:lnTo>
                    <a:pt x="389890" y="144779"/>
                  </a:lnTo>
                  <a:lnTo>
                    <a:pt x="410209" y="153670"/>
                  </a:lnTo>
                  <a:lnTo>
                    <a:pt x="427990" y="161289"/>
                  </a:lnTo>
                  <a:lnTo>
                    <a:pt x="444500" y="172720"/>
                  </a:lnTo>
                  <a:lnTo>
                    <a:pt x="459740" y="185420"/>
                  </a:lnTo>
                  <a:lnTo>
                    <a:pt x="472440" y="195579"/>
                  </a:lnTo>
                  <a:lnTo>
                    <a:pt x="482600" y="209550"/>
                  </a:lnTo>
                  <a:lnTo>
                    <a:pt x="494029" y="223520"/>
                  </a:lnTo>
                  <a:lnTo>
                    <a:pt x="501650" y="241300"/>
                  </a:lnTo>
                  <a:lnTo>
                    <a:pt x="508000" y="256539"/>
                  </a:lnTo>
                  <a:lnTo>
                    <a:pt x="510540" y="270510"/>
                  </a:lnTo>
                  <a:lnTo>
                    <a:pt x="513079" y="290829"/>
                  </a:lnTo>
                  <a:lnTo>
                    <a:pt x="510540" y="311150"/>
                  </a:lnTo>
                  <a:lnTo>
                    <a:pt x="505459" y="326389"/>
                  </a:lnTo>
                  <a:lnTo>
                    <a:pt x="501650" y="341630"/>
                  </a:lnTo>
                  <a:lnTo>
                    <a:pt x="473709" y="384810"/>
                  </a:lnTo>
                  <a:lnTo>
                    <a:pt x="436879" y="415289"/>
                  </a:lnTo>
                  <a:lnTo>
                    <a:pt x="417829" y="425450"/>
                  </a:lnTo>
                  <a:lnTo>
                    <a:pt x="401320" y="434339"/>
                  </a:lnTo>
                  <a:lnTo>
                    <a:pt x="383540" y="441960"/>
                  </a:lnTo>
                  <a:lnTo>
                    <a:pt x="368300" y="445769"/>
                  </a:lnTo>
                  <a:lnTo>
                    <a:pt x="349250" y="450850"/>
                  </a:lnTo>
                  <a:lnTo>
                    <a:pt x="335279" y="454660"/>
                  </a:lnTo>
                  <a:lnTo>
                    <a:pt x="313690" y="455930"/>
                  </a:lnTo>
                  <a:lnTo>
                    <a:pt x="294640" y="457200"/>
                  </a:lnTo>
                  <a:lnTo>
                    <a:pt x="207009" y="457200"/>
                  </a:lnTo>
                  <a:lnTo>
                    <a:pt x="190500" y="455930"/>
                  </a:lnTo>
                  <a:lnTo>
                    <a:pt x="139700" y="445769"/>
                  </a:lnTo>
                  <a:lnTo>
                    <a:pt x="86360" y="422910"/>
                  </a:lnTo>
                  <a:lnTo>
                    <a:pt x="45720" y="393700"/>
                  </a:lnTo>
                  <a:lnTo>
                    <a:pt x="19050" y="360680"/>
                  </a:lnTo>
                  <a:lnTo>
                    <a:pt x="0" y="312420"/>
                  </a:lnTo>
                  <a:lnTo>
                    <a:pt x="0" y="297179"/>
                  </a:lnTo>
                  <a:lnTo>
                    <a:pt x="0" y="284479"/>
                  </a:lnTo>
                  <a:lnTo>
                    <a:pt x="10160" y="242570"/>
                  </a:lnTo>
                  <a:lnTo>
                    <a:pt x="36829" y="200660"/>
                  </a:lnTo>
                  <a:lnTo>
                    <a:pt x="76200" y="166370"/>
                  </a:lnTo>
                  <a:lnTo>
                    <a:pt x="127000" y="140970"/>
                  </a:lnTo>
                  <a:lnTo>
                    <a:pt x="179070" y="129539"/>
                  </a:lnTo>
                  <a:lnTo>
                    <a:pt x="60960" y="635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66" name="object 66"/>
            <p:cNvSpPr/>
            <p:nvPr/>
          </p:nvSpPr>
          <p:spPr>
            <a:xfrm>
              <a:off x="6388151" y="3270313"/>
              <a:ext cx="525780" cy="469900"/>
            </a:xfrm>
            <a:custGeom>
              <a:avLst/>
              <a:gdLst/>
              <a:ahLst/>
              <a:cxnLst/>
              <a:rect l="l" t="t" r="r" b="b"/>
              <a:pathLst>
                <a:path w="525779"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79"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67" name="object 67"/>
          <p:cNvGrpSpPr/>
          <p:nvPr/>
        </p:nvGrpSpPr>
        <p:grpSpPr>
          <a:xfrm>
            <a:off x="8349190" y="1892970"/>
            <a:ext cx="1084580" cy="469900"/>
            <a:chOff x="6959660" y="3270310"/>
            <a:chExt cx="1084580" cy="469900"/>
          </a:xfrm>
        </p:grpSpPr>
        <p:sp>
          <p:nvSpPr>
            <p:cNvPr id="68" name="object 68"/>
            <p:cNvSpPr/>
            <p:nvPr/>
          </p:nvSpPr>
          <p:spPr>
            <a:xfrm>
              <a:off x="6965950" y="3276600"/>
              <a:ext cx="513080" cy="457200"/>
            </a:xfrm>
            <a:custGeom>
              <a:avLst/>
              <a:gdLst/>
              <a:ahLst/>
              <a:cxnLst/>
              <a:rect l="l" t="t" r="r" b="b"/>
              <a:pathLst>
                <a:path w="513079" h="457200">
                  <a:moveTo>
                    <a:pt x="62229" y="6350"/>
                  </a:moveTo>
                  <a:lnTo>
                    <a:pt x="179070" y="129539"/>
                  </a:lnTo>
                  <a:lnTo>
                    <a:pt x="158750" y="133350"/>
                  </a:lnTo>
                  <a:lnTo>
                    <a:pt x="128270" y="140970"/>
                  </a:lnTo>
                  <a:lnTo>
                    <a:pt x="76200" y="166370"/>
                  </a:lnTo>
                  <a:lnTo>
                    <a:pt x="36829" y="200660"/>
                  </a:lnTo>
                  <a:lnTo>
                    <a:pt x="10159" y="242570"/>
                  </a:lnTo>
                  <a:lnTo>
                    <a:pt x="1270" y="284479"/>
                  </a:lnTo>
                  <a:lnTo>
                    <a:pt x="0" y="297179"/>
                  </a:lnTo>
                  <a:lnTo>
                    <a:pt x="1270" y="312420"/>
                  </a:lnTo>
                  <a:lnTo>
                    <a:pt x="6350" y="326389"/>
                  </a:lnTo>
                  <a:lnTo>
                    <a:pt x="10159" y="340360"/>
                  </a:lnTo>
                  <a:lnTo>
                    <a:pt x="33020" y="379730"/>
                  </a:lnTo>
                  <a:lnTo>
                    <a:pt x="63500" y="407669"/>
                  </a:lnTo>
                  <a:lnTo>
                    <a:pt x="114300" y="435610"/>
                  </a:lnTo>
                  <a:lnTo>
                    <a:pt x="168909" y="452119"/>
                  </a:lnTo>
                  <a:lnTo>
                    <a:pt x="208279" y="457200"/>
                  </a:lnTo>
                  <a:lnTo>
                    <a:pt x="294640" y="457200"/>
                  </a:lnTo>
                  <a:lnTo>
                    <a:pt x="313690" y="455930"/>
                  </a:lnTo>
                  <a:lnTo>
                    <a:pt x="336550" y="454660"/>
                  </a:lnTo>
                  <a:lnTo>
                    <a:pt x="350520" y="450850"/>
                  </a:lnTo>
                  <a:lnTo>
                    <a:pt x="368300" y="445769"/>
                  </a:lnTo>
                  <a:lnTo>
                    <a:pt x="383540" y="441960"/>
                  </a:lnTo>
                  <a:lnTo>
                    <a:pt x="436879" y="415289"/>
                  </a:lnTo>
                  <a:lnTo>
                    <a:pt x="473709" y="384810"/>
                  </a:lnTo>
                  <a:lnTo>
                    <a:pt x="501650" y="341630"/>
                  </a:lnTo>
                  <a:lnTo>
                    <a:pt x="513079" y="290829"/>
                  </a:lnTo>
                  <a:lnTo>
                    <a:pt x="511809" y="270510"/>
                  </a:lnTo>
                  <a:lnTo>
                    <a:pt x="508000" y="256539"/>
                  </a:lnTo>
                  <a:lnTo>
                    <a:pt x="501650" y="241300"/>
                  </a:lnTo>
                  <a:lnTo>
                    <a:pt x="494029" y="223520"/>
                  </a:lnTo>
                  <a:lnTo>
                    <a:pt x="482600" y="209550"/>
                  </a:lnTo>
                  <a:lnTo>
                    <a:pt x="472440" y="195579"/>
                  </a:lnTo>
                  <a:lnTo>
                    <a:pt x="459740" y="185420"/>
                  </a:lnTo>
                  <a:lnTo>
                    <a:pt x="444500" y="172720"/>
                  </a:lnTo>
                  <a:lnTo>
                    <a:pt x="427990" y="161289"/>
                  </a:lnTo>
                  <a:lnTo>
                    <a:pt x="410209" y="153670"/>
                  </a:lnTo>
                  <a:lnTo>
                    <a:pt x="391159" y="144779"/>
                  </a:lnTo>
                  <a:lnTo>
                    <a:pt x="373379" y="138429"/>
                  </a:lnTo>
                  <a:lnTo>
                    <a:pt x="353059" y="133350"/>
                  </a:lnTo>
                  <a:lnTo>
                    <a:pt x="336550" y="130810"/>
                  </a:lnTo>
                  <a:lnTo>
                    <a:pt x="320040" y="129539"/>
                  </a:lnTo>
                  <a:lnTo>
                    <a:pt x="447152" y="24129"/>
                  </a:lnTo>
                  <a:lnTo>
                    <a:pt x="243840" y="24129"/>
                  </a:lnTo>
                  <a:lnTo>
                    <a:pt x="233278" y="21589"/>
                  </a:lnTo>
                  <a:lnTo>
                    <a:pt x="144779" y="21589"/>
                  </a:lnTo>
                  <a:lnTo>
                    <a:pt x="62229" y="6350"/>
                  </a:lnTo>
                  <a:close/>
                </a:path>
                <a:path w="513079" h="457200">
                  <a:moveTo>
                    <a:pt x="350520" y="0"/>
                  </a:moveTo>
                  <a:lnTo>
                    <a:pt x="243840" y="0"/>
                  </a:lnTo>
                  <a:lnTo>
                    <a:pt x="243840" y="24129"/>
                  </a:lnTo>
                  <a:lnTo>
                    <a:pt x="447152" y="24129"/>
                  </a:lnTo>
                  <a:lnTo>
                    <a:pt x="448683" y="22860"/>
                  </a:lnTo>
                  <a:lnTo>
                    <a:pt x="347979" y="22860"/>
                  </a:lnTo>
                  <a:lnTo>
                    <a:pt x="350520" y="0"/>
                  </a:lnTo>
                  <a:close/>
                </a:path>
                <a:path w="513079" h="457200">
                  <a:moveTo>
                    <a:pt x="476250" y="0"/>
                  </a:moveTo>
                  <a:lnTo>
                    <a:pt x="347979" y="22860"/>
                  </a:lnTo>
                  <a:lnTo>
                    <a:pt x="448683" y="22860"/>
                  </a:lnTo>
                  <a:lnTo>
                    <a:pt x="476250" y="0"/>
                  </a:lnTo>
                  <a:close/>
                </a:path>
                <a:path w="513079" h="457200">
                  <a:moveTo>
                    <a:pt x="143509" y="0"/>
                  </a:moveTo>
                  <a:lnTo>
                    <a:pt x="144779" y="21589"/>
                  </a:lnTo>
                  <a:lnTo>
                    <a:pt x="233278"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69" name="object 69"/>
            <p:cNvSpPr/>
            <p:nvPr/>
          </p:nvSpPr>
          <p:spPr>
            <a:xfrm>
              <a:off x="6965950" y="3276600"/>
              <a:ext cx="513080" cy="457200"/>
            </a:xfrm>
            <a:custGeom>
              <a:avLst/>
              <a:gdLst/>
              <a:ahLst/>
              <a:cxnLst/>
              <a:rect l="l" t="t" r="r" b="b"/>
              <a:pathLst>
                <a:path w="513079" h="457200">
                  <a:moveTo>
                    <a:pt x="62229" y="6350"/>
                  </a:moveTo>
                  <a:lnTo>
                    <a:pt x="144779" y="21589"/>
                  </a:lnTo>
                  <a:lnTo>
                    <a:pt x="143509" y="0"/>
                  </a:lnTo>
                  <a:lnTo>
                    <a:pt x="243840" y="24129"/>
                  </a:lnTo>
                  <a:lnTo>
                    <a:pt x="243840" y="0"/>
                  </a:lnTo>
                  <a:lnTo>
                    <a:pt x="350520" y="0"/>
                  </a:lnTo>
                  <a:lnTo>
                    <a:pt x="347979" y="22860"/>
                  </a:lnTo>
                  <a:lnTo>
                    <a:pt x="476250" y="0"/>
                  </a:lnTo>
                  <a:lnTo>
                    <a:pt x="320040" y="129539"/>
                  </a:lnTo>
                  <a:lnTo>
                    <a:pt x="336550" y="130810"/>
                  </a:lnTo>
                  <a:lnTo>
                    <a:pt x="353059" y="133350"/>
                  </a:lnTo>
                  <a:lnTo>
                    <a:pt x="373379" y="138429"/>
                  </a:lnTo>
                  <a:lnTo>
                    <a:pt x="391159" y="144779"/>
                  </a:lnTo>
                  <a:lnTo>
                    <a:pt x="410209" y="153670"/>
                  </a:lnTo>
                  <a:lnTo>
                    <a:pt x="427990" y="161289"/>
                  </a:lnTo>
                  <a:lnTo>
                    <a:pt x="444500" y="172720"/>
                  </a:lnTo>
                  <a:lnTo>
                    <a:pt x="459740" y="185420"/>
                  </a:lnTo>
                  <a:lnTo>
                    <a:pt x="472440" y="195579"/>
                  </a:lnTo>
                  <a:lnTo>
                    <a:pt x="482600" y="209550"/>
                  </a:lnTo>
                  <a:lnTo>
                    <a:pt x="494029" y="223520"/>
                  </a:lnTo>
                  <a:lnTo>
                    <a:pt x="501650" y="241300"/>
                  </a:lnTo>
                  <a:lnTo>
                    <a:pt x="508000" y="256539"/>
                  </a:lnTo>
                  <a:lnTo>
                    <a:pt x="511809" y="270510"/>
                  </a:lnTo>
                  <a:lnTo>
                    <a:pt x="513079" y="290829"/>
                  </a:lnTo>
                  <a:lnTo>
                    <a:pt x="511809" y="311150"/>
                  </a:lnTo>
                  <a:lnTo>
                    <a:pt x="506729" y="326389"/>
                  </a:lnTo>
                  <a:lnTo>
                    <a:pt x="501650" y="341630"/>
                  </a:lnTo>
                  <a:lnTo>
                    <a:pt x="473709" y="384810"/>
                  </a:lnTo>
                  <a:lnTo>
                    <a:pt x="436879" y="415289"/>
                  </a:lnTo>
                  <a:lnTo>
                    <a:pt x="417829" y="425450"/>
                  </a:lnTo>
                  <a:lnTo>
                    <a:pt x="401320" y="434339"/>
                  </a:lnTo>
                  <a:lnTo>
                    <a:pt x="383540" y="441960"/>
                  </a:lnTo>
                  <a:lnTo>
                    <a:pt x="368300" y="445769"/>
                  </a:lnTo>
                  <a:lnTo>
                    <a:pt x="350520" y="450850"/>
                  </a:lnTo>
                  <a:lnTo>
                    <a:pt x="336550" y="454660"/>
                  </a:lnTo>
                  <a:lnTo>
                    <a:pt x="313690" y="455930"/>
                  </a:lnTo>
                  <a:lnTo>
                    <a:pt x="294640" y="457200"/>
                  </a:lnTo>
                  <a:lnTo>
                    <a:pt x="208279" y="457200"/>
                  </a:lnTo>
                  <a:lnTo>
                    <a:pt x="190500" y="455930"/>
                  </a:lnTo>
                  <a:lnTo>
                    <a:pt x="140970" y="445769"/>
                  </a:lnTo>
                  <a:lnTo>
                    <a:pt x="87629" y="422910"/>
                  </a:lnTo>
                  <a:lnTo>
                    <a:pt x="46990" y="393700"/>
                  </a:lnTo>
                  <a:lnTo>
                    <a:pt x="20320" y="360680"/>
                  </a:lnTo>
                  <a:lnTo>
                    <a:pt x="6350" y="326389"/>
                  </a:lnTo>
                  <a:lnTo>
                    <a:pt x="1270" y="312420"/>
                  </a:lnTo>
                  <a:lnTo>
                    <a:pt x="0" y="297179"/>
                  </a:lnTo>
                  <a:lnTo>
                    <a:pt x="1270" y="284479"/>
                  </a:lnTo>
                  <a:lnTo>
                    <a:pt x="3809" y="262889"/>
                  </a:lnTo>
                  <a:lnTo>
                    <a:pt x="21590" y="219710"/>
                  </a:lnTo>
                  <a:lnTo>
                    <a:pt x="54609" y="182879"/>
                  </a:lnTo>
                  <a:lnTo>
                    <a:pt x="97790" y="153670"/>
                  </a:lnTo>
                  <a:lnTo>
                    <a:pt x="158750" y="133350"/>
                  </a:lnTo>
                  <a:lnTo>
                    <a:pt x="179070" y="129539"/>
                  </a:lnTo>
                  <a:lnTo>
                    <a:pt x="62229" y="635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70" name="object 70"/>
            <p:cNvSpPr/>
            <p:nvPr/>
          </p:nvSpPr>
          <p:spPr>
            <a:xfrm>
              <a:off x="6959651" y="3270313"/>
              <a:ext cx="525780" cy="469900"/>
            </a:xfrm>
            <a:custGeom>
              <a:avLst/>
              <a:gdLst/>
              <a:ahLst/>
              <a:cxnLst/>
              <a:rect l="l" t="t" r="r" b="b"/>
              <a:pathLst>
                <a:path w="525779"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79"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71" name="object 71"/>
            <p:cNvSpPr/>
            <p:nvPr/>
          </p:nvSpPr>
          <p:spPr>
            <a:xfrm>
              <a:off x="7524750" y="3276600"/>
              <a:ext cx="513080" cy="457200"/>
            </a:xfrm>
            <a:custGeom>
              <a:avLst/>
              <a:gdLst/>
              <a:ahLst/>
              <a:cxnLst/>
              <a:rect l="l" t="t" r="r" b="b"/>
              <a:pathLst>
                <a:path w="513079" h="457200">
                  <a:moveTo>
                    <a:pt x="62229" y="6350"/>
                  </a:moveTo>
                  <a:lnTo>
                    <a:pt x="179070" y="129539"/>
                  </a:lnTo>
                  <a:lnTo>
                    <a:pt x="158750" y="133350"/>
                  </a:lnTo>
                  <a:lnTo>
                    <a:pt x="128270" y="140970"/>
                  </a:lnTo>
                  <a:lnTo>
                    <a:pt x="76200" y="166370"/>
                  </a:lnTo>
                  <a:lnTo>
                    <a:pt x="36829" y="200660"/>
                  </a:lnTo>
                  <a:lnTo>
                    <a:pt x="10159" y="242570"/>
                  </a:lnTo>
                  <a:lnTo>
                    <a:pt x="1270" y="284479"/>
                  </a:lnTo>
                  <a:lnTo>
                    <a:pt x="0" y="297179"/>
                  </a:lnTo>
                  <a:lnTo>
                    <a:pt x="1270" y="312420"/>
                  </a:lnTo>
                  <a:lnTo>
                    <a:pt x="6350" y="326389"/>
                  </a:lnTo>
                  <a:lnTo>
                    <a:pt x="10159" y="340360"/>
                  </a:lnTo>
                  <a:lnTo>
                    <a:pt x="31750" y="379730"/>
                  </a:lnTo>
                  <a:lnTo>
                    <a:pt x="63500" y="407669"/>
                  </a:lnTo>
                  <a:lnTo>
                    <a:pt x="114300" y="435610"/>
                  </a:lnTo>
                  <a:lnTo>
                    <a:pt x="168909" y="452119"/>
                  </a:lnTo>
                  <a:lnTo>
                    <a:pt x="208279" y="457200"/>
                  </a:lnTo>
                  <a:lnTo>
                    <a:pt x="294640" y="457200"/>
                  </a:lnTo>
                  <a:lnTo>
                    <a:pt x="335279" y="454660"/>
                  </a:lnTo>
                  <a:lnTo>
                    <a:pt x="350520" y="450850"/>
                  </a:lnTo>
                  <a:lnTo>
                    <a:pt x="368300" y="445769"/>
                  </a:lnTo>
                  <a:lnTo>
                    <a:pt x="383540" y="441960"/>
                  </a:lnTo>
                  <a:lnTo>
                    <a:pt x="436879" y="415289"/>
                  </a:lnTo>
                  <a:lnTo>
                    <a:pt x="473709" y="384810"/>
                  </a:lnTo>
                  <a:lnTo>
                    <a:pt x="501650" y="341630"/>
                  </a:lnTo>
                  <a:lnTo>
                    <a:pt x="513079" y="290829"/>
                  </a:lnTo>
                  <a:lnTo>
                    <a:pt x="510540" y="270510"/>
                  </a:lnTo>
                  <a:lnTo>
                    <a:pt x="508000" y="256539"/>
                  </a:lnTo>
                  <a:lnTo>
                    <a:pt x="501650" y="241300"/>
                  </a:lnTo>
                  <a:lnTo>
                    <a:pt x="494029" y="223520"/>
                  </a:lnTo>
                  <a:lnTo>
                    <a:pt x="482600" y="209550"/>
                  </a:lnTo>
                  <a:lnTo>
                    <a:pt x="472440" y="195579"/>
                  </a:lnTo>
                  <a:lnTo>
                    <a:pt x="459740" y="185420"/>
                  </a:lnTo>
                  <a:lnTo>
                    <a:pt x="444500" y="172720"/>
                  </a:lnTo>
                  <a:lnTo>
                    <a:pt x="427990" y="161289"/>
                  </a:lnTo>
                  <a:lnTo>
                    <a:pt x="410209" y="153670"/>
                  </a:lnTo>
                  <a:lnTo>
                    <a:pt x="391159" y="144779"/>
                  </a:lnTo>
                  <a:lnTo>
                    <a:pt x="373379" y="138429"/>
                  </a:lnTo>
                  <a:lnTo>
                    <a:pt x="353059" y="133350"/>
                  </a:lnTo>
                  <a:lnTo>
                    <a:pt x="335279" y="130810"/>
                  </a:lnTo>
                  <a:lnTo>
                    <a:pt x="320040" y="129539"/>
                  </a:lnTo>
                  <a:lnTo>
                    <a:pt x="447152" y="24129"/>
                  </a:lnTo>
                  <a:lnTo>
                    <a:pt x="243840" y="24129"/>
                  </a:lnTo>
                  <a:lnTo>
                    <a:pt x="233278" y="21589"/>
                  </a:lnTo>
                  <a:lnTo>
                    <a:pt x="144779" y="21589"/>
                  </a:lnTo>
                  <a:lnTo>
                    <a:pt x="62229" y="6350"/>
                  </a:lnTo>
                  <a:close/>
                </a:path>
                <a:path w="513079" h="457200">
                  <a:moveTo>
                    <a:pt x="350520" y="0"/>
                  </a:moveTo>
                  <a:lnTo>
                    <a:pt x="243840" y="0"/>
                  </a:lnTo>
                  <a:lnTo>
                    <a:pt x="243840" y="24129"/>
                  </a:lnTo>
                  <a:lnTo>
                    <a:pt x="447152" y="24129"/>
                  </a:lnTo>
                  <a:lnTo>
                    <a:pt x="448683" y="22860"/>
                  </a:lnTo>
                  <a:lnTo>
                    <a:pt x="347979" y="22860"/>
                  </a:lnTo>
                  <a:lnTo>
                    <a:pt x="350520" y="0"/>
                  </a:lnTo>
                  <a:close/>
                </a:path>
                <a:path w="513079" h="457200">
                  <a:moveTo>
                    <a:pt x="476250" y="0"/>
                  </a:moveTo>
                  <a:lnTo>
                    <a:pt x="347979" y="22860"/>
                  </a:lnTo>
                  <a:lnTo>
                    <a:pt x="448683" y="22860"/>
                  </a:lnTo>
                  <a:lnTo>
                    <a:pt x="476250" y="0"/>
                  </a:lnTo>
                  <a:close/>
                </a:path>
                <a:path w="513079" h="457200">
                  <a:moveTo>
                    <a:pt x="143509" y="0"/>
                  </a:moveTo>
                  <a:lnTo>
                    <a:pt x="144779" y="21589"/>
                  </a:lnTo>
                  <a:lnTo>
                    <a:pt x="233278"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72" name="object 72"/>
            <p:cNvSpPr/>
            <p:nvPr/>
          </p:nvSpPr>
          <p:spPr>
            <a:xfrm>
              <a:off x="7524750" y="3276600"/>
              <a:ext cx="513080" cy="457200"/>
            </a:xfrm>
            <a:custGeom>
              <a:avLst/>
              <a:gdLst/>
              <a:ahLst/>
              <a:cxnLst/>
              <a:rect l="l" t="t" r="r" b="b"/>
              <a:pathLst>
                <a:path w="513079" h="457200">
                  <a:moveTo>
                    <a:pt x="62229" y="6350"/>
                  </a:moveTo>
                  <a:lnTo>
                    <a:pt x="144779" y="21589"/>
                  </a:lnTo>
                  <a:lnTo>
                    <a:pt x="143509" y="0"/>
                  </a:lnTo>
                  <a:lnTo>
                    <a:pt x="243840" y="24129"/>
                  </a:lnTo>
                  <a:lnTo>
                    <a:pt x="243840" y="0"/>
                  </a:lnTo>
                  <a:lnTo>
                    <a:pt x="350520" y="0"/>
                  </a:lnTo>
                  <a:lnTo>
                    <a:pt x="347979" y="22860"/>
                  </a:lnTo>
                  <a:lnTo>
                    <a:pt x="476250" y="0"/>
                  </a:lnTo>
                  <a:lnTo>
                    <a:pt x="320040" y="129539"/>
                  </a:lnTo>
                  <a:lnTo>
                    <a:pt x="335279" y="130810"/>
                  </a:lnTo>
                  <a:lnTo>
                    <a:pt x="353059" y="133350"/>
                  </a:lnTo>
                  <a:lnTo>
                    <a:pt x="373379" y="138429"/>
                  </a:lnTo>
                  <a:lnTo>
                    <a:pt x="391159" y="144779"/>
                  </a:lnTo>
                  <a:lnTo>
                    <a:pt x="410209" y="153670"/>
                  </a:lnTo>
                  <a:lnTo>
                    <a:pt x="427990" y="161289"/>
                  </a:lnTo>
                  <a:lnTo>
                    <a:pt x="444500" y="172720"/>
                  </a:lnTo>
                  <a:lnTo>
                    <a:pt x="459740" y="185420"/>
                  </a:lnTo>
                  <a:lnTo>
                    <a:pt x="472440" y="195579"/>
                  </a:lnTo>
                  <a:lnTo>
                    <a:pt x="482600" y="209550"/>
                  </a:lnTo>
                  <a:lnTo>
                    <a:pt x="494029" y="223520"/>
                  </a:lnTo>
                  <a:lnTo>
                    <a:pt x="501650" y="241300"/>
                  </a:lnTo>
                  <a:lnTo>
                    <a:pt x="508000" y="256539"/>
                  </a:lnTo>
                  <a:lnTo>
                    <a:pt x="510540" y="270510"/>
                  </a:lnTo>
                  <a:lnTo>
                    <a:pt x="513079" y="290829"/>
                  </a:lnTo>
                  <a:lnTo>
                    <a:pt x="510540" y="311150"/>
                  </a:lnTo>
                  <a:lnTo>
                    <a:pt x="495300" y="354330"/>
                  </a:lnTo>
                  <a:lnTo>
                    <a:pt x="455929" y="401319"/>
                  </a:lnTo>
                  <a:lnTo>
                    <a:pt x="417829" y="425450"/>
                  </a:lnTo>
                  <a:lnTo>
                    <a:pt x="401320" y="434339"/>
                  </a:lnTo>
                  <a:lnTo>
                    <a:pt x="383540" y="441960"/>
                  </a:lnTo>
                  <a:lnTo>
                    <a:pt x="368300" y="445769"/>
                  </a:lnTo>
                  <a:lnTo>
                    <a:pt x="350520" y="450850"/>
                  </a:lnTo>
                  <a:lnTo>
                    <a:pt x="335279" y="454660"/>
                  </a:lnTo>
                  <a:lnTo>
                    <a:pt x="313690" y="455930"/>
                  </a:lnTo>
                  <a:lnTo>
                    <a:pt x="294640" y="457200"/>
                  </a:lnTo>
                  <a:lnTo>
                    <a:pt x="208279" y="457200"/>
                  </a:lnTo>
                  <a:lnTo>
                    <a:pt x="190500" y="455930"/>
                  </a:lnTo>
                  <a:lnTo>
                    <a:pt x="140970" y="445769"/>
                  </a:lnTo>
                  <a:lnTo>
                    <a:pt x="87629" y="422910"/>
                  </a:lnTo>
                  <a:lnTo>
                    <a:pt x="46990" y="393700"/>
                  </a:lnTo>
                  <a:lnTo>
                    <a:pt x="20320" y="360680"/>
                  </a:lnTo>
                  <a:lnTo>
                    <a:pt x="6350" y="326389"/>
                  </a:lnTo>
                  <a:lnTo>
                    <a:pt x="1270" y="312420"/>
                  </a:lnTo>
                  <a:lnTo>
                    <a:pt x="0" y="297179"/>
                  </a:lnTo>
                  <a:lnTo>
                    <a:pt x="1270" y="284479"/>
                  </a:lnTo>
                  <a:lnTo>
                    <a:pt x="3809" y="262889"/>
                  </a:lnTo>
                  <a:lnTo>
                    <a:pt x="21590" y="219710"/>
                  </a:lnTo>
                  <a:lnTo>
                    <a:pt x="54609" y="182879"/>
                  </a:lnTo>
                  <a:lnTo>
                    <a:pt x="97790" y="153670"/>
                  </a:lnTo>
                  <a:lnTo>
                    <a:pt x="158750" y="133350"/>
                  </a:lnTo>
                  <a:lnTo>
                    <a:pt x="179070" y="129539"/>
                  </a:lnTo>
                  <a:lnTo>
                    <a:pt x="62229" y="635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73" name="object 73"/>
            <p:cNvSpPr/>
            <p:nvPr/>
          </p:nvSpPr>
          <p:spPr>
            <a:xfrm>
              <a:off x="7518451" y="3270313"/>
              <a:ext cx="525780" cy="469900"/>
            </a:xfrm>
            <a:custGeom>
              <a:avLst/>
              <a:gdLst/>
              <a:ahLst/>
              <a:cxnLst/>
              <a:rect l="l" t="t" r="r" b="b"/>
              <a:pathLst>
                <a:path w="525779"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79"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74" name="object 74"/>
          <p:cNvSpPr txBox="1"/>
          <p:nvPr/>
        </p:nvSpPr>
        <p:spPr>
          <a:xfrm>
            <a:off x="7371231" y="2004669"/>
            <a:ext cx="1947545" cy="391160"/>
          </a:xfrm>
          <a:prstGeom prst="rect">
            <a:avLst/>
          </a:prstGeom>
        </p:spPr>
        <p:txBody>
          <a:bodyPr vert="horz" wrap="square" lIns="0" tIns="12700" rIns="0" bIns="0" rtlCol="0">
            <a:spAutoFit/>
          </a:bodyPr>
          <a:lstStyle/>
          <a:p>
            <a:pPr marL="12700">
              <a:spcBef>
                <a:spcPts val="100"/>
              </a:spcBef>
              <a:tabLst>
                <a:tab pos="583565" algn="l"/>
                <a:tab pos="1155065" algn="l"/>
                <a:tab pos="1713864" algn="l"/>
              </a:tabLst>
            </a:pPr>
            <a:r>
              <a:rPr sz="2400" b="1" kern="0" spc="-50" dirty="0">
                <a:solidFill>
                  <a:sysClr val="windowText" lastClr="000000"/>
                </a:solidFill>
                <a:latin typeface="Arial"/>
                <a:cs typeface="Arial"/>
              </a:rPr>
              <a:t>A</a:t>
            </a:r>
            <a:r>
              <a:rPr sz="2400" b="1" kern="0" dirty="0">
                <a:solidFill>
                  <a:sysClr val="windowText" lastClr="000000"/>
                </a:solidFill>
                <a:latin typeface="Arial"/>
                <a:cs typeface="Arial"/>
              </a:rPr>
              <a:t>	</a:t>
            </a:r>
            <a:r>
              <a:rPr sz="2400" b="1" kern="0" spc="-50" dirty="0">
                <a:solidFill>
                  <a:sysClr val="windowText" lastClr="000000"/>
                </a:solidFill>
                <a:latin typeface="Arial"/>
                <a:cs typeface="Arial"/>
              </a:rPr>
              <a:t>B</a:t>
            </a:r>
            <a:r>
              <a:rPr sz="2400" b="1" kern="0" dirty="0">
                <a:solidFill>
                  <a:sysClr val="windowText" lastClr="000000"/>
                </a:solidFill>
                <a:latin typeface="Arial"/>
                <a:cs typeface="Arial"/>
              </a:rPr>
              <a:t>	</a:t>
            </a:r>
            <a:r>
              <a:rPr sz="2400" b="1" kern="0" spc="-50" dirty="0">
                <a:solidFill>
                  <a:sysClr val="windowText" lastClr="000000"/>
                </a:solidFill>
                <a:latin typeface="Arial"/>
                <a:cs typeface="Arial"/>
              </a:rPr>
              <a:t>C</a:t>
            </a:r>
            <a:r>
              <a:rPr sz="2400" b="1" kern="0" dirty="0">
                <a:solidFill>
                  <a:sysClr val="windowText" lastClr="000000"/>
                </a:solidFill>
                <a:latin typeface="Arial"/>
                <a:cs typeface="Arial"/>
              </a:rPr>
              <a:t>	</a:t>
            </a:r>
            <a:r>
              <a:rPr sz="2400" b="1" kern="0" spc="-50" dirty="0">
                <a:solidFill>
                  <a:sysClr val="windowText" lastClr="000000"/>
                </a:solidFill>
                <a:latin typeface="Arial"/>
                <a:cs typeface="Arial"/>
              </a:rPr>
              <a:t>D</a:t>
            </a:r>
            <a:endParaRPr sz="2400" kern="0" dirty="0">
              <a:solidFill>
                <a:sysClr val="windowText" lastClr="000000"/>
              </a:solidFill>
              <a:latin typeface="Arial"/>
              <a:cs typeface="Arial"/>
            </a:endParaRPr>
          </a:p>
        </p:txBody>
      </p:sp>
      <p:sp>
        <p:nvSpPr>
          <p:cNvPr id="77" name="Footer Placeholder 76">
            <a:extLst>
              <a:ext uri="{FF2B5EF4-FFF2-40B4-BE49-F238E27FC236}">
                <a16:creationId xmlns:a16="http://schemas.microsoft.com/office/drawing/2014/main" id="{4B844696-BA7F-C7B7-3A79-AB915C687250}"/>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8" name="Slide Number Placeholder 77">
            <a:extLst>
              <a:ext uri="{FF2B5EF4-FFF2-40B4-BE49-F238E27FC236}">
                <a16:creationId xmlns:a16="http://schemas.microsoft.com/office/drawing/2014/main" id="{0CC46918-13F2-C7AA-DC74-1D19D089B7E1}"/>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133</a:t>
            </a:fld>
            <a:endParaRPr lang="en-US" kern="0">
              <a:solidFill>
                <a:prstClr val="black">
                  <a:tint val="75000"/>
                </a:prstClr>
              </a:solidFill>
            </a:endParaRPr>
          </a:p>
        </p:txBody>
      </p:sp>
    </p:spTree>
    <p:extLst>
      <p:ext uri="{BB962C8B-B14F-4D97-AF65-F5344CB8AC3E}">
        <p14:creationId xmlns:p14="http://schemas.microsoft.com/office/powerpoint/2010/main" val="28803217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59019" y="89086"/>
            <a:ext cx="9389533" cy="1151597"/>
          </a:xfrm>
          <a:prstGeom prst="rect">
            <a:avLst/>
          </a:prstGeom>
        </p:spPr>
        <p:txBody>
          <a:bodyPr vert="horz" wrap="square" lIns="0" tIns="546100" rIns="0" bIns="0" rtlCol="0">
            <a:spAutoFit/>
          </a:bodyPr>
          <a:lstStyle/>
          <a:p>
            <a:pPr marL="73660">
              <a:spcBef>
                <a:spcPts val="100"/>
              </a:spcBef>
            </a:pPr>
            <a:r>
              <a:rPr spc="-20" dirty="0"/>
              <a:t>Traditional</a:t>
            </a:r>
            <a:r>
              <a:rPr spc="-200" dirty="0"/>
              <a:t> </a:t>
            </a:r>
            <a:r>
              <a:rPr dirty="0"/>
              <a:t>Pipeline</a:t>
            </a:r>
            <a:r>
              <a:rPr spc="-185" dirty="0"/>
              <a:t> </a:t>
            </a:r>
            <a:r>
              <a:rPr spc="-10" dirty="0"/>
              <a:t>Concept</a:t>
            </a:r>
          </a:p>
        </p:txBody>
      </p:sp>
      <p:grpSp>
        <p:nvGrpSpPr>
          <p:cNvPr id="3" name="object 3"/>
          <p:cNvGrpSpPr/>
          <p:nvPr/>
        </p:nvGrpSpPr>
        <p:grpSpPr>
          <a:xfrm>
            <a:off x="2336860" y="3423980"/>
            <a:ext cx="525780" cy="469900"/>
            <a:chOff x="812860" y="3423980"/>
            <a:chExt cx="525780" cy="469900"/>
          </a:xfrm>
        </p:grpSpPr>
        <p:sp>
          <p:nvSpPr>
            <p:cNvPr id="4" name="object 4"/>
            <p:cNvSpPr/>
            <p:nvPr/>
          </p:nvSpPr>
          <p:spPr>
            <a:xfrm>
              <a:off x="819150" y="3430269"/>
              <a:ext cx="513080" cy="457200"/>
            </a:xfrm>
            <a:custGeom>
              <a:avLst/>
              <a:gdLst/>
              <a:ahLst/>
              <a:cxnLst/>
              <a:rect l="l" t="t" r="r" b="b"/>
              <a:pathLst>
                <a:path w="513080" h="457200">
                  <a:moveTo>
                    <a:pt x="60959" y="6350"/>
                  </a:moveTo>
                  <a:lnTo>
                    <a:pt x="179069" y="129539"/>
                  </a:lnTo>
                  <a:lnTo>
                    <a:pt x="158750" y="133350"/>
                  </a:lnTo>
                  <a:lnTo>
                    <a:pt x="127000" y="140969"/>
                  </a:lnTo>
                  <a:lnTo>
                    <a:pt x="76200" y="166369"/>
                  </a:lnTo>
                  <a:lnTo>
                    <a:pt x="36830" y="200659"/>
                  </a:lnTo>
                  <a:lnTo>
                    <a:pt x="10159" y="242569"/>
                  </a:lnTo>
                  <a:lnTo>
                    <a:pt x="0" y="284479"/>
                  </a:lnTo>
                  <a:lnTo>
                    <a:pt x="0" y="312419"/>
                  </a:lnTo>
                  <a:lnTo>
                    <a:pt x="19050" y="360679"/>
                  </a:lnTo>
                  <a:lnTo>
                    <a:pt x="45719" y="393699"/>
                  </a:lnTo>
                  <a:lnTo>
                    <a:pt x="86359" y="422909"/>
                  </a:lnTo>
                  <a:lnTo>
                    <a:pt x="139700" y="445769"/>
                  </a:lnTo>
                  <a:lnTo>
                    <a:pt x="190500" y="455929"/>
                  </a:lnTo>
                  <a:lnTo>
                    <a:pt x="207009" y="457199"/>
                  </a:lnTo>
                  <a:lnTo>
                    <a:pt x="294640" y="457199"/>
                  </a:lnTo>
                  <a:lnTo>
                    <a:pt x="335280" y="454659"/>
                  </a:lnTo>
                  <a:lnTo>
                    <a:pt x="368300" y="445769"/>
                  </a:lnTo>
                  <a:lnTo>
                    <a:pt x="383540" y="441959"/>
                  </a:lnTo>
                  <a:lnTo>
                    <a:pt x="436880" y="415289"/>
                  </a:lnTo>
                  <a:lnTo>
                    <a:pt x="473709" y="384809"/>
                  </a:lnTo>
                  <a:lnTo>
                    <a:pt x="501650" y="341629"/>
                  </a:lnTo>
                  <a:lnTo>
                    <a:pt x="505459" y="326389"/>
                  </a:lnTo>
                  <a:lnTo>
                    <a:pt x="510540" y="311149"/>
                  </a:lnTo>
                  <a:lnTo>
                    <a:pt x="513080" y="290829"/>
                  </a:lnTo>
                  <a:lnTo>
                    <a:pt x="510540" y="270509"/>
                  </a:lnTo>
                  <a:lnTo>
                    <a:pt x="508000" y="256539"/>
                  </a:lnTo>
                  <a:lnTo>
                    <a:pt x="501650" y="241299"/>
                  </a:lnTo>
                  <a:lnTo>
                    <a:pt x="494030" y="223519"/>
                  </a:lnTo>
                  <a:lnTo>
                    <a:pt x="471169" y="195579"/>
                  </a:lnTo>
                  <a:lnTo>
                    <a:pt x="459740" y="185419"/>
                  </a:lnTo>
                  <a:lnTo>
                    <a:pt x="445769" y="172719"/>
                  </a:lnTo>
                  <a:lnTo>
                    <a:pt x="389890" y="144779"/>
                  </a:lnTo>
                  <a:lnTo>
                    <a:pt x="353059" y="133350"/>
                  </a:lnTo>
                  <a:lnTo>
                    <a:pt x="320040" y="129539"/>
                  </a:lnTo>
                  <a:lnTo>
                    <a:pt x="447152" y="24129"/>
                  </a:lnTo>
                  <a:lnTo>
                    <a:pt x="243840" y="24129"/>
                  </a:lnTo>
                  <a:lnTo>
                    <a:pt x="233278" y="21589"/>
                  </a:lnTo>
                  <a:lnTo>
                    <a:pt x="144780" y="21589"/>
                  </a:lnTo>
                  <a:lnTo>
                    <a:pt x="60959" y="6350"/>
                  </a:lnTo>
                  <a:close/>
                </a:path>
                <a:path w="513080" h="457200">
                  <a:moveTo>
                    <a:pt x="349250" y="0"/>
                  </a:moveTo>
                  <a:lnTo>
                    <a:pt x="243840" y="0"/>
                  </a:lnTo>
                  <a:lnTo>
                    <a:pt x="243840" y="24129"/>
                  </a:lnTo>
                  <a:lnTo>
                    <a:pt x="447152" y="24129"/>
                  </a:lnTo>
                  <a:lnTo>
                    <a:pt x="448683" y="22859"/>
                  </a:lnTo>
                  <a:lnTo>
                    <a:pt x="347980" y="22859"/>
                  </a:lnTo>
                  <a:lnTo>
                    <a:pt x="349250" y="0"/>
                  </a:lnTo>
                  <a:close/>
                </a:path>
                <a:path w="513080" h="457200">
                  <a:moveTo>
                    <a:pt x="476250" y="0"/>
                  </a:moveTo>
                  <a:lnTo>
                    <a:pt x="347980" y="22859"/>
                  </a:lnTo>
                  <a:lnTo>
                    <a:pt x="448683" y="22859"/>
                  </a:lnTo>
                  <a:lnTo>
                    <a:pt x="476250" y="0"/>
                  </a:lnTo>
                  <a:close/>
                </a:path>
                <a:path w="513080" h="457200">
                  <a:moveTo>
                    <a:pt x="143509" y="0"/>
                  </a:moveTo>
                  <a:lnTo>
                    <a:pt x="144780" y="21589"/>
                  </a:lnTo>
                  <a:lnTo>
                    <a:pt x="233278"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5" name="object 5"/>
            <p:cNvSpPr/>
            <p:nvPr/>
          </p:nvSpPr>
          <p:spPr>
            <a:xfrm>
              <a:off x="819150" y="3430269"/>
              <a:ext cx="513080" cy="457200"/>
            </a:xfrm>
            <a:custGeom>
              <a:avLst/>
              <a:gdLst/>
              <a:ahLst/>
              <a:cxnLst/>
              <a:rect l="l" t="t" r="r" b="b"/>
              <a:pathLst>
                <a:path w="513080" h="457200">
                  <a:moveTo>
                    <a:pt x="60959" y="6350"/>
                  </a:moveTo>
                  <a:lnTo>
                    <a:pt x="144780" y="21589"/>
                  </a:lnTo>
                  <a:lnTo>
                    <a:pt x="143509" y="0"/>
                  </a:lnTo>
                  <a:lnTo>
                    <a:pt x="243840" y="24129"/>
                  </a:lnTo>
                  <a:lnTo>
                    <a:pt x="243840" y="0"/>
                  </a:lnTo>
                  <a:lnTo>
                    <a:pt x="349250" y="0"/>
                  </a:lnTo>
                  <a:lnTo>
                    <a:pt x="347980" y="22859"/>
                  </a:lnTo>
                  <a:lnTo>
                    <a:pt x="476250" y="0"/>
                  </a:lnTo>
                  <a:lnTo>
                    <a:pt x="320040" y="129539"/>
                  </a:lnTo>
                  <a:lnTo>
                    <a:pt x="335280" y="130809"/>
                  </a:lnTo>
                  <a:lnTo>
                    <a:pt x="353059" y="133350"/>
                  </a:lnTo>
                  <a:lnTo>
                    <a:pt x="373380" y="138429"/>
                  </a:lnTo>
                  <a:lnTo>
                    <a:pt x="389890" y="144779"/>
                  </a:lnTo>
                  <a:lnTo>
                    <a:pt x="410209" y="153669"/>
                  </a:lnTo>
                  <a:lnTo>
                    <a:pt x="427990" y="161289"/>
                  </a:lnTo>
                  <a:lnTo>
                    <a:pt x="445769" y="172719"/>
                  </a:lnTo>
                  <a:lnTo>
                    <a:pt x="459740" y="185419"/>
                  </a:lnTo>
                  <a:lnTo>
                    <a:pt x="471169" y="195579"/>
                  </a:lnTo>
                  <a:lnTo>
                    <a:pt x="482600" y="209549"/>
                  </a:lnTo>
                  <a:lnTo>
                    <a:pt x="494030" y="223519"/>
                  </a:lnTo>
                  <a:lnTo>
                    <a:pt x="501650" y="241299"/>
                  </a:lnTo>
                  <a:lnTo>
                    <a:pt x="508000" y="256539"/>
                  </a:lnTo>
                  <a:lnTo>
                    <a:pt x="510540" y="270509"/>
                  </a:lnTo>
                  <a:lnTo>
                    <a:pt x="513080" y="290829"/>
                  </a:lnTo>
                  <a:lnTo>
                    <a:pt x="510540" y="311149"/>
                  </a:lnTo>
                  <a:lnTo>
                    <a:pt x="505459" y="326389"/>
                  </a:lnTo>
                  <a:lnTo>
                    <a:pt x="501650" y="341629"/>
                  </a:lnTo>
                  <a:lnTo>
                    <a:pt x="473709" y="384809"/>
                  </a:lnTo>
                  <a:lnTo>
                    <a:pt x="436880" y="415289"/>
                  </a:lnTo>
                  <a:lnTo>
                    <a:pt x="417830" y="425449"/>
                  </a:lnTo>
                  <a:lnTo>
                    <a:pt x="401319" y="434339"/>
                  </a:lnTo>
                  <a:lnTo>
                    <a:pt x="383540" y="441959"/>
                  </a:lnTo>
                  <a:lnTo>
                    <a:pt x="368300" y="445769"/>
                  </a:lnTo>
                  <a:lnTo>
                    <a:pt x="349250" y="450849"/>
                  </a:lnTo>
                  <a:lnTo>
                    <a:pt x="335280" y="454659"/>
                  </a:lnTo>
                  <a:lnTo>
                    <a:pt x="313690" y="455929"/>
                  </a:lnTo>
                  <a:lnTo>
                    <a:pt x="294640" y="457199"/>
                  </a:lnTo>
                  <a:lnTo>
                    <a:pt x="207009" y="457199"/>
                  </a:lnTo>
                  <a:lnTo>
                    <a:pt x="190500" y="455929"/>
                  </a:lnTo>
                  <a:lnTo>
                    <a:pt x="139700" y="445769"/>
                  </a:lnTo>
                  <a:lnTo>
                    <a:pt x="86359" y="422909"/>
                  </a:lnTo>
                  <a:lnTo>
                    <a:pt x="45719" y="393699"/>
                  </a:lnTo>
                  <a:lnTo>
                    <a:pt x="19050" y="360679"/>
                  </a:lnTo>
                  <a:lnTo>
                    <a:pt x="5080" y="326389"/>
                  </a:lnTo>
                  <a:lnTo>
                    <a:pt x="0" y="312419"/>
                  </a:lnTo>
                  <a:lnTo>
                    <a:pt x="0" y="297179"/>
                  </a:lnTo>
                  <a:lnTo>
                    <a:pt x="0" y="284479"/>
                  </a:lnTo>
                  <a:lnTo>
                    <a:pt x="3809" y="262889"/>
                  </a:lnTo>
                  <a:lnTo>
                    <a:pt x="20319" y="219709"/>
                  </a:lnTo>
                  <a:lnTo>
                    <a:pt x="53340" y="182879"/>
                  </a:lnTo>
                  <a:lnTo>
                    <a:pt x="97790" y="153669"/>
                  </a:lnTo>
                  <a:lnTo>
                    <a:pt x="158750" y="133350"/>
                  </a:lnTo>
                  <a:lnTo>
                    <a:pt x="179069" y="129539"/>
                  </a:lnTo>
                  <a:lnTo>
                    <a:pt x="60959" y="635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6" name="object 6"/>
            <p:cNvSpPr/>
            <p:nvPr/>
          </p:nvSpPr>
          <p:spPr>
            <a:xfrm>
              <a:off x="812850" y="3423983"/>
              <a:ext cx="525780" cy="469900"/>
            </a:xfrm>
            <a:custGeom>
              <a:avLst/>
              <a:gdLst/>
              <a:ahLst/>
              <a:cxnLst/>
              <a:rect l="l" t="t" r="r" b="b"/>
              <a:pathLst>
                <a:path w="52578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80"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7" name="object 7"/>
          <p:cNvSpPr txBox="1"/>
          <p:nvPr/>
        </p:nvSpPr>
        <p:spPr>
          <a:xfrm>
            <a:off x="2526030" y="3536950"/>
            <a:ext cx="190500" cy="299720"/>
          </a:xfrm>
          <a:prstGeom prst="rect">
            <a:avLst/>
          </a:prstGeom>
        </p:spPr>
        <p:txBody>
          <a:bodyPr vert="horz" wrap="square" lIns="0" tIns="12700" rIns="0" bIns="0" rtlCol="0">
            <a:spAutoFit/>
          </a:bodyPr>
          <a:lstStyle/>
          <a:p>
            <a:pPr marL="12700">
              <a:spcBef>
                <a:spcPts val="100"/>
              </a:spcBef>
            </a:pPr>
            <a:r>
              <a:rPr b="1" kern="0" spc="-50" dirty="0">
                <a:solidFill>
                  <a:sysClr val="windowText" lastClr="000000"/>
                </a:solidFill>
                <a:latin typeface="Arial"/>
                <a:cs typeface="Arial"/>
              </a:rPr>
              <a:t>A</a:t>
            </a:r>
            <a:endParaRPr kern="0">
              <a:solidFill>
                <a:sysClr val="windowText" lastClr="000000"/>
              </a:solidFill>
              <a:latin typeface="Arial"/>
              <a:cs typeface="Arial"/>
            </a:endParaRPr>
          </a:p>
        </p:txBody>
      </p:sp>
      <p:grpSp>
        <p:nvGrpSpPr>
          <p:cNvPr id="8" name="object 8"/>
          <p:cNvGrpSpPr/>
          <p:nvPr/>
        </p:nvGrpSpPr>
        <p:grpSpPr>
          <a:xfrm>
            <a:off x="2324160" y="4249480"/>
            <a:ext cx="525780" cy="469900"/>
            <a:chOff x="800160" y="4249480"/>
            <a:chExt cx="525780" cy="469900"/>
          </a:xfrm>
        </p:grpSpPr>
        <p:sp>
          <p:nvSpPr>
            <p:cNvPr id="9" name="object 9"/>
            <p:cNvSpPr/>
            <p:nvPr/>
          </p:nvSpPr>
          <p:spPr>
            <a:xfrm>
              <a:off x="806449" y="4255769"/>
              <a:ext cx="513080" cy="457200"/>
            </a:xfrm>
            <a:custGeom>
              <a:avLst/>
              <a:gdLst/>
              <a:ahLst/>
              <a:cxnLst/>
              <a:rect l="l" t="t" r="r" b="b"/>
              <a:pathLst>
                <a:path w="513080" h="457200">
                  <a:moveTo>
                    <a:pt x="62230" y="6349"/>
                  </a:moveTo>
                  <a:lnTo>
                    <a:pt x="179069" y="129539"/>
                  </a:lnTo>
                  <a:lnTo>
                    <a:pt x="158750" y="133349"/>
                  </a:lnTo>
                  <a:lnTo>
                    <a:pt x="128269" y="140969"/>
                  </a:lnTo>
                  <a:lnTo>
                    <a:pt x="76200" y="166369"/>
                  </a:lnTo>
                  <a:lnTo>
                    <a:pt x="36830" y="200659"/>
                  </a:lnTo>
                  <a:lnTo>
                    <a:pt x="10159" y="242569"/>
                  </a:lnTo>
                  <a:lnTo>
                    <a:pt x="1270" y="284479"/>
                  </a:lnTo>
                  <a:lnTo>
                    <a:pt x="0" y="297179"/>
                  </a:lnTo>
                  <a:lnTo>
                    <a:pt x="1270" y="312419"/>
                  </a:lnTo>
                  <a:lnTo>
                    <a:pt x="20319" y="360679"/>
                  </a:lnTo>
                  <a:lnTo>
                    <a:pt x="46990" y="393699"/>
                  </a:lnTo>
                  <a:lnTo>
                    <a:pt x="87630" y="422909"/>
                  </a:lnTo>
                  <a:lnTo>
                    <a:pt x="139700" y="445769"/>
                  </a:lnTo>
                  <a:lnTo>
                    <a:pt x="190500" y="455929"/>
                  </a:lnTo>
                  <a:lnTo>
                    <a:pt x="208280" y="457199"/>
                  </a:lnTo>
                  <a:lnTo>
                    <a:pt x="294640" y="457199"/>
                  </a:lnTo>
                  <a:lnTo>
                    <a:pt x="335280" y="454659"/>
                  </a:lnTo>
                  <a:lnTo>
                    <a:pt x="368300" y="445769"/>
                  </a:lnTo>
                  <a:lnTo>
                    <a:pt x="383540" y="441959"/>
                  </a:lnTo>
                  <a:lnTo>
                    <a:pt x="436880" y="415289"/>
                  </a:lnTo>
                  <a:lnTo>
                    <a:pt x="473709" y="384809"/>
                  </a:lnTo>
                  <a:lnTo>
                    <a:pt x="501650" y="341629"/>
                  </a:lnTo>
                  <a:lnTo>
                    <a:pt x="513080" y="290829"/>
                  </a:lnTo>
                  <a:lnTo>
                    <a:pt x="510540" y="270509"/>
                  </a:lnTo>
                  <a:lnTo>
                    <a:pt x="508000" y="256539"/>
                  </a:lnTo>
                  <a:lnTo>
                    <a:pt x="501650" y="241299"/>
                  </a:lnTo>
                  <a:lnTo>
                    <a:pt x="494030" y="223519"/>
                  </a:lnTo>
                  <a:lnTo>
                    <a:pt x="482600" y="209549"/>
                  </a:lnTo>
                  <a:lnTo>
                    <a:pt x="472440" y="195579"/>
                  </a:lnTo>
                  <a:lnTo>
                    <a:pt x="458469" y="185419"/>
                  </a:lnTo>
                  <a:lnTo>
                    <a:pt x="444500" y="172719"/>
                  </a:lnTo>
                  <a:lnTo>
                    <a:pt x="427990" y="161289"/>
                  </a:lnTo>
                  <a:lnTo>
                    <a:pt x="410209" y="153669"/>
                  </a:lnTo>
                  <a:lnTo>
                    <a:pt x="391159" y="144779"/>
                  </a:lnTo>
                  <a:lnTo>
                    <a:pt x="373380" y="138429"/>
                  </a:lnTo>
                  <a:lnTo>
                    <a:pt x="353059" y="133349"/>
                  </a:lnTo>
                  <a:lnTo>
                    <a:pt x="335280" y="129539"/>
                  </a:lnTo>
                  <a:lnTo>
                    <a:pt x="320040" y="129539"/>
                  </a:lnTo>
                  <a:lnTo>
                    <a:pt x="447152" y="24129"/>
                  </a:lnTo>
                  <a:lnTo>
                    <a:pt x="243840" y="24129"/>
                  </a:lnTo>
                  <a:lnTo>
                    <a:pt x="233278" y="21589"/>
                  </a:lnTo>
                  <a:lnTo>
                    <a:pt x="144780" y="21589"/>
                  </a:lnTo>
                  <a:lnTo>
                    <a:pt x="62230" y="6349"/>
                  </a:lnTo>
                  <a:close/>
                </a:path>
                <a:path w="513080" h="457200">
                  <a:moveTo>
                    <a:pt x="349250" y="0"/>
                  </a:moveTo>
                  <a:lnTo>
                    <a:pt x="243840" y="0"/>
                  </a:lnTo>
                  <a:lnTo>
                    <a:pt x="243840" y="24129"/>
                  </a:lnTo>
                  <a:lnTo>
                    <a:pt x="447152" y="24129"/>
                  </a:lnTo>
                  <a:lnTo>
                    <a:pt x="448683" y="22859"/>
                  </a:lnTo>
                  <a:lnTo>
                    <a:pt x="347980" y="22859"/>
                  </a:lnTo>
                  <a:lnTo>
                    <a:pt x="349250" y="0"/>
                  </a:lnTo>
                  <a:close/>
                </a:path>
                <a:path w="513080" h="457200">
                  <a:moveTo>
                    <a:pt x="476250" y="0"/>
                  </a:moveTo>
                  <a:lnTo>
                    <a:pt x="347980" y="22859"/>
                  </a:lnTo>
                  <a:lnTo>
                    <a:pt x="448683" y="22859"/>
                  </a:lnTo>
                  <a:lnTo>
                    <a:pt x="476250" y="0"/>
                  </a:lnTo>
                  <a:close/>
                </a:path>
                <a:path w="513080" h="457200">
                  <a:moveTo>
                    <a:pt x="143509" y="0"/>
                  </a:moveTo>
                  <a:lnTo>
                    <a:pt x="144780" y="21589"/>
                  </a:lnTo>
                  <a:lnTo>
                    <a:pt x="233278"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10" name="object 10"/>
            <p:cNvSpPr/>
            <p:nvPr/>
          </p:nvSpPr>
          <p:spPr>
            <a:xfrm>
              <a:off x="806449" y="4255769"/>
              <a:ext cx="513080" cy="457200"/>
            </a:xfrm>
            <a:custGeom>
              <a:avLst/>
              <a:gdLst/>
              <a:ahLst/>
              <a:cxnLst/>
              <a:rect l="l" t="t" r="r" b="b"/>
              <a:pathLst>
                <a:path w="513080" h="457200">
                  <a:moveTo>
                    <a:pt x="62230" y="6349"/>
                  </a:moveTo>
                  <a:lnTo>
                    <a:pt x="144780" y="21589"/>
                  </a:lnTo>
                  <a:lnTo>
                    <a:pt x="143509" y="0"/>
                  </a:lnTo>
                  <a:lnTo>
                    <a:pt x="243840" y="24129"/>
                  </a:lnTo>
                  <a:lnTo>
                    <a:pt x="243840" y="0"/>
                  </a:lnTo>
                  <a:lnTo>
                    <a:pt x="349250" y="0"/>
                  </a:lnTo>
                  <a:lnTo>
                    <a:pt x="347980" y="22859"/>
                  </a:lnTo>
                  <a:lnTo>
                    <a:pt x="476250" y="0"/>
                  </a:lnTo>
                  <a:lnTo>
                    <a:pt x="320040" y="129539"/>
                  </a:lnTo>
                  <a:lnTo>
                    <a:pt x="335280" y="129539"/>
                  </a:lnTo>
                  <a:lnTo>
                    <a:pt x="353059" y="133349"/>
                  </a:lnTo>
                  <a:lnTo>
                    <a:pt x="373380" y="138429"/>
                  </a:lnTo>
                  <a:lnTo>
                    <a:pt x="391159" y="144779"/>
                  </a:lnTo>
                  <a:lnTo>
                    <a:pt x="410209" y="153669"/>
                  </a:lnTo>
                  <a:lnTo>
                    <a:pt x="427990" y="161289"/>
                  </a:lnTo>
                  <a:lnTo>
                    <a:pt x="444500" y="172719"/>
                  </a:lnTo>
                  <a:lnTo>
                    <a:pt x="458469" y="185419"/>
                  </a:lnTo>
                  <a:lnTo>
                    <a:pt x="472440" y="195579"/>
                  </a:lnTo>
                  <a:lnTo>
                    <a:pt x="482600" y="209549"/>
                  </a:lnTo>
                  <a:lnTo>
                    <a:pt x="494030" y="223519"/>
                  </a:lnTo>
                  <a:lnTo>
                    <a:pt x="501650" y="241299"/>
                  </a:lnTo>
                  <a:lnTo>
                    <a:pt x="508000" y="256539"/>
                  </a:lnTo>
                  <a:lnTo>
                    <a:pt x="510540" y="270509"/>
                  </a:lnTo>
                  <a:lnTo>
                    <a:pt x="513080" y="290829"/>
                  </a:lnTo>
                  <a:lnTo>
                    <a:pt x="510540" y="311149"/>
                  </a:lnTo>
                  <a:lnTo>
                    <a:pt x="495300" y="354329"/>
                  </a:lnTo>
                  <a:lnTo>
                    <a:pt x="455930" y="401319"/>
                  </a:lnTo>
                  <a:lnTo>
                    <a:pt x="417830" y="425449"/>
                  </a:lnTo>
                  <a:lnTo>
                    <a:pt x="401319" y="434339"/>
                  </a:lnTo>
                  <a:lnTo>
                    <a:pt x="383540" y="441959"/>
                  </a:lnTo>
                  <a:lnTo>
                    <a:pt x="368300" y="445769"/>
                  </a:lnTo>
                  <a:lnTo>
                    <a:pt x="349250" y="450849"/>
                  </a:lnTo>
                  <a:lnTo>
                    <a:pt x="335280" y="454659"/>
                  </a:lnTo>
                  <a:lnTo>
                    <a:pt x="313690" y="455929"/>
                  </a:lnTo>
                  <a:lnTo>
                    <a:pt x="294640" y="457199"/>
                  </a:lnTo>
                  <a:lnTo>
                    <a:pt x="208280" y="457199"/>
                  </a:lnTo>
                  <a:lnTo>
                    <a:pt x="190500" y="455929"/>
                  </a:lnTo>
                  <a:lnTo>
                    <a:pt x="139700" y="445769"/>
                  </a:lnTo>
                  <a:lnTo>
                    <a:pt x="87630" y="422909"/>
                  </a:lnTo>
                  <a:lnTo>
                    <a:pt x="46990" y="393699"/>
                  </a:lnTo>
                  <a:lnTo>
                    <a:pt x="20319" y="360679"/>
                  </a:lnTo>
                  <a:lnTo>
                    <a:pt x="1270" y="312419"/>
                  </a:lnTo>
                  <a:lnTo>
                    <a:pt x="0" y="297179"/>
                  </a:lnTo>
                  <a:lnTo>
                    <a:pt x="1270" y="284479"/>
                  </a:lnTo>
                  <a:lnTo>
                    <a:pt x="10159" y="242569"/>
                  </a:lnTo>
                  <a:lnTo>
                    <a:pt x="36830" y="200659"/>
                  </a:lnTo>
                  <a:lnTo>
                    <a:pt x="76200" y="166369"/>
                  </a:lnTo>
                  <a:lnTo>
                    <a:pt x="128269" y="140969"/>
                  </a:lnTo>
                  <a:lnTo>
                    <a:pt x="179069" y="129539"/>
                  </a:lnTo>
                  <a:lnTo>
                    <a:pt x="62230" y="634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1" name="object 11"/>
            <p:cNvSpPr/>
            <p:nvPr/>
          </p:nvSpPr>
          <p:spPr>
            <a:xfrm>
              <a:off x="800150" y="4249483"/>
              <a:ext cx="525780" cy="469900"/>
            </a:xfrm>
            <a:custGeom>
              <a:avLst/>
              <a:gdLst/>
              <a:ahLst/>
              <a:cxnLst/>
              <a:rect l="l" t="t" r="r" b="b"/>
              <a:pathLst>
                <a:path w="52578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80"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12" name="object 12"/>
          <p:cNvGrpSpPr/>
          <p:nvPr/>
        </p:nvGrpSpPr>
        <p:grpSpPr>
          <a:xfrm>
            <a:off x="2298760" y="4986080"/>
            <a:ext cx="525780" cy="471170"/>
            <a:chOff x="774760" y="4986080"/>
            <a:chExt cx="525780" cy="471170"/>
          </a:xfrm>
        </p:grpSpPr>
        <p:sp>
          <p:nvSpPr>
            <p:cNvPr id="13" name="object 13"/>
            <p:cNvSpPr/>
            <p:nvPr/>
          </p:nvSpPr>
          <p:spPr>
            <a:xfrm>
              <a:off x="781049" y="4992369"/>
              <a:ext cx="513080" cy="457200"/>
            </a:xfrm>
            <a:custGeom>
              <a:avLst/>
              <a:gdLst/>
              <a:ahLst/>
              <a:cxnLst/>
              <a:rect l="l" t="t" r="r" b="b"/>
              <a:pathLst>
                <a:path w="513080" h="457200">
                  <a:moveTo>
                    <a:pt x="62230" y="6349"/>
                  </a:moveTo>
                  <a:lnTo>
                    <a:pt x="179069" y="129539"/>
                  </a:lnTo>
                  <a:lnTo>
                    <a:pt x="158750" y="133349"/>
                  </a:lnTo>
                  <a:lnTo>
                    <a:pt x="128269" y="140969"/>
                  </a:lnTo>
                  <a:lnTo>
                    <a:pt x="76200" y="166369"/>
                  </a:lnTo>
                  <a:lnTo>
                    <a:pt x="36830" y="200659"/>
                  </a:lnTo>
                  <a:lnTo>
                    <a:pt x="10159" y="242569"/>
                  </a:lnTo>
                  <a:lnTo>
                    <a:pt x="1270" y="284479"/>
                  </a:lnTo>
                  <a:lnTo>
                    <a:pt x="0" y="297179"/>
                  </a:lnTo>
                  <a:lnTo>
                    <a:pt x="1270" y="312419"/>
                  </a:lnTo>
                  <a:lnTo>
                    <a:pt x="6350" y="326389"/>
                  </a:lnTo>
                  <a:lnTo>
                    <a:pt x="10159" y="341629"/>
                  </a:lnTo>
                  <a:lnTo>
                    <a:pt x="33019" y="379729"/>
                  </a:lnTo>
                  <a:lnTo>
                    <a:pt x="63500" y="407669"/>
                  </a:lnTo>
                  <a:lnTo>
                    <a:pt x="114300" y="435609"/>
                  </a:lnTo>
                  <a:lnTo>
                    <a:pt x="168909" y="453389"/>
                  </a:lnTo>
                  <a:lnTo>
                    <a:pt x="208280" y="457199"/>
                  </a:lnTo>
                  <a:lnTo>
                    <a:pt x="295909" y="457199"/>
                  </a:lnTo>
                  <a:lnTo>
                    <a:pt x="313690" y="455929"/>
                  </a:lnTo>
                  <a:lnTo>
                    <a:pt x="336550" y="454659"/>
                  </a:lnTo>
                  <a:lnTo>
                    <a:pt x="350519" y="450849"/>
                  </a:lnTo>
                  <a:lnTo>
                    <a:pt x="368300" y="447039"/>
                  </a:lnTo>
                  <a:lnTo>
                    <a:pt x="384809" y="441959"/>
                  </a:lnTo>
                  <a:lnTo>
                    <a:pt x="401319" y="434339"/>
                  </a:lnTo>
                  <a:lnTo>
                    <a:pt x="419100" y="426719"/>
                  </a:lnTo>
                  <a:lnTo>
                    <a:pt x="436880" y="415289"/>
                  </a:lnTo>
                  <a:lnTo>
                    <a:pt x="473709" y="384809"/>
                  </a:lnTo>
                  <a:lnTo>
                    <a:pt x="501650" y="342899"/>
                  </a:lnTo>
                  <a:lnTo>
                    <a:pt x="506730" y="326389"/>
                  </a:lnTo>
                  <a:lnTo>
                    <a:pt x="511809" y="311149"/>
                  </a:lnTo>
                  <a:lnTo>
                    <a:pt x="513080" y="290829"/>
                  </a:lnTo>
                  <a:lnTo>
                    <a:pt x="511809" y="270509"/>
                  </a:lnTo>
                  <a:lnTo>
                    <a:pt x="508000" y="256539"/>
                  </a:lnTo>
                  <a:lnTo>
                    <a:pt x="501650" y="241299"/>
                  </a:lnTo>
                  <a:lnTo>
                    <a:pt x="494030" y="223519"/>
                  </a:lnTo>
                  <a:lnTo>
                    <a:pt x="482600" y="209549"/>
                  </a:lnTo>
                  <a:lnTo>
                    <a:pt x="472440" y="196849"/>
                  </a:lnTo>
                  <a:lnTo>
                    <a:pt x="427990" y="162559"/>
                  </a:lnTo>
                  <a:lnTo>
                    <a:pt x="391159" y="144779"/>
                  </a:lnTo>
                  <a:lnTo>
                    <a:pt x="353059" y="133349"/>
                  </a:lnTo>
                  <a:lnTo>
                    <a:pt x="320040" y="129539"/>
                  </a:lnTo>
                  <a:lnTo>
                    <a:pt x="445620" y="25399"/>
                  </a:lnTo>
                  <a:lnTo>
                    <a:pt x="243840" y="25399"/>
                  </a:lnTo>
                  <a:lnTo>
                    <a:pt x="228790" y="21589"/>
                  </a:lnTo>
                  <a:lnTo>
                    <a:pt x="144780" y="21589"/>
                  </a:lnTo>
                  <a:lnTo>
                    <a:pt x="62230" y="6349"/>
                  </a:lnTo>
                  <a:close/>
                </a:path>
                <a:path w="513080" h="457200">
                  <a:moveTo>
                    <a:pt x="350519" y="0"/>
                  </a:moveTo>
                  <a:lnTo>
                    <a:pt x="243840" y="0"/>
                  </a:lnTo>
                  <a:lnTo>
                    <a:pt x="243840" y="25399"/>
                  </a:lnTo>
                  <a:lnTo>
                    <a:pt x="445620" y="25399"/>
                  </a:lnTo>
                  <a:lnTo>
                    <a:pt x="447152" y="24129"/>
                  </a:lnTo>
                  <a:lnTo>
                    <a:pt x="349250" y="24129"/>
                  </a:lnTo>
                  <a:lnTo>
                    <a:pt x="350519" y="0"/>
                  </a:lnTo>
                  <a:close/>
                </a:path>
                <a:path w="513080" h="457200">
                  <a:moveTo>
                    <a:pt x="476250" y="0"/>
                  </a:moveTo>
                  <a:lnTo>
                    <a:pt x="349250" y="24129"/>
                  </a:lnTo>
                  <a:lnTo>
                    <a:pt x="447152" y="24129"/>
                  </a:lnTo>
                  <a:lnTo>
                    <a:pt x="476250" y="0"/>
                  </a:lnTo>
                  <a:close/>
                </a:path>
                <a:path w="513080" h="457200">
                  <a:moveTo>
                    <a:pt x="143509" y="0"/>
                  </a:moveTo>
                  <a:lnTo>
                    <a:pt x="144780" y="21589"/>
                  </a:lnTo>
                  <a:lnTo>
                    <a:pt x="228790"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14" name="object 14"/>
            <p:cNvSpPr/>
            <p:nvPr/>
          </p:nvSpPr>
          <p:spPr>
            <a:xfrm>
              <a:off x="781049" y="4992369"/>
              <a:ext cx="513080" cy="457200"/>
            </a:xfrm>
            <a:custGeom>
              <a:avLst/>
              <a:gdLst/>
              <a:ahLst/>
              <a:cxnLst/>
              <a:rect l="l" t="t" r="r" b="b"/>
              <a:pathLst>
                <a:path w="513080" h="457200">
                  <a:moveTo>
                    <a:pt x="62230" y="6349"/>
                  </a:moveTo>
                  <a:lnTo>
                    <a:pt x="144780" y="21589"/>
                  </a:lnTo>
                  <a:lnTo>
                    <a:pt x="143509" y="0"/>
                  </a:lnTo>
                  <a:lnTo>
                    <a:pt x="243840" y="25399"/>
                  </a:lnTo>
                  <a:lnTo>
                    <a:pt x="243840" y="0"/>
                  </a:lnTo>
                  <a:lnTo>
                    <a:pt x="350519" y="0"/>
                  </a:lnTo>
                  <a:lnTo>
                    <a:pt x="349250" y="24129"/>
                  </a:lnTo>
                  <a:lnTo>
                    <a:pt x="476250" y="0"/>
                  </a:lnTo>
                  <a:lnTo>
                    <a:pt x="320040" y="129539"/>
                  </a:lnTo>
                  <a:lnTo>
                    <a:pt x="336550" y="130809"/>
                  </a:lnTo>
                  <a:lnTo>
                    <a:pt x="353059" y="133349"/>
                  </a:lnTo>
                  <a:lnTo>
                    <a:pt x="391159" y="144779"/>
                  </a:lnTo>
                  <a:lnTo>
                    <a:pt x="427990" y="162559"/>
                  </a:lnTo>
                  <a:lnTo>
                    <a:pt x="459740" y="185419"/>
                  </a:lnTo>
                  <a:lnTo>
                    <a:pt x="482600" y="209549"/>
                  </a:lnTo>
                  <a:lnTo>
                    <a:pt x="494030" y="223519"/>
                  </a:lnTo>
                  <a:lnTo>
                    <a:pt x="501650" y="241299"/>
                  </a:lnTo>
                  <a:lnTo>
                    <a:pt x="508000" y="256539"/>
                  </a:lnTo>
                  <a:lnTo>
                    <a:pt x="511809" y="270509"/>
                  </a:lnTo>
                  <a:lnTo>
                    <a:pt x="513080" y="290829"/>
                  </a:lnTo>
                  <a:lnTo>
                    <a:pt x="511809" y="311149"/>
                  </a:lnTo>
                  <a:lnTo>
                    <a:pt x="506730" y="326389"/>
                  </a:lnTo>
                  <a:lnTo>
                    <a:pt x="501650" y="342899"/>
                  </a:lnTo>
                  <a:lnTo>
                    <a:pt x="473709" y="384809"/>
                  </a:lnTo>
                  <a:lnTo>
                    <a:pt x="436880" y="415289"/>
                  </a:lnTo>
                  <a:lnTo>
                    <a:pt x="401319" y="434339"/>
                  </a:lnTo>
                  <a:lnTo>
                    <a:pt x="384809" y="441959"/>
                  </a:lnTo>
                  <a:lnTo>
                    <a:pt x="368300" y="447039"/>
                  </a:lnTo>
                  <a:lnTo>
                    <a:pt x="350519" y="450849"/>
                  </a:lnTo>
                  <a:lnTo>
                    <a:pt x="336550" y="454659"/>
                  </a:lnTo>
                  <a:lnTo>
                    <a:pt x="313690" y="455929"/>
                  </a:lnTo>
                  <a:lnTo>
                    <a:pt x="295909" y="457199"/>
                  </a:lnTo>
                  <a:lnTo>
                    <a:pt x="208280" y="457199"/>
                  </a:lnTo>
                  <a:lnTo>
                    <a:pt x="168909" y="453389"/>
                  </a:lnTo>
                  <a:lnTo>
                    <a:pt x="114300" y="435609"/>
                  </a:lnTo>
                  <a:lnTo>
                    <a:pt x="63500" y="407669"/>
                  </a:lnTo>
                  <a:lnTo>
                    <a:pt x="33019" y="379729"/>
                  </a:lnTo>
                  <a:lnTo>
                    <a:pt x="10159" y="341629"/>
                  </a:lnTo>
                  <a:lnTo>
                    <a:pt x="6350" y="326389"/>
                  </a:lnTo>
                  <a:lnTo>
                    <a:pt x="1270" y="312419"/>
                  </a:lnTo>
                  <a:lnTo>
                    <a:pt x="0" y="297179"/>
                  </a:lnTo>
                  <a:lnTo>
                    <a:pt x="1270" y="284479"/>
                  </a:lnTo>
                  <a:lnTo>
                    <a:pt x="5079" y="262889"/>
                  </a:lnTo>
                  <a:lnTo>
                    <a:pt x="21590" y="219709"/>
                  </a:lnTo>
                  <a:lnTo>
                    <a:pt x="54609" y="182879"/>
                  </a:lnTo>
                  <a:lnTo>
                    <a:pt x="99059" y="153669"/>
                  </a:lnTo>
                  <a:lnTo>
                    <a:pt x="158750" y="133349"/>
                  </a:lnTo>
                  <a:lnTo>
                    <a:pt x="179069" y="129539"/>
                  </a:lnTo>
                  <a:lnTo>
                    <a:pt x="62230" y="634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5" name="object 15"/>
            <p:cNvSpPr/>
            <p:nvPr/>
          </p:nvSpPr>
          <p:spPr>
            <a:xfrm>
              <a:off x="774750" y="4986083"/>
              <a:ext cx="525780" cy="471170"/>
            </a:xfrm>
            <a:custGeom>
              <a:avLst/>
              <a:gdLst/>
              <a:ahLst/>
              <a:cxnLst/>
              <a:rect l="l" t="t" r="r" b="b"/>
              <a:pathLst>
                <a:path w="525780" h="47117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80" h="471170">
                  <a:moveTo>
                    <a:pt x="525665" y="464756"/>
                  </a:moveTo>
                  <a:lnTo>
                    <a:pt x="523824" y="460311"/>
                  </a:lnTo>
                  <a:lnTo>
                    <a:pt x="519379" y="458470"/>
                  </a:lnTo>
                  <a:lnTo>
                    <a:pt x="514921" y="460311"/>
                  </a:lnTo>
                  <a:lnTo>
                    <a:pt x="513080" y="464756"/>
                  </a:lnTo>
                  <a:lnTo>
                    <a:pt x="514921" y="469214"/>
                  </a:lnTo>
                  <a:lnTo>
                    <a:pt x="519379" y="471055"/>
                  </a:lnTo>
                  <a:lnTo>
                    <a:pt x="523824" y="469214"/>
                  </a:lnTo>
                  <a:lnTo>
                    <a:pt x="525665" y="464756"/>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16" name="object 16"/>
          <p:cNvGrpSpPr/>
          <p:nvPr/>
        </p:nvGrpSpPr>
        <p:grpSpPr>
          <a:xfrm>
            <a:off x="2286060" y="5735380"/>
            <a:ext cx="525780" cy="471170"/>
            <a:chOff x="762060" y="5735380"/>
            <a:chExt cx="525780" cy="471170"/>
          </a:xfrm>
        </p:grpSpPr>
        <p:sp>
          <p:nvSpPr>
            <p:cNvPr id="17" name="object 17"/>
            <p:cNvSpPr/>
            <p:nvPr/>
          </p:nvSpPr>
          <p:spPr>
            <a:xfrm>
              <a:off x="768349" y="5741669"/>
              <a:ext cx="513080" cy="457200"/>
            </a:xfrm>
            <a:custGeom>
              <a:avLst/>
              <a:gdLst/>
              <a:ahLst/>
              <a:cxnLst/>
              <a:rect l="l" t="t" r="r" b="b"/>
              <a:pathLst>
                <a:path w="513080" h="457200">
                  <a:moveTo>
                    <a:pt x="60959" y="6349"/>
                  </a:moveTo>
                  <a:lnTo>
                    <a:pt x="179069" y="129539"/>
                  </a:lnTo>
                  <a:lnTo>
                    <a:pt x="158750" y="133349"/>
                  </a:lnTo>
                  <a:lnTo>
                    <a:pt x="127000" y="140969"/>
                  </a:lnTo>
                  <a:lnTo>
                    <a:pt x="76200" y="166369"/>
                  </a:lnTo>
                  <a:lnTo>
                    <a:pt x="36829" y="200659"/>
                  </a:lnTo>
                  <a:lnTo>
                    <a:pt x="10159" y="242569"/>
                  </a:lnTo>
                  <a:lnTo>
                    <a:pt x="0" y="284479"/>
                  </a:lnTo>
                  <a:lnTo>
                    <a:pt x="0" y="312419"/>
                  </a:lnTo>
                  <a:lnTo>
                    <a:pt x="20320" y="360679"/>
                  </a:lnTo>
                  <a:lnTo>
                    <a:pt x="45719" y="393699"/>
                  </a:lnTo>
                  <a:lnTo>
                    <a:pt x="87630" y="422909"/>
                  </a:lnTo>
                  <a:lnTo>
                    <a:pt x="139700" y="445769"/>
                  </a:lnTo>
                  <a:lnTo>
                    <a:pt x="190500" y="455929"/>
                  </a:lnTo>
                  <a:lnTo>
                    <a:pt x="207009" y="457199"/>
                  </a:lnTo>
                  <a:lnTo>
                    <a:pt x="294640" y="457199"/>
                  </a:lnTo>
                  <a:lnTo>
                    <a:pt x="335280" y="454659"/>
                  </a:lnTo>
                  <a:lnTo>
                    <a:pt x="368300" y="445769"/>
                  </a:lnTo>
                  <a:lnTo>
                    <a:pt x="383540" y="441959"/>
                  </a:lnTo>
                  <a:lnTo>
                    <a:pt x="436880" y="415289"/>
                  </a:lnTo>
                  <a:lnTo>
                    <a:pt x="473709" y="384809"/>
                  </a:lnTo>
                  <a:lnTo>
                    <a:pt x="501650" y="341629"/>
                  </a:lnTo>
                  <a:lnTo>
                    <a:pt x="505459" y="326389"/>
                  </a:lnTo>
                  <a:lnTo>
                    <a:pt x="510540" y="311149"/>
                  </a:lnTo>
                  <a:lnTo>
                    <a:pt x="513080" y="290829"/>
                  </a:lnTo>
                  <a:lnTo>
                    <a:pt x="510540" y="270509"/>
                  </a:lnTo>
                  <a:lnTo>
                    <a:pt x="508000" y="256539"/>
                  </a:lnTo>
                  <a:lnTo>
                    <a:pt x="501650" y="241299"/>
                  </a:lnTo>
                  <a:lnTo>
                    <a:pt x="494030" y="224789"/>
                  </a:lnTo>
                  <a:lnTo>
                    <a:pt x="482600" y="210819"/>
                  </a:lnTo>
                  <a:lnTo>
                    <a:pt x="471169" y="195579"/>
                  </a:lnTo>
                  <a:lnTo>
                    <a:pt x="459740" y="185419"/>
                  </a:lnTo>
                  <a:lnTo>
                    <a:pt x="445769" y="172719"/>
                  </a:lnTo>
                  <a:lnTo>
                    <a:pt x="427990" y="162559"/>
                  </a:lnTo>
                  <a:lnTo>
                    <a:pt x="389890" y="144779"/>
                  </a:lnTo>
                  <a:lnTo>
                    <a:pt x="353059" y="133349"/>
                  </a:lnTo>
                  <a:lnTo>
                    <a:pt x="320040" y="129539"/>
                  </a:lnTo>
                  <a:lnTo>
                    <a:pt x="445620" y="25399"/>
                  </a:lnTo>
                  <a:lnTo>
                    <a:pt x="243840" y="25399"/>
                  </a:lnTo>
                  <a:lnTo>
                    <a:pt x="228790" y="21589"/>
                  </a:lnTo>
                  <a:lnTo>
                    <a:pt x="144780" y="21589"/>
                  </a:lnTo>
                  <a:lnTo>
                    <a:pt x="60959" y="6349"/>
                  </a:lnTo>
                  <a:close/>
                </a:path>
                <a:path w="513080" h="457200">
                  <a:moveTo>
                    <a:pt x="349250" y="0"/>
                  </a:moveTo>
                  <a:lnTo>
                    <a:pt x="243840" y="0"/>
                  </a:lnTo>
                  <a:lnTo>
                    <a:pt x="243840" y="25399"/>
                  </a:lnTo>
                  <a:lnTo>
                    <a:pt x="445620" y="25399"/>
                  </a:lnTo>
                  <a:lnTo>
                    <a:pt x="448683" y="22859"/>
                  </a:lnTo>
                  <a:lnTo>
                    <a:pt x="347980" y="22859"/>
                  </a:lnTo>
                  <a:lnTo>
                    <a:pt x="349250" y="0"/>
                  </a:lnTo>
                  <a:close/>
                </a:path>
                <a:path w="513080" h="457200">
                  <a:moveTo>
                    <a:pt x="476250" y="0"/>
                  </a:moveTo>
                  <a:lnTo>
                    <a:pt x="347980" y="22859"/>
                  </a:lnTo>
                  <a:lnTo>
                    <a:pt x="448683" y="22859"/>
                  </a:lnTo>
                  <a:lnTo>
                    <a:pt x="476250" y="0"/>
                  </a:lnTo>
                  <a:close/>
                </a:path>
                <a:path w="513080" h="457200">
                  <a:moveTo>
                    <a:pt x="143509" y="0"/>
                  </a:moveTo>
                  <a:lnTo>
                    <a:pt x="144780" y="21589"/>
                  </a:lnTo>
                  <a:lnTo>
                    <a:pt x="228790"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18" name="object 18"/>
            <p:cNvSpPr/>
            <p:nvPr/>
          </p:nvSpPr>
          <p:spPr>
            <a:xfrm>
              <a:off x="768349" y="5741669"/>
              <a:ext cx="513080" cy="457200"/>
            </a:xfrm>
            <a:custGeom>
              <a:avLst/>
              <a:gdLst/>
              <a:ahLst/>
              <a:cxnLst/>
              <a:rect l="l" t="t" r="r" b="b"/>
              <a:pathLst>
                <a:path w="513080" h="457200">
                  <a:moveTo>
                    <a:pt x="60959" y="6349"/>
                  </a:moveTo>
                  <a:lnTo>
                    <a:pt x="144780" y="21589"/>
                  </a:lnTo>
                  <a:lnTo>
                    <a:pt x="143509" y="0"/>
                  </a:lnTo>
                  <a:lnTo>
                    <a:pt x="243840" y="25399"/>
                  </a:lnTo>
                  <a:lnTo>
                    <a:pt x="243840" y="0"/>
                  </a:lnTo>
                  <a:lnTo>
                    <a:pt x="349250" y="0"/>
                  </a:lnTo>
                  <a:lnTo>
                    <a:pt x="347980" y="22859"/>
                  </a:lnTo>
                  <a:lnTo>
                    <a:pt x="476250" y="0"/>
                  </a:lnTo>
                  <a:lnTo>
                    <a:pt x="320040" y="129539"/>
                  </a:lnTo>
                  <a:lnTo>
                    <a:pt x="335280" y="130809"/>
                  </a:lnTo>
                  <a:lnTo>
                    <a:pt x="353059" y="133349"/>
                  </a:lnTo>
                  <a:lnTo>
                    <a:pt x="389890" y="144779"/>
                  </a:lnTo>
                  <a:lnTo>
                    <a:pt x="427990" y="162559"/>
                  </a:lnTo>
                  <a:lnTo>
                    <a:pt x="459740" y="185419"/>
                  </a:lnTo>
                  <a:lnTo>
                    <a:pt x="471169" y="195579"/>
                  </a:lnTo>
                  <a:lnTo>
                    <a:pt x="482600" y="210819"/>
                  </a:lnTo>
                  <a:lnTo>
                    <a:pt x="494030" y="224789"/>
                  </a:lnTo>
                  <a:lnTo>
                    <a:pt x="501650" y="241299"/>
                  </a:lnTo>
                  <a:lnTo>
                    <a:pt x="508000" y="256539"/>
                  </a:lnTo>
                  <a:lnTo>
                    <a:pt x="510540" y="270509"/>
                  </a:lnTo>
                  <a:lnTo>
                    <a:pt x="513080" y="290829"/>
                  </a:lnTo>
                  <a:lnTo>
                    <a:pt x="510540" y="311149"/>
                  </a:lnTo>
                  <a:lnTo>
                    <a:pt x="505459" y="326389"/>
                  </a:lnTo>
                  <a:lnTo>
                    <a:pt x="501650" y="341629"/>
                  </a:lnTo>
                  <a:lnTo>
                    <a:pt x="473709" y="384809"/>
                  </a:lnTo>
                  <a:lnTo>
                    <a:pt x="436880" y="415289"/>
                  </a:lnTo>
                  <a:lnTo>
                    <a:pt x="401319" y="434339"/>
                  </a:lnTo>
                  <a:lnTo>
                    <a:pt x="368300" y="445769"/>
                  </a:lnTo>
                  <a:lnTo>
                    <a:pt x="349250" y="450849"/>
                  </a:lnTo>
                  <a:lnTo>
                    <a:pt x="335280" y="454659"/>
                  </a:lnTo>
                  <a:lnTo>
                    <a:pt x="313690" y="455929"/>
                  </a:lnTo>
                  <a:lnTo>
                    <a:pt x="294640" y="457199"/>
                  </a:lnTo>
                  <a:lnTo>
                    <a:pt x="207009" y="457199"/>
                  </a:lnTo>
                  <a:lnTo>
                    <a:pt x="190500" y="455929"/>
                  </a:lnTo>
                  <a:lnTo>
                    <a:pt x="139700" y="445769"/>
                  </a:lnTo>
                  <a:lnTo>
                    <a:pt x="87630" y="422909"/>
                  </a:lnTo>
                  <a:lnTo>
                    <a:pt x="45719" y="393699"/>
                  </a:lnTo>
                  <a:lnTo>
                    <a:pt x="20320" y="360679"/>
                  </a:lnTo>
                  <a:lnTo>
                    <a:pt x="5079" y="326389"/>
                  </a:lnTo>
                  <a:lnTo>
                    <a:pt x="0" y="312419"/>
                  </a:lnTo>
                  <a:lnTo>
                    <a:pt x="0" y="297179"/>
                  </a:lnTo>
                  <a:lnTo>
                    <a:pt x="0" y="284479"/>
                  </a:lnTo>
                  <a:lnTo>
                    <a:pt x="3809" y="262889"/>
                  </a:lnTo>
                  <a:lnTo>
                    <a:pt x="20320" y="219709"/>
                  </a:lnTo>
                  <a:lnTo>
                    <a:pt x="53340" y="184149"/>
                  </a:lnTo>
                  <a:lnTo>
                    <a:pt x="97790" y="153669"/>
                  </a:lnTo>
                  <a:lnTo>
                    <a:pt x="158750" y="133349"/>
                  </a:lnTo>
                  <a:lnTo>
                    <a:pt x="179069" y="129539"/>
                  </a:lnTo>
                  <a:lnTo>
                    <a:pt x="60959" y="634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9" name="object 19"/>
            <p:cNvSpPr/>
            <p:nvPr/>
          </p:nvSpPr>
          <p:spPr>
            <a:xfrm>
              <a:off x="762050" y="5735383"/>
              <a:ext cx="525780" cy="471170"/>
            </a:xfrm>
            <a:custGeom>
              <a:avLst/>
              <a:gdLst/>
              <a:ahLst/>
              <a:cxnLst/>
              <a:rect l="l" t="t" r="r" b="b"/>
              <a:pathLst>
                <a:path w="525780" h="47117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80" h="471170">
                  <a:moveTo>
                    <a:pt x="525665" y="464756"/>
                  </a:moveTo>
                  <a:lnTo>
                    <a:pt x="523824" y="460311"/>
                  </a:lnTo>
                  <a:lnTo>
                    <a:pt x="519379" y="458470"/>
                  </a:lnTo>
                  <a:lnTo>
                    <a:pt x="514921" y="460311"/>
                  </a:lnTo>
                  <a:lnTo>
                    <a:pt x="513080" y="464756"/>
                  </a:lnTo>
                  <a:lnTo>
                    <a:pt x="514921" y="469214"/>
                  </a:lnTo>
                  <a:lnTo>
                    <a:pt x="519379" y="471055"/>
                  </a:lnTo>
                  <a:lnTo>
                    <a:pt x="523824" y="469214"/>
                  </a:lnTo>
                  <a:lnTo>
                    <a:pt x="525665" y="46475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20" name="object 20"/>
          <p:cNvSpPr txBox="1"/>
          <p:nvPr/>
        </p:nvSpPr>
        <p:spPr>
          <a:xfrm>
            <a:off x="2477769" y="4362450"/>
            <a:ext cx="228600" cy="1785620"/>
          </a:xfrm>
          <a:prstGeom prst="rect">
            <a:avLst/>
          </a:prstGeom>
        </p:spPr>
        <p:txBody>
          <a:bodyPr vert="horz" wrap="square" lIns="0" tIns="12700" rIns="0" bIns="0" rtlCol="0">
            <a:spAutoFit/>
          </a:bodyPr>
          <a:lstStyle/>
          <a:p>
            <a:pPr marL="50800">
              <a:spcBef>
                <a:spcPts val="100"/>
              </a:spcBef>
            </a:pPr>
            <a:r>
              <a:rPr b="1" kern="0" spc="-50" dirty="0">
                <a:solidFill>
                  <a:sysClr val="windowText" lastClr="000000"/>
                </a:solidFill>
                <a:latin typeface="Arial"/>
                <a:cs typeface="Arial"/>
              </a:rPr>
              <a:t>B</a:t>
            </a:r>
            <a:endParaRPr kern="0">
              <a:solidFill>
                <a:sysClr val="windowText" lastClr="000000"/>
              </a:solidFill>
              <a:latin typeface="Arial"/>
              <a:cs typeface="Arial"/>
            </a:endParaRPr>
          </a:p>
          <a:p>
            <a:pPr marL="12700" marR="29845" indent="13970">
              <a:lnSpc>
                <a:spcPts val="5900"/>
              </a:lnSpc>
              <a:spcBef>
                <a:spcPts val="520"/>
              </a:spcBef>
            </a:pPr>
            <a:r>
              <a:rPr b="1" kern="0" spc="-50" dirty="0">
                <a:solidFill>
                  <a:sysClr val="windowText" lastClr="000000"/>
                </a:solidFill>
                <a:latin typeface="Arial"/>
                <a:cs typeface="Arial"/>
              </a:rPr>
              <a:t>C D</a:t>
            </a:r>
            <a:endParaRPr kern="0">
              <a:solidFill>
                <a:sysClr val="windowText" lastClr="000000"/>
              </a:solidFill>
              <a:latin typeface="Arial"/>
              <a:cs typeface="Arial"/>
            </a:endParaRPr>
          </a:p>
        </p:txBody>
      </p:sp>
      <p:grpSp>
        <p:nvGrpSpPr>
          <p:cNvPr id="21" name="object 21"/>
          <p:cNvGrpSpPr/>
          <p:nvPr/>
        </p:nvGrpSpPr>
        <p:grpSpPr>
          <a:xfrm>
            <a:off x="2984500" y="2750820"/>
            <a:ext cx="6262370" cy="317500"/>
            <a:chOff x="1460500" y="2750820"/>
            <a:chExt cx="6262370" cy="317500"/>
          </a:xfrm>
        </p:grpSpPr>
        <p:sp>
          <p:nvSpPr>
            <p:cNvPr id="22" name="object 22"/>
            <p:cNvSpPr/>
            <p:nvPr/>
          </p:nvSpPr>
          <p:spPr>
            <a:xfrm>
              <a:off x="1485900" y="2928620"/>
              <a:ext cx="447040" cy="0"/>
            </a:xfrm>
            <a:custGeom>
              <a:avLst/>
              <a:gdLst/>
              <a:ahLst/>
              <a:cxnLst/>
              <a:rect l="l" t="t" r="r" b="b"/>
              <a:pathLst>
                <a:path w="447039">
                  <a:moveTo>
                    <a:pt x="0" y="0"/>
                  </a:moveTo>
                  <a:lnTo>
                    <a:pt x="447039" y="0"/>
                  </a:lnTo>
                </a:path>
              </a:pathLst>
            </a:custGeom>
            <a:ln w="50676">
              <a:solidFill>
                <a:srgbClr val="F5BE68"/>
              </a:solidFill>
            </a:ln>
          </p:spPr>
          <p:txBody>
            <a:bodyPr wrap="square" lIns="0" tIns="0" rIns="0" bIns="0" rtlCol="0"/>
            <a:lstStyle/>
            <a:p>
              <a:endParaRPr kern="0">
                <a:solidFill>
                  <a:sysClr val="windowText" lastClr="000000"/>
                </a:solidFill>
              </a:endParaRPr>
            </a:p>
          </p:txBody>
        </p:sp>
        <p:sp>
          <p:nvSpPr>
            <p:cNvPr id="23" name="object 23"/>
            <p:cNvSpPr/>
            <p:nvPr/>
          </p:nvSpPr>
          <p:spPr>
            <a:xfrm>
              <a:off x="2006600" y="2928620"/>
              <a:ext cx="562610" cy="0"/>
            </a:xfrm>
            <a:custGeom>
              <a:avLst/>
              <a:gdLst/>
              <a:ahLst/>
              <a:cxnLst/>
              <a:rect l="l" t="t" r="r" b="b"/>
              <a:pathLst>
                <a:path w="562610">
                  <a:moveTo>
                    <a:pt x="0" y="0"/>
                  </a:moveTo>
                  <a:lnTo>
                    <a:pt x="562610"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24" name="object 24"/>
            <p:cNvSpPr/>
            <p:nvPr/>
          </p:nvSpPr>
          <p:spPr>
            <a:xfrm>
              <a:off x="2640330" y="2928620"/>
              <a:ext cx="332740" cy="0"/>
            </a:xfrm>
            <a:custGeom>
              <a:avLst/>
              <a:gdLst/>
              <a:ahLst/>
              <a:cxnLst/>
              <a:rect l="l" t="t" r="r" b="b"/>
              <a:pathLst>
                <a:path w="332739">
                  <a:moveTo>
                    <a:pt x="0" y="0"/>
                  </a:moveTo>
                  <a:lnTo>
                    <a:pt x="332739" y="0"/>
                  </a:lnTo>
                </a:path>
              </a:pathLst>
            </a:custGeom>
            <a:ln w="50676">
              <a:solidFill>
                <a:srgbClr val="00DEC9"/>
              </a:solidFill>
            </a:ln>
          </p:spPr>
          <p:txBody>
            <a:bodyPr wrap="square" lIns="0" tIns="0" rIns="0" bIns="0" rtlCol="0"/>
            <a:lstStyle/>
            <a:p>
              <a:endParaRPr kern="0">
                <a:solidFill>
                  <a:sysClr val="windowText" lastClr="000000"/>
                </a:solidFill>
              </a:endParaRPr>
            </a:p>
          </p:txBody>
        </p:sp>
        <p:sp>
          <p:nvSpPr>
            <p:cNvPr id="25" name="object 25"/>
            <p:cNvSpPr/>
            <p:nvPr/>
          </p:nvSpPr>
          <p:spPr>
            <a:xfrm>
              <a:off x="1981200" y="2757170"/>
              <a:ext cx="1042669" cy="304800"/>
            </a:xfrm>
            <a:custGeom>
              <a:avLst/>
              <a:gdLst/>
              <a:ahLst/>
              <a:cxnLst/>
              <a:rect l="l" t="t" r="r" b="b"/>
              <a:pathLst>
                <a:path w="1042669" h="304800">
                  <a:moveTo>
                    <a:pt x="0" y="0"/>
                  </a:moveTo>
                  <a:lnTo>
                    <a:pt x="1269" y="304800"/>
                  </a:lnTo>
                </a:path>
                <a:path w="1042669" h="304800">
                  <a:moveTo>
                    <a:pt x="635000" y="0"/>
                  </a:moveTo>
                  <a:lnTo>
                    <a:pt x="636269" y="304800"/>
                  </a:lnTo>
                </a:path>
                <a:path w="1042669" h="304800">
                  <a:moveTo>
                    <a:pt x="1041400" y="0"/>
                  </a:moveTo>
                  <a:lnTo>
                    <a:pt x="1042669" y="30480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26" name="object 26"/>
            <p:cNvSpPr/>
            <p:nvPr/>
          </p:nvSpPr>
          <p:spPr>
            <a:xfrm>
              <a:off x="3060700" y="2928620"/>
              <a:ext cx="447040" cy="0"/>
            </a:xfrm>
            <a:custGeom>
              <a:avLst/>
              <a:gdLst/>
              <a:ahLst/>
              <a:cxnLst/>
              <a:rect l="l" t="t" r="r" b="b"/>
              <a:pathLst>
                <a:path w="447039">
                  <a:moveTo>
                    <a:pt x="0" y="0"/>
                  </a:moveTo>
                  <a:lnTo>
                    <a:pt x="447039" y="0"/>
                  </a:lnTo>
                </a:path>
              </a:pathLst>
            </a:custGeom>
            <a:ln w="50676">
              <a:solidFill>
                <a:srgbClr val="F5BE68"/>
              </a:solidFill>
            </a:ln>
          </p:spPr>
          <p:txBody>
            <a:bodyPr wrap="square" lIns="0" tIns="0" rIns="0" bIns="0" rtlCol="0"/>
            <a:lstStyle/>
            <a:p>
              <a:endParaRPr kern="0">
                <a:solidFill>
                  <a:sysClr val="windowText" lastClr="000000"/>
                </a:solidFill>
              </a:endParaRPr>
            </a:p>
          </p:txBody>
        </p:sp>
        <p:sp>
          <p:nvSpPr>
            <p:cNvPr id="27" name="object 27"/>
            <p:cNvSpPr/>
            <p:nvPr/>
          </p:nvSpPr>
          <p:spPr>
            <a:xfrm>
              <a:off x="3581400" y="2928620"/>
              <a:ext cx="560070" cy="0"/>
            </a:xfrm>
            <a:custGeom>
              <a:avLst/>
              <a:gdLst/>
              <a:ahLst/>
              <a:cxnLst/>
              <a:rect l="l" t="t" r="r" b="b"/>
              <a:pathLst>
                <a:path w="560070">
                  <a:moveTo>
                    <a:pt x="0" y="0"/>
                  </a:moveTo>
                  <a:lnTo>
                    <a:pt x="560070"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28" name="object 28"/>
            <p:cNvSpPr/>
            <p:nvPr/>
          </p:nvSpPr>
          <p:spPr>
            <a:xfrm>
              <a:off x="4215129" y="2928620"/>
              <a:ext cx="332740" cy="0"/>
            </a:xfrm>
            <a:custGeom>
              <a:avLst/>
              <a:gdLst/>
              <a:ahLst/>
              <a:cxnLst/>
              <a:rect l="l" t="t" r="r" b="b"/>
              <a:pathLst>
                <a:path w="332739">
                  <a:moveTo>
                    <a:pt x="0" y="0"/>
                  </a:moveTo>
                  <a:lnTo>
                    <a:pt x="332740" y="0"/>
                  </a:lnTo>
                </a:path>
              </a:pathLst>
            </a:custGeom>
            <a:ln w="50676">
              <a:solidFill>
                <a:srgbClr val="00DEC9"/>
              </a:solidFill>
            </a:ln>
          </p:spPr>
          <p:txBody>
            <a:bodyPr wrap="square" lIns="0" tIns="0" rIns="0" bIns="0" rtlCol="0"/>
            <a:lstStyle/>
            <a:p>
              <a:endParaRPr kern="0">
                <a:solidFill>
                  <a:sysClr val="windowText" lastClr="000000"/>
                </a:solidFill>
              </a:endParaRPr>
            </a:p>
          </p:txBody>
        </p:sp>
        <p:sp>
          <p:nvSpPr>
            <p:cNvPr id="29" name="object 29"/>
            <p:cNvSpPr/>
            <p:nvPr/>
          </p:nvSpPr>
          <p:spPr>
            <a:xfrm>
              <a:off x="3556000" y="2757170"/>
              <a:ext cx="1042669" cy="304800"/>
            </a:xfrm>
            <a:custGeom>
              <a:avLst/>
              <a:gdLst/>
              <a:ahLst/>
              <a:cxnLst/>
              <a:rect l="l" t="t" r="r" b="b"/>
              <a:pathLst>
                <a:path w="1042670" h="304800">
                  <a:moveTo>
                    <a:pt x="0" y="0"/>
                  </a:moveTo>
                  <a:lnTo>
                    <a:pt x="1270" y="304800"/>
                  </a:lnTo>
                </a:path>
                <a:path w="1042670" h="304800">
                  <a:moveTo>
                    <a:pt x="635000" y="0"/>
                  </a:moveTo>
                  <a:lnTo>
                    <a:pt x="636270" y="304800"/>
                  </a:lnTo>
                </a:path>
                <a:path w="1042670" h="304800">
                  <a:moveTo>
                    <a:pt x="1041400" y="0"/>
                  </a:moveTo>
                  <a:lnTo>
                    <a:pt x="1042670" y="30480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30" name="object 30"/>
            <p:cNvSpPr/>
            <p:nvPr/>
          </p:nvSpPr>
          <p:spPr>
            <a:xfrm>
              <a:off x="4635500" y="2928620"/>
              <a:ext cx="448309" cy="0"/>
            </a:xfrm>
            <a:custGeom>
              <a:avLst/>
              <a:gdLst/>
              <a:ahLst/>
              <a:cxnLst/>
              <a:rect l="l" t="t" r="r" b="b"/>
              <a:pathLst>
                <a:path w="448310">
                  <a:moveTo>
                    <a:pt x="0" y="0"/>
                  </a:moveTo>
                  <a:lnTo>
                    <a:pt x="448310" y="0"/>
                  </a:lnTo>
                </a:path>
              </a:pathLst>
            </a:custGeom>
            <a:ln w="50676">
              <a:solidFill>
                <a:srgbClr val="F5BE68"/>
              </a:solidFill>
            </a:ln>
          </p:spPr>
          <p:txBody>
            <a:bodyPr wrap="square" lIns="0" tIns="0" rIns="0" bIns="0" rtlCol="0"/>
            <a:lstStyle/>
            <a:p>
              <a:endParaRPr kern="0">
                <a:solidFill>
                  <a:sysClr val="windowText" lastClr="000000"/>
                </a:solidFill>
              </a:endParaRPr>
            </a:p>
          </p:txBody>
        </p:sp>
        <p:sp>
          <p:nvSpPr>
            <p:cNvPr id="31" name="object 31"/>
            <p:cNvSpPr/>
            <p:nvPr/>
          </p:nvSpPr>
          <p:spPr>
            <a:xfrm>
              <a:off x="5154929" y="2928620"/>
              <a:ext cx="561340" cy="0"/>
            </a:xfrm>
            <a:custGeom>
              <a:avLst/>
              <a:gdLst/>
              <a:ahLst/>
              <a:cxnLst/>
              <a:rect l="l" t="t" r="r" b="b"/>
              <a:pathLst>
                <a:path w="561339">
                  <a:moveTo>
                    <a:pt x="0" y="0"/>
                  </a:moveTo>
                  <a:lnTo>
                    <a:pt x="561340"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32" name="object 32"/>
            <p:cNvSpPr/>
            <p:nvPr/>
          </p:nvSpPr>
          <p:spPr>
            <a:xfrm>
              <a:off x="5789929" y="2928620"/>
              <a:ext cx="332740" cy="0"/>
            </a:xfrm>
            <a:custGeom>
              <a:avLst/>
              <a:gdLst/>
              <a:ahLst/>
              <a:cxnLst/>
              <a:rect l="l" t="t" r="r" b="b"/>
              <a:pathLst>
                <a:path w="332739">
                  <a:moveTo>
                    <a:pt x="0" y="0"/>
                  </a:moveTo>
                  <a:lnTo>
                    <a:pt x="332740" y="0"/>
                  </a:lnTo>
                </a:path>
              </a:pathLst>
            </a:custGeom>
            <a:ln w="50676">
              <a:solidFill>
                <a:srgbClr val="00DEC9"/>
              </a:solidFill>
            </a:ln>
          </p:spPr>
          <p:txBody>
            <a:bodyPr wrap="square" lIns="0" tIns="0" rIns="0" bIns="0" rtlCol="0"/>
            <a:lstStyle/>
            <a:p>
              <a:endParaRPr kern="0">
                <a:solidFill>
                  <a:sysClr val="windowText" lastClr="000000"/>
                </a:solidFill>
              </a:endParaRPr>
            </a:p>
          </p:txBody>
        </p:sp>
        <p:sp>
          <p:nvSpPr>
            <p:cNvPr id="33" name="object 33"/>
            <p:cNvSpPr/>
            <p:nvPr/>
          </p:nvSpPr>
          <p:spPr>
            <a:xfrm>
              <a:off x="5130800" y="2757170"/>
              <a:ext cx="1042669" cy="304800"/>
            </a:xfrm>
            <a:custGeom>
              <a:avLst/>
              <a:gdLst/>
              <a:ahLst/>
              <a:cxnLst/>
              <a:rect l="l" t="t" r="r" b="b"/>
              <a:pathLst>
                <a:path w="1042670" h="304800">
                  <a:moveTo>
                    <a:pt x="0" y="0"/>
                  </a:moveTo>
                  <a:lnTo>
                    <a:pt x="1270" y="304800"/>
                  </a:lnTo>
                </a:path>
                <a:path w="1042670" h="304800">
                  <a:moveTo>
                    <a:pt x="635000" y="0"/>
                  </a:moveTo>
                  <a:lnTo>
                    <a:pt x="636270" y="304800"/>
                  </a:lnTo>
                </a:path>
                <a:path w="1042670" h="304800">
                  <a:moveTo>
                    <a:pt x="1041400" y="0"/>
                  </a:moveTo>
                  <a:lnTo>
                    <a:pt x="1042670" y="30480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34" name="object 34"/>
            <p:cNvSpPr/>
            <p:nvPr/>
          </p:nvSpPr>
          <p:spPr>
            <a:xfrm>
              <a:off x="6210300" y="2928620"/>
              <a:ext cx="447040" cy="0"/>
            </a:xfrm>
            <a:custGeom>
              <a:avLst/>
              <a:gdLst/>
              <a:ahLst/>
              <a:cxnLst/>
              <a:rect l="l" t="t" r="r" b="b"/>
              <a:pathLst>
                <a:path w="447040">
                  <a:moveTo>
                    <a:pt x="0" y="0"/>
                  </a:moveTo>
                  <a:lnTo>
                    <a:pt x="447040" y="0"/>
                  </a:lnTo>
                </a:path>
              </a:pathLst>
            </a:custGeom>
            <a:ln w="50676">
              <a:solidFill>
                <a:srgbClr val="F5BE68"/>
              </a:solidFill>
            </a:ln>
          </p:spPr>
          <p:txBody>
            <a:bodyPr wrap="square" lIns="0" tIns="0" rIns="0" bIns="0" rtlCol="0"/>
            <a:lstStyle/>
            <a:p>
              <a:endParaRPr kern="0">
                <a:solidFill>
                  <a:sysClr val="windowText" lastClr="000000"/>
                </a:solidFill>
              </a:endParaRPr>
            </a:p>
          </p:txBody>
        </p:sp>
        <p:sp>
          <p:nvSpPr>
            <p:cNvPr id="35" name="object 35"/>
            <p:cNvSpPr/>
            <p:nvPr/>
          </p:nvSpPr>
          <p:spPr>
            <a:xfrm>
              <a:off x="6729729" y="2928620"/>
              <a:ext cx="561340" cy="0"/>
            </a:xfrm>
            <a:custGeom>
              <a:avLst/>
              <a:gdLst/>
              <a:ahLst/>
              <a:cxnLst/>
              <a:rect l="l" t="t" r="r" b="b"/>
              <a:pathLst>
                <a:path w="561340">
                  <a:moveTo>
                    <a:pt x="0" y="0"/>
                  </a:moveTo>
                  <a:lnTo>
                    <a:pt x="561340"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36" name="object 36"/>
            <p:cNvSpPr/>
            <p:nvPr/>
          </p:nvSpPr>
          <p:spPr>
            <a:xfrm>
              <a:off x="7364729" y="2928620"/>
              <a:ext cx="332740" cy="0"/>
            </a:xfrm>
            <a:custGeom>
              <a:avLst/>
              <a:gdLst/>
              <a:ahLst/>
              <a:cxnLst/>
              <a:rect l="l" t="t" r="r" b="b"/>
              <a:pathLst>
                <a:path w="332740">
                  <a:moveTo>
                    <a:pt x="0" y="0"/>
                  </a:moveTo>
                  <a:lnTo>
                    <a:pt x="332740" y="0"/>
                  </a:lnTo>
                </a:path>
              </a:pathLst>
            </a:custGeom>
            <a:ln w="50676">
              <a:solidFill>
                <a:srgbClr val="00DEC9"/>
              </a:solidFill>
            </a:ln>
          </p:spPr>
          <p:txBody>
            <a:bodyPr wrap="square" lIns="0" tIns="0" rIns="0" bIns="0" rtlCol="0"/>
            <a:lstStyle/>
            <a:p>
              <a:endParaRPr kern="0">
                <a:solidFill>
                  <a:sysClr val="windowText" lastClr="000000"/>
                </a:solidFill>
              </a:endParaRPr>
            </a:p>
          </p:txBody>
        </p:sp>
      </p:grpSp>
      <p:sp>
        <p:nvSpPr>
          <p:cNvPr id="37" name="object 37"/>
          <p:cNvSpPr txBox="1"/>
          <p:nvPr/>
        </p:nvSpPr>
        <p:spPr>
          <a:xfrm>
            <a:off x="3072130" y="2910695"/>
            <a:ext cx="7466330" cy="1479550"/>
          </a:xfrm>
          <a:prstGeom prst="rect">
            <a:avLst/>
          </a:prstGeom>
        </p:spPr>
        <p:txBody>
          <a:bodyPr vert="horz" wrap="square" lIns="0" tIns="67310" rIns="0" bIns="0" rtlCol="0">
            <a:spAutoFit/>
          </a:bodyPr>
          <a:lstStyle/>
          <a:p>
            <a:pPr marL="38100">
              <a:spcBef>
                <a:spcPts val="530"/>
              </a:spcBef>
              <a:tabLst>
                <a:tab pos="621665" algn="l"/>
                <a:tab pos="1142365" algn="l"/>
                <a:tab pos="1612265" algn="l"/>
                <a:tab pos="2196465" algn="l"/>
                <a:tab pos="2717165" algn="l"/>
                <a:tab pos="3187065" algn="l"/>
                <a:tab pos="3771265" algn="l"/>
                <a:tab pos="4291965" algn="l"/>
                <a:tab pos="4761865" algn="l"/>
                <a:tab pos="5346065" algn="l"/>
                <a:tab pos="5866765" algn="l"/>
              </a:tabLst>
            </a:pPr>
            <a:r>
              <a:rPr b="1" kern="0" spc="-25" dirty="0">
                <a:solidFill>
                  <a:sysClr val="windowText" lastClr="000000"/>
                </a:solidFill>
                <a:latin typeface="Arial"/>
                <a:cs typeface="Arial"/>
              </a:rPr>
              <a:t>30</a:t>
            </a:r>
            <a:r>
              <a:rPr b="1" kern="0" dirty="0">
                <a:solidFill>
                  <a:sysClr val="windowText" lastClr="000000"/>
                </a:solidFill>
                <a:latin typeface="Arial"/>
                <a:cs typeface="Arial"/>
              </a:rPr>
              <a:t>	</a:t>
            </a:r>
            <a:r>
              <a:rPr b="1" kern="0" spc="-25" dirty="0">
                <a:solidFill>
                  <a:sysClr val="windowText" lastClr="000000"/>
                </a:solidFill>
                <a:latin typeface="Arial"/>
                <a:cs typeface="Arial"/>
              </a:rPr>
              <a:t>40</a:t>
            </a:r>
            <a:r>
              <a:rPr b="1" kern="0" dirty="0">
                <a:solidFill>
                  <a:sysClr val="windowText" lastClr="000000"/>
                </a:solidFill>
                <a:latin typeface="Arial"/>
                <a:cs typeface="Arial"/>
              </a:rPr>
              <a:t>	</a:t>
            </a:r>
            <a:r>
              <a:rPr b="1" kern="0" spc="-25" dirty="0">
                <a:solidFill>
                  <a:sysClr val="windowText" lastClr="000000"/>
                </a:solidFill>
                <a:latin typeface="Arial"/>
                <a:cs typeface="Arial"/>
              </a:rPr>
              <a:t>20</a:t>
            </a:r>
            <a:r>
              <a:rPr b="1" kern="0" dirty="0">
                <a:solidFill>
                  <a:sysClr val="windowText" lastClr="000000"/>
                </a:solidFill>
                <a:latin typeface="Arial"/>
                <a:cs typeface="Arial"/>
              </a:rPr>
              <a:t>	</a:t>
            </a:r>
            <a:r>
              <a:rPr b="1" kern="0" spc="-25" dirty="0">
                <a:solidFill>
                  <a:sysClr val="windowText" lastClr="000000"/>
                </a:solidFill>
                <a:latin typeface="Arial"/>
                <a:cs typeface="Arial"/>
              </a:rPr>
              <a:t>30</a:t>
            </a:r>
            <a:r>
              <a:rPr b="1" kern="0" dirty="0">
                <a:solidFill>
                  <a:sysClr val="windowText" lastClr="000000"/>
                </a:solidFill>
                <a:latin typeface="Arial"/>
                <a:cs typeface="Arial"/>
              </a:rPr>
              <a:t>	</a:t>
            </a:r>
            <a:r>
              <a:rPr b="1" kern="0" spc="-25" dirty="0">
                <a:solidFill>
                  <a:sysClr val="windowText" lastClr="000000"/>
                </a:solidFill>
                <a:latin typeface="Arial"/>
                <a:cs typeface="Arial"/>
              </a:rPr>
              <a:t>40</a:t>
            </a:r>
            <a:r>
              <a:rPr b="1" kern="0" dirty="0">
                <a:solidFill>
                  <a:sysClr val="windowText" lastClr="000000"/>
                </a:solidFill>
                <a:latin typeface="Arial"/>
                <a:cs typeface="Arial"/>
              </a:rPr>
              <a:t>	</a:t>
            </a:r>
            <a:r>
              <a:rPr b="1" kern="0" spc="-25" dirty="0">
                <a:solidFill>
                  <a:sysClr val="windowText" lastClr="000000"/>
                </a:solidFill>
                <a:latin typeface="Arial"/>
                <a:cs typeface="Arial"/>
              </a:rPr>
              <a:t>20</a:t>
            </a:r>
            <a:r>
              <a:rPr b="1" kern="0" dirty="0">
                <a:solidFill>
                  <a:sysClr val="windowText" lastClr="000000"/>
                </a:solidFill>
                <a:latin typeface="Arial"/>
                <a:cs typeface="Arial"/>
              </a:rPr>
              <a:t>	</a:t>
            </a:r>
            <a:r>
              <a:rPr b="1" kern="0" spc="-25" dirty="0">
                <a:solidFill>
                  <a:sysClr val="windowText" lastClr="000000"/>
                </a:solidFill>
                <a:latin typeface="Arial"/>
                <a:cs typeface="Arial"/>
              </a:rPr>
              <a:t>30</a:t>
            </a:r>
            <a:r>
              <a:rPr b="1" kern="0" dirty="0">
                <a:solidFill>
                  <a:sysClr val="windowText" lastClr="000000"/>
                </a:solidFill>
                <a:latin typeface="Arial"/>
                <a:cs typeface="Arial"/>
              </a:rPr>
              <a:t>	</a:t>
            </a:r>
            <a:r>
              <a:rPr b="1" kern="0" spc="-25" dirty="0">
                <a:solidFill>
                  <a:sysClr val="windowText" lastClr="000000"/>
                </a:solidFill>
                <a:latin typeface="Arial"/>
                <a:cs typeface="Arial"/>
              </a:rPr>
              <a:t>40</a:t>
            </a:r>
            <a:r>
              <a:rPr b="1" kern="0" dirty="0">
                <a:solidFill>
                  <a:sysClr val="windowText" lastClr="000000"/>
                </a:solidFill>
                <a:latin typeface="Arial"/>
                <a:cs typeface="Arial"/>
              </a:rPr>
              <a:t>	</a:t>
            </a:r>
            <a:r>
              <a:rPr b="1" kern="0" spc="-25" dirty="0">
                <a:solidFill>
                  <a:sysClr val="windowText" lastClr="000000"/>
                </a:solidFill>
                <a:latin typeface="Arial"/>
                <a:cs typeface="Arial"/>
              </a:rPr>
              <a:t>20</a:t>
            </a:r>
            <a:r>
              <a:rPr b="1" kern="0" dirty="0">
                <a:solidFill>
                  <a:sysClr val="windowText" lastClr="000000"/>
                </a:solidFill>
                <a:latin typeface="Arial"/>
                <a:cs typeface="Arial"/>
              </a:rPr>
              <a:t>	</a:t>
            </a:r>
            <a:r>
              <a:rPr b="1" kern="0" spc="-25" dirty="0">
                <a:solidFill>
                  <a:sysClr val="windowText" lastClr="000000"/>
                </a:solidFill>
                <a:latin typeface="Arial"/>
                <a:cs typeface="Arial"/>
              </a:rPr>
              <a:t>30</a:t>
            </a:r>
            <a:r>
              <a:rPr b="1" kern="0" dirty="0">
                <a:solidFill>
                  <a:sysClr val="windowText" lastClr="000000"/>
                </a:solidFill>
                <a:latin typeface="Arial"/>
                <a:cs typeface="Arial"/>
              </a:rPr>
              <a:t>	</a:t>
            </a:r>
            <a:r>
              <a:rPr b="1" kern="0" spc="-25" dirty="0">
                <a:solidFill>
                  <a:sysClr val="windowText" lastClr="000000"/>
                </a:solidFill>
                <a:latin typeface="Arial"/>
                <a:cs typeface="Arial"/>
              </a:rPr>
              <a:t>40</a:t>
            </a:r>
            <a:r>
              <a:rPr b="1" kern="0" dirty="0">
                <a:solidFill>
                  <a:sysClr val="windowText" lastClr="000000"/>
                </a:solidFill>
                <a:latin typeface="Arial"/>
                <a:cs typeface="Arial"/>
              </a:rPr>
              <a:t>	</a:t>
            </a:r>
            <a:r>
              <a:rPr b="1" kern="0" spc="-25" dirty="0">
                <a:solidFill>
                  <a:sysClr val="windowText" lastClr="000000"/>
                </a:solidFill>
                <a:latin typeface="Arial"/>
                <a:cs typeface="Arial"/>
              </a:rPr>
              <a:t>20</a:t>
            </a:r>
            <a:endParaRPr kern="0">
              <a:solidFill>
                <a:sysClr val="windowText" lastClr="000000"/>
              </a:solidFill>
              <a:latin typeface="Arial"/>
              <a:cs typeface="Arial"/>
            </a:endParaRPr>
          </a:p>
          <a:p>
            <a:pPr marL="4246880" marR="106680" indent="-168910">
              <a:lnSpc>
                <a:spcPct val="101499"/>
              </a:lnSpc>
              <a:spcBef>
                <a:spcPts val="390"/>
              </a:spcBef>
              <a:buClr>
                <a:srgbClr val="330066"/>
              </a:buClr>
              <a:buSzPct val="69696"/>
              <a:buFont typeface="Calibri"/>
              <a:buChar char="●"/>
              <a:tabLst>
                <a:tab pos="4246880" algn="l"/>
              </a:tabLst>
            </a:pPr>
            <a:r>
              <a:rPr sz="1650" kern="0" dirty="0">
                <a:solidFill>
                  <a:sysClr val="windowText" lastClr="000000"/>
                </a:solidFill>
                <a:latin typeface="Arial"/>
                <a:cs typeface="Arial"/>
              </a:rPr>
              <a:t>Sequential</a:t>
            </a:r>
            <a:r>
              <a:rPr sz="1650" kern="0" spc="50" dirty="0">
                <a:solidFill>
                  <a:sysClr val="windowText" lastClr="000000"/>
                </a:solidFill>
                <a:latin typeface="Arial"/>
                <a:cs typeface="Arial"/>
              </a:rPr>
              <a:t> </a:t>
            </a:r>
            <a:r>
              <a:rPr sz="1650" kern="0" dirty="0">
                <a:solidFill>
                  <a:sysClr val="windowText" lastClr="000000"/>
                </a:solidFill>
                <a:latin typeface="Arial"/>
                <a:cs typeface="Arial"/>
              </a:rPr>
              <a:t>laundry</a:t>
            </a:r>
            <a:r>
              <a:rPr sz="1650" kern="0" spc="55" dirty="0">
                <a:solidFill>
                  <a:sysClr val="windowText" lastClr="000000"/>
                </a:solidFill>
                <a:latin typeface="Arial"/>
                <a:cs typeface="Arial"/>
              </a:rPr>
              <a:t> </a:t>
            </a:r>
            <a:r>
              <a:rPr sz="1650" kern="0" dirty="0">
                <a:solidFill>
                  <a:sysClr val="windowText" lastClr="000000"/>
                </a:solidFill>
                <a:latin typeface="Arial"/>
                <a:cs typeface="Arial"/>
              </a:rPr>
              <a:t>takes</a:t>
            </a:r>
            <a:r>
              <a:rPr sz="1650" kern="0" spc="60" dirty="0">
                <a:solidFill>
                  <a:sysClr val="windowText" lastClr="000000"/>
                </a:solidFill>
                <a:latin typeface="Arial"/>
                <a:cs typeface="Arial"/>
              </a:rPr>
              <a:t> </a:t>
            </a:r>
            <a:r>
              <a:rPr sz="1650" kern="0" dirty="0">
                <a:solidFill>
                  <a:sysClr val="windowText" lastClr="000000"/>
                </a:solidFill>
                <a:latin typeface="Arial"/>
                <a:cs typeface="Arial"/>
              </a:rPr>
              <a:t>6</a:t>
            </a:r>
            <a:r>
              <a:rPr sz="1650" kern="0" spc="50" dirty="0">
                <a:solidFill>
                  <a:sysClr val="windowText" lastClr="000000"/>
                </a:solidFill>
                <a:latin typeface="Arial"/>
                <a:cs typeface="Arial"/>
              </a:rPr>
              <a:t> </a:t>
            </a:r>
            <a:r>
              <a:rPr sz="1650" kern="0" spc="-20" dirty="0">
                <a:solidFill>
                  <a:sysClr val="windowText" lastClr="000000"/>
                </a:solidFill>
                <a:latin typeface="Arial"/>
                <a:cs typeface="Arial"/>
              </a:rPr>
              <a:t>hours </a:t>
            </a:r>
            <a:r>
              <a:rPr sz="1650" kern="0" dirty="0">
                <a:solidFill>
                  <a:sysClr val="windowText" lastClr="000000"/>
                </a:solidFill>
                <a:latin typeface="Arial"/>
                <a:cs typeface="Arial"/>
              </a:rPr>
              <a:t>for</a:t>
            </a:r>
            <a:r>
              <a:rPr sz="1650" kern="0" spc="20" dirty="0">
                <a:solidFill>
                  <a:sysClr val="windowText" lastClr="000000"/>
                </a:solidFill>
                <a:latin typeface="Arial"/>
                <a:cs typeface="Arial"/>
              </a:rPr>
              <a:t> </a:t>
            </a:r>
            <a:r>
              <a:rPr sz="1650" kern="0" dirty="0">
                <a:solidFill>
                  <a:sysClr val="windowText" lastClr="000000"/>
                </a:solidFill>
                <a:latin typeface="Arial"/>
                <a:cs typeface="Arial"/>
              </a:rPr>
              <a:t>4</a:t>
            </a:r>
            <a:r>
              <a:rPr sz="1650" kern="0" spc="25" dirty="0">
                <a:solidFill>
                  <a:sysClr val="windowText" lastClr="000000"/>
                </a:solidFill>
                <a:latin typeface="Arial"/>
                <a:cs typeface="Arial"/>
              </a:rPr>
              <a:t> </a:t>
            </a:r>
            <a:r>
              <a:rPr sz="1650" kern="0" spc="-10" dirty="0">
                <a:solidFill>
                  <a:sysClr val="windowText" lastClr="000000"/>
                </a:solidFill>
                <a:latin typeface="Arial"/>
                <a:cs typeface="Arial"/>
              </a:rPr>
              <a:t>loads</a:t>
            </a:r>
            <a:endParaRPr sz="1650" kern="0">
              <a:solidFill>
                <a:sysClr val="windowText" lastClr="000000"/>
              </a:solidFill>
              <a:latin typeface="Arial"/>
              <a:cs typeface="Arial"/>
            </a:endParaRPr>
          </a:p>
          <a:p>
            <a:pPr marL="4246880" marR="389890" indent="-168910">
              <a:lnSpc>
                <a:spcPct val="101499"/>
              </a:lnSpc>
              <a:spcBef>
                <a:spcPts val="420"/>
              </a:spcBef>
              <a:buClr>
                <a:srgbClr val="330066"/>
              </a:buClr>
              <a:buSzPct val="69696"/>
              <a:buFont typeface="Calibri"/>
              <a:buChar char="●"/>
              <a:tabLst>
                <a:tab pos="4246880" algn="l"/>
              </a:tabLst>
            </a:pPr>
            <a:r>
              <a:rPr sz="1650" kern="0" dirty="0">
                <a:solidFill>
                  <a:sysClr val="windowText" lastClr="000000"/>
                </a:solidFill>
                <a:latin typeface="Arial"/>
                <a:cs typeface="Arial"/>
              </a:rPr>
              <a:t>If</a:t>
            </a:r>
            <a:r>
              <a:rPr sz="1650" kern="0" spc="35" dirty="0">
                <a:solidFill>
                  <a:sysClr val="windowText" lastClr="000000"/>
                </a:solidFill>
                <a:latin typeface="Arial"/>
                <a:cs typeface="Arial"/>
              </a:rPr>
              <a:t> </a:t>
            </a:r>
            <a:r>
              <a:rPr sz="1650" kern="0" dirty="0">
                <a:solidFill>
                  <a:sysClr val="windowText" lastClr="000000"/>
                </a:solidFill>
                <a:latin typeface="Arial"/>
                <a:cs typeface="Arial"/>
              </a:rPr>
              <a:t>they</a:t>
            </a:r>
            <a:r>
              <a:rPr sz="1650" kern="0" spc="45" dirty="0">
                <a:solidFill>
                  <a:sysClr val="windowText" lastClr="000000"/>
                </a:solidFill>
                <a:latin typeface="Arial"/>
                <a:cs typeface="Arial"/>
              </a:rPr>
              <a:t> </a:t>
            </a:r>
            <a:r>
              <a:rPr sz="1650" kern="0" dirty="0">
                <a:solidFill>
                  <a:sysClr val="windowText" lastClr="000000"/>
                </a:solidFill>
                <a:latin typeface="Arial"/>
                <a:cs typeface="Arial"/>
              </a:rPr>
              <a:t>learned</a:t>
            </a:r>
            <a:r>
              <a:rPr sz="1650" kern="0" spc="55" dirty="0">
                <a:solidFill>
                  <a:sysClr val="windowText" lastClr="000000"/>
                </a:solidFill>
                <a:latin typeface="Arial"/>
                <a:cs typeface="Arial"/>
              </a:rPr>
              <a:t> </a:t>
            </a:r>
            <a:r>
              <a:rPr sz="1650" kern="0" dirty="0">
                <a:solidFill>
                  <a:sysClr val="windowText" lastClr="000000"/>
                </a:solidFill>
                <a:latin typeface="Arial"/>
                <a:cs typeface="Arial"/>
              </a:rPr>
              <a:t>pipelining,</a:t>
            </a:r>
            <a:r>
              <a:rPr sz="1650" kern="0" spc="50" dirty="0">
                <a:solidFill>
                  <a:sysClr val="windowText" lastClr="000000"/>
                </a:solidFill>
                <a:latin typeface="Arial"/>
                <a:cs typeface="Arial"/>
              </a:rPr>
              <a:t> </a:t>
            </a:r>
            <a:r>
              <a:rPr sz="1650" kern="0" spc="-25" dirty="0">
                <a:solidFill>
                  <a:sysClr val="windowText" lastClr="000000"/>
                </a:solidFill>
                <a:latin typeface="Arial"/>
                <a:cs typeface="Arial"/>
              </a:rPr>
              <a:t>how </a:t>
            </a:r>
            <a:r>
              <a:rPr sz="1650" kern="0" dirty="0">
                <a:solidFill>
                  <a:sysClr val="windowText" lastClr="000000"/>
                </a:solidFill>
                <a:latin typeface="Arial"/>
                <a:cs typeface="Arial"/>
              </a:rPr>
              <a:t>long</a:t>
            </a:r>
            <a:r>
              <a:rPr sz="1650" kern="0" spc="45" dirty="0">
                <a:solidFill>
                  <a:sysClr val="windowText" lastClr="000000"/>
                </a:solidFill>
                <a:latin typeface="Arial"/>
                <a:cs typeface="Arial"/>
              </a:rPr>
              <a:t> </a:t>
            </a:r>
            <a:r>
              <a:rPr sz="1650" kern="0" dirty="0">
                <a:solidFill>
                  <a:sysClr val="windowText" lastClr="000000"/>
                </a:solidFill>
                <a:latin typeface="Arial"/>
                <a:cs typeface="Arial"/>
              </a:rPr>
              <a:t>would</a:t>
            </a:r>
            <a:r>
              <a:rPr sz="1650" kern="0" spc="40" dirty="0">
                <a:solidFill>
                  <a:sysClr val="windowText" lastClr="000000"/>
                </a:solidFill>
                <a:latin typeface="Arial"/>
                <a:cs typeface="Arial"/>
              </a:rPr>
              <a:t>  </a:t>
            </a:r>
            <a:r>
              <a:rPr sz="1650" kern="0" dirty="0">
                <a:solidFill>
                  <a:sysClr val="windowText" lastClr="000000"/>
                </a:solidFill>
                <a:latin typeface="Arial"/>
                <a:cs typeface="Arial"/>
              </a:rPr>
              <a:t>laundry</a:t>
            </a:r>
            <a:r>
              <a:rPr sz="1650" kern="0" spc="35" dirty="0">
                <a:solidFill>
                  <a:sysClr val="windowText" lastClr="000000"/>
                </a:solidFill>
                <a:latin typeface="Arial"/>
                <a:cs typeface="Arial"/>
              </a:rPr>
              <a:t> </a:t>
            </a:r>
            <a:r>
              <a:rPr sz="1650" kern="0" spc="-20" dirty="0">
                <a:solidFill>
                  <a:sysClr val="windowText" lastClr="000000"/>
                </a:solidFill>
                <a:latin typeface="Arial"/>
                <a:cs typeface="Arial"/>
              </a:rPr>
              <a:t>take?</a:t>
            </a:r>
            <a:endParaRPr sz="1650" kern="0">
              <a:solidFill>
                <a:sysClr val="windowText" lastClr="000000"/>
              </a:solidFill>
              <a:latin typeface="Arial"/>
              <a:cs typeface="Arial"/>
            </a:endParaRPr>
          </a:p>
        </p:txBody>
      </p:sp>
      <p:sp>
        <p:nvSpPr>
          <p:cNvPr id="38" name="object 38"/>
          <p:cNvSpPr/>
          <p:nvPr/>
        </p:nvSpPr>
        <p:spPr>
          <a:xfrm>
            <a:off x="8229601" y="2757170"/>
            <a:ext cx="1042669" cy="304800"/>
          </a:xfrm>
          <a:custGeom>
            <a:avLst/>
            <a:gdLst/>
            <a:ahLst/>
            <a:cxnLst/>
            <a:rect l="l" t="t" r="r" b="b"/>
            <a:pathLst>
              <a:path w="1042670" h="304800">
                <a:moveTo>
                  <a:pt x="0" y="0"/>
                </a:moveTo>
                <a:lnTo>
                  <a:pt x="1270" y="304800"/>
                </a:lnTo>
              </a:path>
              <a:path w="1042670" h="304800">
                <a:moveTo>
                  <a:pt x="635000" y="0"/>
                </a:moveTo>
                <a:lnTo>
                  <a:pt x="636270" y="304800"/>
                </a:lnTo>
              </a:path>
              <a:path w="1042670" h="304800">
                <a:moveTo>
                  <a:pt x="1041400" y="0"/>
                </a:moveTo>
                <a:lnTo>
                  <a:pt x="1042670" y="304800"/>
                </a:lnTo>
              </a:path>
            </a:pathLst>
          </a:custGeom>
          <a:ln w="12579">
            <a:solidFill>
              <a:srgbClr val="000000"/>
            </a:solidFill>
          </a:ln>
        </p:spPr>
        <p:txBody>
          <a:bodyPr wrap="square" lIns="0" tIns="0" rIns="0" bIns="0" rtlCol="0"/>
          <a:lstStyle/>
          <a:p>
            <a:endParaRPr kern="0">
              <a:solidFill>
                <a:sysClr val="windowText" lastClr="000000"/>
              </a:solidFill>
            </a:endParaRPr>
          </a:p>
        </p:txBody>
      </p:sp>
      <p:grpSp>
        <p:nvGrpSpPr>
          <p:cNvPr id="39" name="object 39"/>
          <p:cNvGrpSpPr/>
          <p:nvPr/>
        </p:nvGrpSpPr>
        <p:grpSpPr>
          <a:xfrm>
            <a:off x="2984560" y="3322380"/>
            <a:ext cx="4502150" cy="2161540"/>
            <a:chOff x="1460560" y="3322380"/>
            <a:chExt cx="4502150" cy="2161540"/>
          </a:xfrm>
        </p:grpSpPr>
        <p:sp>
          <p:nvSpPr>
            <p:cNvPr id="40" name="object 40"/>
            <p:cNvSpPr/>
            <p:nvPr/>
          </p:nvSpPr>
          <p:spPr>
            <a:xfrm>
              <a:off x="1466850" y="3441699"/>
              <a:ext cx="471170" cy="588010"/>
            </a:xfrm>
            <a:custGeom>
              <a:avLst/>
              <a:gdLst/>
              <a:ahLst/>
              <a:cxnLst/>
              <a:rect l="l" t="t" r="r" b="b"/>
              <a:pathLst>
                <a:path w="471169" h="588010">
                  <a:moveTo>
                    <a:pt x="471169" y="0"/>
                  </a:moveTo>
                  <a:lnTo>
                    <a:pt x="116840" y="0"/>
                  </a:lnTo>
                  <a:lnTo>
                    <a:pt x="0" y="118110"/>
                  </a:lnTo>
                  <a:lnTo>
                    <a:pt x="0" y="588010"/>
                  </a:lnTo>
                  <a:lnTo>
                    <a:pt x="353060" y="588010"/>
                  </a:lnTo>
                  <a:lnTo>
                    <a:pt x="471169" y="468630"/>
                  </a:lnTo>
                  <a:lnTo>
                    <a:pt x="471169"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41" name="object 41"/>
            <p:cNvSpPr/>
            <p:nvPr/>
          </p:nvSpPr>
          <p:spPr>
            <a:xfrm>
              <a:off x="1466850" y="3441699"/>
              <a:ext cx="471170" cy="588010"/>
            </a:xfrm>
            <a:custGeom>
              <a:avLst/>
              <a:gdLst/>
              <a:ahLst/>
              <a:cxnLst/>
              <a:rect l="l" t="t" r="r" b="b"/>
              <a:pathLst>
                <a:path w="471169" h="588010">
                  <a:moveTo>
                    <a:pt x="0" y="588010"/>
                  </a:moveTo>
                  <a:lnTo>
                    <a:pt x="0" y="118110"/>
                  </a:lnTo>
                  <a:lnTo>
                    <a:pt x="116840" y="0"/>
                  </a:lnTo>
                  <a:lnTo>
                    <a:pt x="471169" y="0"/>
                  </a:lnTo>
                  <a:lnTo>
                    <a:pt x="471169" y="468630"/>
                  </a:lnTo>
                  <a:lnTo>
                    <a:pt x="353060" y="588010"/>
                  </a:lnTo>
                  <a:lnTo>
                    <a:pt x="0" y="58801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2" name="object 42"/>
            <p:cNvSpPr/>
            <p:nvPr/>
          </p:nvSpPr>
          <p:spPr>
            <a:xfrm>
              <a:off x="1460550" y="3435413"/>
              <a:ext cx="483870" cy="600710"/>
            </a:xfrm>
            <a:custGeom>
              <a:avLst/>
              <a:gdLst/>
              <a:ahLst/>
              <a:cxnLst/>
              <a:rect l="l" t="t" r="r" b="b"/>
              <a:pathLst>
                <a:path w="483869" h="6007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483869" h="600710">
                  <a:moveTo>
                    <a:pt x="483755" y="594296"/>
                  </a:moveTo>
                  <a:lnTo>
                    <a:pt x="481914" y="589851"/>
                  </a:lnTo>
                  <a:lnTo>
                    <a:pt x="477469" y="588010"/>
                  </a:lnTo>
                  <a:lnTo>
                    <a:pt x="473011" y="589851"/>
                  </a:lnTo>
                  <a:lnTo>
                    <a:pt x="471170" y="594296"/>
                  </a:lnTo>
                  <a:lnTo>
                    <a:pt x="473011" y="598754"/>
                  </a:lnTo>
                  <a:lnTo>
                    <a:pt x="477469" y="600595"/>
                  </a:lnTo>
                  <a:lnTo>
                    <a:pt x="481914" y="598754"/>
                  </a:lnTo>
                  <a:lnTo>
                    <a:pt x="483755" y="5942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3" name="object 43"/>
            <p:cNvSpPr/>
            <p:nvPr/>
          </p:nvSpPr>
          <p:spPr>
            <a:xfrm>
              <a:off x="1466850" y="3441699"/>
              <a:ext cx="471170" cy="110489"/>
            </a:xfrm>
            <a:custGeom>
              <a:avLst/>
              <a:gdLst/>
              <a:ahLst/>
              <a:cxnLst/>
              <a:rect l="l" t="t" r="r" b="b"/>
              <a:pathLst>
                <a:path w="471169" h="110489">
                  <a:moveTo>
                    <a:pt x="471169" y="0"/>
                  </a:moveTo>
                  <a:lnTo>
                    <a:pt x="116840" y="0"/>
                  </a:lnTo>
                  <a:lnTo>
                    <a:pt x="0" y="110489"/>
                  </a:lnTo>
                  <a:lnTo>
                    <a:pt x="353060" y="110489"/>
                  </a:lnTo>
                  <a:lnTo>
                    <a:pt x="471169" y="0"/>
                  </a:lnTo>
                  <a:close/>
                </a:path>
              </a:pathLst>
            </a:custGeom>
            <a:solidFill>
              <a:srgbClr val="FFCF71"/>
            </a:solidFill>
          </p:spPr>
          <p:txBody>
            <a:bodyPr wrap="square" lIns="0" tIns="0" rIns="0" bIns="0" rtlCol="0"/>
            <a:lstStyle/>
            <a:p>
              <a:endParaRPr kern="0">
                <a:solidFill>
                  <a:sysClr val="windowText" lastClr="000000"/>
                </a:solidFill>
              </a:endParaRPr>
            </a:p>
          </p:txBody>
        </p:sp>
        <p:sp>
          <p:nvSpPr>
            <p:cNvPr id="44" name="object 44"/>
            <p:cNvSpPr/>
            <p:nvPr/>
          </p:nvSpPr>
          <p:spPr>
            <a:xfrm>
              <a:off x="1466850" y="3441699"/>
              <a:ext cx="471170" cy="110489"/>
            </a:xfrm>
            <a:custGeom>
              <a:avLst/>
              <a:gdLst/>
              <a:ahLst/>
              <a:cxnLst/>
              <a:rect l="l" t="t" r="r" b="b"/>
              <a:pathLst>
                <a:path w="471169" h="110489">
                  <a:moveTo>
                    <a:pt x="0" y="110489"/>
                  </a:moveTo>
                  <a:lnTo>
                    <a:pt x="116840" y="0"/>
                  </a:lnTo>
                  <a:lnTo>
                    <a:pt x="471169" y="0"/>
                  </a:lnTo>
                  <a:lnTo>
                    <a:pt x="353060" y="110489"/>
                  </a:lnTo>
                  <a:lnTo>
                    <a:pt x="0" y="11048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5" name="object 45"/>
            <p:cNvSpPr/>
            <p:nvPr/>
          </p:nvSpPr>
          <p:spPr>
            <a:xfrm>
              <a:off x="1460550" y="3435413"/>
              <a:ext cx="483870" cy="124460"/>
            </a:xfrm>
            <a:custGeom>
              <a:avLst/>
              <a:gdLst/>
              <a:ahLst/>
              <a:cxnLst/>
              <a:rect l="l" t="t" r="r" b="b"/>
              <a:pathLst>
                <a:path w="483869" h="124460">
                  <a:moveTo>
                    <a:pt x="12585" y="6286"/>
                  </a:moveTo>
                  <a:lnTo>
                    <a:pt x="10744" y="1841"/>
                  </a:lnTo>
                  <a:lnTo>
                    <a:pt x="6299" y="0"/>
                  </a:lnTo>
                  <a:lnTo>
                    <a:pt x="1841" y="1841"/>
                  </a:lnTo>
                  <a:lnTo>
                    <a:pt x="0" y="6286"/>
                  </a:lnTo>
                  <a:lnTo>
                    <a:pt x="1841" y="10744"/>
                  </a:lnTo>
                  <a:lnTo>
                    <a:pt x="6299" y="12585"/>
                  </a:lnTo>
                  <a:lnTo>
                    <a:pt x="10744" y="10744"/>
                  </a:lnTo>
                  <a:lnTo>
                    <a:pt x="12585" y="6286"/>
                  </a:lnTo>
                  <a:close/>
                </a:path>
                <a:path w="483869" h="124460">
                  <a:moveTo>
                    <a:pt x="483755" y="118046"/>
                  </a:moveTo>
                  <a:lnTo>
                    <a:pt x="481914" y="113601"/>
                  </a:lnTo>
                  <a:lnTo>
                    <a:pt x="477469" y="111760"/>
                  </a:lnTo>
                  <a:lnTo>
                    <a:pt x="473011" y="113601"/>
                  </a:lnTo>
                  <a:lnTo>
                    <a:pt x="471170" y="118046"/>
                  </a:lnTo>
                  <a:lnTo>
                    <a:pt x="473011" y="122504"/>
                  </a:lnTo>
                  <a:lnTo>
                    <a:pt x="477469" y="124345"/>
                  </a:lnTo>
                  <a:lnTo>
                    <a:pt x="481914" y="122504"/>
                  </a:lnTo>
                  <a:lnTo>
                    <a:pt x="483755" y="11804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6" name="object 46"/>
            <p:cNvSpPr/>
            <p:nvPr/>
          </p:nvSpPr>
          <p:spPr>
            <a:xfrm>
              <a:off x="1827530" y="3441699"/>
              <a:ext cx="110489" cy="588010"/>
            </a:xfrm>
            <a:custGeom>
              <a:avLst/>
              <a:gdLst/>
              <a:ahLst/>
              <a:cxnLst/>
              <a:rect l="l" t="t" r="r" b="b"/>
              <a:pathLst>
                <a:path w="110489" h="588010">
                  <a:moveTo>
                    <a:pt x="110489" y="0"/>
                  </a:moveTo>
                  <a:lnTo>
                    <a:pt x="0" y="118110"/>
                  </a:lnTo>
                  <a:lnTo>
                    <a:pt x="0" y="588010"/>
                  </a:lnTo>
                  <a:lnTo>
                    <a:pt x="110489" y="468630"/>
                  </a:lnTo>
                  <a:lnTo>
                    <a:pt x="110489" y="0"/>
                  </a:lnTo>
                  <a:close/>
                </a:path>
              </a:pathLst>
            </a:custGeom>
            <a:solidFill>
              <a:srgbClr val="D2A359"/>
            </a:solidFill>
          </p:spPr>
          <p:txBody>
            <a:bodyPr wrap="square" lIns="0" tIns="0" rIns="0" bIns="0" rtlCol="0"/>
            <a:lstStyle/>
            <a:p>
              <a:endParaRPr kern="0">
                <a:solidFill>
                  <a:sysClr val="windowText" lastClr="000000"/>
                </a:solidFill>
              </a:endParaRPr>
            </a:p>
          </p:txBody>
        </p:sp>
        <p:sp>
          <p:nvSpPr>
            <p:cNvPr id="47" name="object 47"/>
            <p:cNvSpPr/>
            <p:nvPr/>
          </p:nvSpPr>
          <p:spPr>
            <a:xfrm>
              <a:off x="1827530" y="3441699"/>
              <a:ext cx="110489" cy="588010"/>
            </a:xfrm>
            <a:custGeom>
              <a:avLst/>
              <a:gdLst/>
              <a:ahLst/>
              <a:cxnLst/>
              <a:rect l="l" t="t" r="r" b="b"/>
              <a:pathLst>
                <a:path w="110489" h="588010">
                  <a:moveTo>
                    <a:pt x="0" y="588010"/>
                  </a:moveTo>
                  <a:lnTo>
                    <a:pt x="0" y="118110"/>
                  </a:lnTo>
                  <a:lnTo>
                    <a:pt x="110489" y="0"/>
                  </a:lnTo>
                  <a:lnTo>
                    <a:pt x="110489" y="468630"/>
                  </a:lnTo>
                  <a:lnTo>
                    <a:pt x="0" y="58801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8" name="object 48"/>
            <p:cNvSpPr/>
            <p:nvPr/>
          </p:nvSpPr>
          <p:spPr>
            <a:xfrm>
              <a:off x="1821230" y="3435413"/>
              <a:ext cx="123189" cy="600710"/>
            </a:xfrm>
            <a:custGeom>
              <a:avLst/>
              <a:gdLst/>
              <a:ahLst/>
              <a:cxnLst/>
              <a:rect l="l" t="t" r="r" b="b"/>
              <a:pathLst>
                <a:path w="123189" h="6007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123189" h="600710">
                  <a:moveTo>
                    <a:pt x="123075" y="594296"/>
                  </a:moveTo>
                  <a:lnTo>
                    <a:pt x="121234" y="589851"/>
                  </a:lnTo>
                  <a:lnTo>
                    <a:pt x="116789" y="588010"/>
                  </a:lnTo>
                  <a:lnTo>
                    <a:pt x="112331" y="589851"/>
                  </a:lnTo>
                  <a:lnTo>
                    <a:pt x="110490" y="594296"/>
                  </a:lnTo>
                  <a:lnTo>
                    <a:pt x="112331" y="598754"/>
                  </a:lnTo>
                  <a:lnTo>
                    <a:pt x="116789" y="600595"/>
                  </a:lnTo>
                  <a:lnTo>
                    <a:pt x="121234" y="598754"/>
                  </a:lnTo>
                  <a:lnTo>
                    <a:pt x="123075" y="5942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9" name="object 49"/>
            <p:cNvSpPr/>
            <p:nvPr/>
          </p:nvSpPr>
          <p:spPr>
            <a:xfrm>
              <a:off x="1577340" y="3328669"/>
              <a:ext cx="360680" cy="113030"/>
            </a:xfrm>
            <a:custGeom>
              <a:avLst/>
              <a:gdLst/>
              <a:ahLst/>
              <a:cxnLst/>
              <a:rect l="l" t="t" r="r" b="b"/>
              <a:pathLst>
                <a:path w="360680" h="113029">
                  <a:moveTo>
                    <a:pt x="360679" y="0"/>
                  </a:moveTo>
                  <a:lnTo>
                    <a:pt x="29209" y="0"/>
                  </a:lnTo>
                  <a:lnTo>
                    <a:pt x="0" y="27939"/>
                  </a:lnTo>
                  <a:lnTo>
                    <a:pt x="0" y="113029"/>
                  </a:lnTo>
                  <a:lnTo>
                    <a:pt x="330199" y="113029"/>
                  </a:lnTo>
                  <a:lnTo>
                    <a:pt x="360679" y="83819"/>
                  </a:lnTo>
                  <a:lnTo>
                    <a:pt x="360679"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50" name="object 50"/>
            <p:cNvSpPr/>
            <p:nvPr/>
          </p:nvSpPr>
          <p:spPr>
            <a:xfrm>
              <a:off x="1577340" y="3328669"/>
              <a:ext cx="360680" cy="113030"/>
            </a:xfrm>
            <a:custGeom>
              <a:avLst/>
              <a:gdLst/>
              <a:ahLst/>
              <a:cxnLst/>
              <a:rect l="l" t="t" r="r" b="b"/>
              <a:pathLst>
                <a:path w="360680" h="113029">
                  <a:moveTo>
                    <a:pt x="0" y="113029"/>
                  </a:moveTo>
                  <a:lnTo>
                    <a:pt x="0" y="27939"/>
                  </a:lnTo>
                  <a:lnTo>
                    <a:pt x="29209" y="0"/>
                  </a:lnTo>
                  <a:lnTo>
                    <a:pt x="360679" y="0"/>
                  </a:lnTo>
                  <a:lnTo>
                    <a:pt x="360679" y="83819"/>
                  </a:lnTo>
                  <a:lnTo>
                    <a:pt x="330199" y="113029"/>
                  </a:lnTo>
                  <a:lnTo>
                    <a:pt x="0" y="11302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1" name="object 51"/>
            <p:cNvSpPr/>
            <p:nvPr/>
          </p:nvSpPr>
          <p:spPr>
            <a:xfrm>
              <a:off x="1571040" y="3322383"/>
              <a:ext cx="373380" cy="125730"/>
            </a:xfrm>
            <a:custGeom>
              <a:avLst/>
              <a:gdLst/>
              <a:ahLst/>
              <a:cxnLst/>
              <a:rect l="l" t="t" r="r" b="b"/>
              <a:pathLst>
                <a:path w="373380" h="125729">
                  <a:moveTo>
                    <a:pt x="12585" y="6286"/>
                  </a:moveTo>
                  <a:lnTo>
                    <a:pt x="10744" y="1841"/>
                  </a:lnTo>
                  <a:lnTo>
                    <a:pt x="6299" y="0"/>
                  </a:lnTo>
                  <a:lnTo>
                    <a:pt x="1841" y="1841"/>
                  </a:lnTo>
                  <a:lnTo>
                    <a:pt x="0" y="6286"/>
                  </a:lnTo>
                  <a:lnTo>
                    <a:pt x="1841" y="10744"/>
                  </a:lnTo>
                  <a:lnTo>
                    <a:pt x="6299" y="12585"/>
                  </a:lnTo>
                  <a:lnTo>
                    <a:pt x="10744" y="10744"/>
                  </a:lnTo>
                  <a:lnTo>
                    <a:pt x="12585" y="6286"/>
                  </a:lnTo>
                  <a:close/>
                </a:path>
                <a:path w="373380" h="125729">
                  <a:moveTo>
                    <a:pt x="373265" y="119316"/>
                  </a:moveTo>
                  <a:lnTo>
                    <a:pt x="371424" y="114871"/>
                  </a:lnTo>
                  <a:lnTo>
                    <a:pt x="366979" y="113030"/>
                  </a:lnTo>
                  <a:lnTo>
                    <a:pt x="362521" y="114871"/>
                  </a:lnTo>
                  <a:lnTo>
                    <a:pt x="360680" y="119316"/>
                  </a:lnTo>
                  <a:lnTo>
                    <a:pt x="362521" y="123774"/>
                  </a:lnTo>
                  <a:lnTo>
                    <a:pt x="366979" y="125615"/>
                  </a:lnTo>
                  <a:lnTo>
                    <a:pt x="371424" y="123774"/>
                  </a:lnTo>
                  <a:lnTo>
                    <a:pt x="373265" y="11931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2" name="object 52"/>
            <p:cNvSpPr/>
            <p:nvPr/>
          </p:nvSpPr>
          <p:spPr>
            <a:xfrm>
              <a:off x="1577340" y="3328669"/>
              <a:ext cx="360680" cy="22860"/>
            </a:xfrm>
            <a:custGeom>
              <a:avLst/>
              <a:gdLst/>
              <a:ahLst/>
              <a:cxnLst/>
              <a:rect l="l" t="t" r="r" b="b"/>
              <a:pathLst>
                <a:path w="360680" h="22860">
                  <a:moveTo>
                    <a:pt x="360679" y="0"/>
                  </a:moveTo>
                  <a:lnTo>
                    <a:pt x="29209" y="0"/>
                  </a:lnTo>
                  <a:lnTo>
                    <a:pt x="0" y="22859"/>
                  </a:lnTo>
                  <a:lnTo>
                    <a:pt x="330199" y="22859"/>
                  </a:lnTo>
                  <a:lnTo>
                    <a:pt x="360679" y="0"/>
                  </a:lnTo>
                  <a:close/>
                </a:path>
              </a:pathLst>
            </a:custGeom>
            <a:solidFill>
              <a:srgbClr val="FFCF71"/>
            </a:solidFill>
          </p:spPr>
          <p:txBody>
            <a:bodyPr wrap="square" lIns="0" tIns="0" rIns="0" bIns="0" rtlCol="0"/>
            <a:lstStyle/>
            <a:p>
              <a:endParaRPr kern="0">
                <a:solidFill>
                  <a:sysClr val="windowText" lastClr="000000"/>
                </a:solidFill>
              </a:endParaRPr>
            </a:p>
          </p:txBody>
        </p:sp>
        <p:sp>
          <p:nvSpPr>
            <p:cNvPr id="53" name="object 53"/>
            <p:cNvSpPr/>
            <p:nvPr/>
          </p:nvSpPr>
          <p:spPr>
            <a:xfrm>
              <a:off x="1577340" y="3328669"/>
              <a:ext cx="360680" cy="22860"/>
            </a:xfrm>
            <a:custGeom>
              <a:avLst/>
              <a:gdLst/>
              <a:ahLst/>
              <a:cxnLst/>
              <a:rect l="l" t="t" r="r" b="b"/>
              <a:pathLst>
                <a:path w="360680" h="22860">
                  <a:moveTo>
                    <a:pt x="0" y="22859"/>
                  </a:moveTo>
                  <a:lnTo>
                    <a:pt x="29209" y="0"/>
                  </a:lnTo>
                  <a:lnTo>
                    <a:pt x="360679" y="0"/>
                  </a:lnTo>
                  <a:lnTo>
                    <a:pt x="330199" y="22859"/>
                  </a:lnTo>
                  <a:lnTo>
                    <a:pt x="0" y="2285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4" name="object 54"/>
            <p:cNvSpPr/>
            <p:nvPr/>
          </p:nvSpPr>
          <p:spPr>
            <a:xfrm>
              <a:off x="1571040" y="3322383"/>
              <a:ext cx="373380" cy="35560"/>
            </a:xfrm>
            <a:custGeom>
              <a:avLst/>
              <a:gdLst/>
              <a:ahLst/>
              <a:cxnLst/>
              <a:rect l="l" t="t" r="r" b="b"/>
              <a:pathLst>
                <a:path w="373380" h="35560">
                  <a:moveTo>
                    <a:pt x="12585" y="6286"/>
                  </a:moveTo>
                  <a:lnTo>
                    <a:pt x="10744" y="1841"/>
                  </a:lnTo>
                  <a:lnTo>
                    <a:pt x="6299" y="0"/>
                  </a:lnTo>
                  <a:lnTo>
                    <a:pt x="1841" y="1841"/>
                  </a:lnTo>
                  <a:lnTo>
                    <a:pt x="0" y="6286"/>
                  </a:lnTo>
                  <a:lnTo>
                    <a:pt x="1841" y="10744"/>
                  </a:lnTo>
                  <a:lnTo>
                    <a:pt x="6299" y="12585"/>
                  </a:lnTo>
                  <a:lnTo>
                    <a:pt x="10744" y="10744"/>
                  </a:lnTo>
                  <a:lnTo>
                    <a:pt x="12585" y="6286"/>
                  </a:lnTo>
                  <a:close/>
                </a:path>
                <a:path w="373380" h="35560">
                  <a:moveTo>
                    <a:pt x="373265" y="29146"/>
                  </a:moveTo>
                  <a:lnTo>
                    <a:pt x="371424" y="24701"/>
                  </a:lnTo>
                  <a:lnTo>
                    <a:pt x="366979" y="22860"/>
                  </a:lnTo>
                  <a:lnTo>
                    <a:pt x="362521" y="24701"/>
                  </a:lnTo>
                  <a:lnTo>
                    <a:pt x="360680" y="29146"/>
                  </a:lnTo>
                  <a:lnTo>
                    <a:pt x="362521" y="33604"/>
                  </a:lnTo>
                  <a:lnTo>
                    <a:pt x="366979" y="35445"/>
                  </a:lnTo>
                  <a:lnTo>
                    <a:pt x="371424" y="33604"/>
                  </a:lnTo>
                  <a:lnTo>
                    <a:pt x="373265" y="2914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5" name="object 55"/>
            <p:cNvSpPr/>
            <p:nvPr/>
          </p:nvSpPr>
          <p:spPr>
            <a:xfrm>
              <a:off x="1916430" y="3328669"/>
              <a:ext cx="21590" cy="113030"/>
            </a:xfrm>
            <a:custGeom>
              <a:avLst/>
              <a:gdLst/>
              <a:ahLst/>
              <a:cxnLst/>
              <a:rect l="l" t="t" r="r" b="b"/>
              <a:pathLst>
                <a:path w="21589" h="113029">
                  <a:moveTo>
                    <a:pt x="21589" y="0"/>
                  </a:moveTo>
                  <a:lnTo>
                    <a:pt x="0" y="27939"/>
                  </a:lnTo>
                  <a:lnTo>
                    <a:pt x="0" y="113029"/>
                  </a:lnTo>
                  <a:lnTo>
                    <a:pt x="21589" y="83819"/>
                  </a:lnTo>
                  <a:lnTo>
                    <a:pt x="21589" y="0"/>
                  </a:lnTo>
                  <a:close/>
                </a:path>
              </a:pathLst>
            </a:custGeom>
            <a:solidFill>
              <a:srgbClr val="D2A359"/>
            </a:solidFill>
          </p:spPr>
          <p:txBody>
            <a:bodyPr wrap="square" lIns="0" tIns="0" rIns="0" bIns="0" rtlCol="0"/>
            <a:lstStyle/>
            <a:p>
              <a:endParaRPr kern="0">
                <a:solidFill>
                  <a:sysClr val="windowText" lastClr="000000"/>
                </a:solidFill>
              </a:endParaRPr>
            </a:p>
          </p:txBody>
        </p:sp>
        <p:sp>
          <p:nvSpPr>
            <p:cNvPr id="56" name="object 56"/>
            <p:cNvSpPr/>
            <p:nvPr/>
          </p:nvSpPr>
          <p:spPr>
            <a:xfrm>
              <a:off x="1916430" y="3328669"/>
              <a:ext cx="21590" cy="113030"/>
            </a:xfrm>
            <a:custGeom>
              <a:avLst/>
              <a:gdLst/>
              <a:ahLst/>
              <a:cxnLst/>
              <a:rect l="l" t="t" r="r" b="b"/>
              <a:pathLst>
                <a:path w="21589" h="113029">
                  <a:moveTo>
                    <a:pt x="0" y="113029"/>
                  </a:moveTo>
                  <a:lnTo>
                    <a:pt x="0" y="27939"/>
                  </a:lnTo>
                  <a:lnTo>
                    <a:pt x="21589" y="0"/>
                  </a:lnTo>
                  <a:lnTo>
                    <a:pt x="21589" y="83819"/>
                  </a:lnTo>
                  <a:lnTo>
                    <a:pt x="0" y="11302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7" name="object 57"/>
            <p:cNvSpPr/>
            <p:nvPr/>
          </p:nvSpPr>
          <p:spPr>
            <a:xfrm>
              <a:off x="1910130" y="3322383"/>
              <a:ext cx="34290" cy="125730"/>
            </a:xfrm>
            <a:custGeom>
              <a:avLst/>
              <a:gdLst/>
              <a:ahLst/>
              <a:cxnLst/>
              <a:rect l="l" t="t" r="r" b="b"/>
              <a:pathLst>
                <a:path w="34289" h="125729">
                  <a:moveTo>
                    <a:pt x="12585" y="6286"/>
                  </a:moveTo>
                  <a:lnTo>
                    <a:pt x="10744" y="1841"/>
                  </a:lnTo>
                  <a:lnTo>
                    <a:pt x="6299" y="0"/>
                  </a:lnTo>
                  <a:lnTo>
                    <a:pt x="1841" y="1841"/>
                  </a:lnTo>
                  <a:lnTo>
                    <a:pt x="0" y="6286"/>
                  </a:lnTo>
                  <a:lnTo>
                    <a:pt x="1841" y="10744"/>
                  </a:lnTo>
                  <a:lnTo>
                    <a:pt x="6299" y="12585"/>
                  </a:lnTo>
                  <a:lnTo>
                    <a:pt x="10744" y="10744"/>
                  </a:lnTo>
                  <a:lnTo>
                    <a:pt x="12585" y="6286"/>
                  </a:lnTo>
                  <a:close/>
                </a:path>
                <a:path w="34289" h="125729">
                  <a:moveTo>
                    <a:pt x="34175" y="119316"/>
                  </a:moveTo>
                  <a:lnTo>
                    <a:pt x="32334" y="114871"/>
                  </a:lnTo>
                  <a:lnTo>
                    <a:pt x="27889" y="113030"/>
                  </a:lnTo>
                  <a:lnTo>
                    <a:pt x="23431" y="114871"/>
                  </a:lnTo>
                  <a:lnTo>
                    <a:pt x="21590" y="119316"/>
                  </a:lnTo>
                  <a:lnTo>
                    <a:pt x="23431" y="123774"/>
                  </a:lnTo>
                  <a:lnTo>
                    <a:pt x="27889" y="125615"/>
                  </a:lnTo>
                  <a:lnTo>
                    <a:pt x="32334" y="123774"/>
                  </a:lnTo>
                  <a:lnTo>
                    <a:pt x="34175" y="11931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8" name="object 58"/>
            <p:cNvSpPr/>
            <p:nvPr/>
          </p:nvSpPr>
          <p:spPr>
            <a:xfrm>
              <a:off x="1565910" y="3493769"/>
              <a:ext cx="240029" cy="33020"/>
            </a:xfrm>
            <a:custGeom>
              <a:avLst/>
              <a:gdLst/>
              <a:ahLst/>
              <a:cxnLst/>
              <a:rect l="l" t="t" r="r" b="b"/>
              <a:pathLst>
                <a:path w="240030" h="33020">
                  <a:moveTo>
                    <a:pt x="240029" y="0"/>
                  </a:moveTo>
                  <a:lnTo>
                    <a:pt x="59690" y="0"/>
                  </a:lnTo>
                  <a:lnTo>
                    <a:pt x="0" y="33019"/>
                  </a:lnTo>
                  <a:lnTo>
                    <a:pt x="180340" y="33019"/>
                  </a:lnTo>
                  <a:lnTo>
                    <a:pt x="240029"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59" name="object 59"/>
            <p:cNvSpPr/>
            <p:nvPr/>
          </p:nvSpPr>
          <p:spPr>
            <a:xfrm>
              <a:off x="1565910" y="3493769"/>
              <a:ext cx="240029" cy="33020"/>
            </a:xfrm>
            <a:custGeom>
              <a:avLst/>
              <a:gdLst/>
              <a:ahLst/>
              <a:cxnLst/>
              <a:rect l="l" t="t" r="r" b="b"/>
              <a:pathLst>
                <a:path w="240030" h="33020">
                  <a:moveTo>
                    <a:pt x="59690" y="0"/>
                  </a:moveTo>
                  <a:lnTo>
                    <a:pt x="240029" y="0"/>
                  </a:lnTo>
                  <a:lnTo>
                    <a:pt x="180340" y="33019"/>
                  </a:lnTo>
                  <a:lnTo>
                    <a:pt x="0" y="33019"/>
                  </a:lnTo>
                  <a:lnTo>
                    <a:pt x="59690" y="0"/>
                  </a:lnTo>
                  <a:close/>
                </a:path>
              </a:pathLst>
            </a:custGeom>
            <a:ln w="25518">
              <a:solidFill>
                <a:srgbClr val="000000"/>
              </a:solidFill>
            </a:ln>
          </p:spPr>
          <p:txBody>
            <a:bodyPr wrap="square" lIns="0" tIns="0" rIns="0" bIns="0" rtlCol="0"/>
            <a:lstStyle/>
            <a:p>
              <a:endParaRPr kern="0">
                <a:solidFill>
                  <a:sysClr val="windowText" lastClr="000000"/>
                </a:solidFill>
              </a:endParaRPr>
            </a:p>
          </p:txBody>
        </p:sp>
        <p:sp>
          <p:nvSpPr>
            <p:cNvPr id="60" name="object 60"/>
            <p:cNvSpPr/>
            <p:nvPr/>
          </p:nvSpPr>
          <p:spPr>
            <a:xfrm>
              <a:off x="1553146" y="3481018"/>
              <a:ext cx="267335" cy="60325"/>
            </a:xfrm>
            <a:custGeom>
              <a:avLst/>
              <a:gdLst/>
              <a:ahLst/>
              <a:cxnLst/>
              <a:rect l="l" t="t" r="r" b="b"/>
              <a:pathLst>
                <a:path w="267335" h="6032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67335" h="60325">
                  <a:moveTo>
                    <a:pt x="266814" y="47040"/>
                  </a:moveTo>
                  <a:lnTo>
                    <a:pt x="263080" y="38023"/>
                  </a:lnTo>
                  <a:lnTo>
                    <a:pt x="254063" y="34290"/>
                  </a:lnTo>
                  <a:lnTo>
                    <a:pt x="245033" y="38023"/>
                  </a:lnTo>
                  <a:lnTo>
                    <a:pt x="241300" y="47040"/>
                  </a:lnTo>
                  <a:lnTo>
                    <a:pt x="245033" y="56070"/>
                  </a:lnTo>
                  <a:lnTo>
                    <a:pt x="254063" y="59804"/>
                  </a:lnTo>
                  <a:lnTo>
                    <a:pt x="263080" y="56070"/>
                  </a:lnTo>
                  <a:lnTo>
                    <a:pt x="266814" y="4704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61" name="object 61"/>
            <p:cNvSpPr/>
            <p:nvPr/>
          </p:nvSpPr>
          <p:spPr>
            <a:xfrm>
              <a:off x="1944370" y="3441699"/>
              <a:ext cx="588010" cy="588010"/>
            </a:xfrm>
            <a:custGeom>
              <a:avLst/>
              <a:gdLst/>
              <a:ahLst/>
              <a:cxnLst/>
              <a:rect l="l" t="t" r="r" b="b"/>
              <a:pathLst>
                <a:path w="588010" h="588010">
                  <a:moveTo>
                    <a:pt x="588010" y="0"/>
                  </a:moveTo>
                  <a:lnTo>
                    <a:pt x="146050" y="0"/>
                  </a:lnTo>
                  <a:lnTo>
                    <a:pt x="0" y="146050"/>
                  </a:lnTo>
                  <a:lnTo>
                    <a:pt x="0" y="588010"/>
                  </a:lnTo>
                  <a:lnTo>
                    <a:pt x="440690" y="588010"/>
                  </a:lnTo>
                  <a:lnTo>
                    <a:pt x="588010" y="440689"/>
                  </a:lnTo>
                  <a:lnTo>
                    <a:pt x="588010"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62" name="object 62"/>
            <p:cNvSpPr/>
            <p:nvPr/>
          </p:nvSpPr>
          <p:spPr>
            <a:xfrm>
              <a:off x="1944370" y="3441699"/>
              <a:ext cx="588010" cy="588010"/>
            </a:xfrm>
            <a:custGeom>
              <a:avLst/>
              <a:gdLst/>
              <a:ahLst/>
              <a:cxnLst/>
              <a:rect l="l" t="t" r="r" b="b"/>
              <a:pathLst>
                <a:path w="588010" h="588010">
                  <a:moveTo>
                    <a:pt x="0" y="588010"/>
                  </a:moveTo>
                  <a:lnTo>
                    <a:pt x="0" y="146050"/>
                  </a:lnTo>
                  <a:lnTo>
                    <a:pt x="146050" y="0"/>
                  </a:lnTo>
                  <a:lnTo>
                    <a:pt x="588010" y="0"/>
                  </a:lnTo>
                  <a:lnTo>
                    <a:pt x="588010" y="440689"/>
                  </a:lnTo>
                  <a:lnTo>
                    <a:pt x="440690" y="588010"/>
                  </a:lnTo>
                  <a:lnTo>
                    <a:pt x="0" y="58801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63" name="object 63"/>
            <p:cNvSpPr/>
            <p:nvPr/>
          </p:nvSpPr>
          <p:spPr>
            <a:xfrm>
              <a:off x="1938070" y="3435413"/>
              <a:ext cx="600710" cy="600710"/>
            </a:xfrm>
            <a:custGeom>
              <a:avLst/>
              <a:gdLst/>
              <a:ahLst/>
              <a:cxnLst/>
              <a:rect l="l" t="t" r="r" b="b"/>
              <a:pathLst>
                <a:path w="600710" h="6007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600710" h="600710">
                  <a:moveTo>
                    <a:pt x="600595" y="594296"/>
                  </a:moveTo>
                  <a:lnTo>
                    <a:pt x="598754" y="589851"/>
                  </a:lnTo>
                  <a:lnTo>
                    <a:pt x="594309" y="588010"/>
                  </a:lnTo>
                  <a:lnTo>
                    <a:pt x="589851" y="589851"/>
                  </a:lnTo>
                  <a:lnTo>
                    <a:pt x="588010" y="594296"/>
                  </a:lnTo>
                  <a:lnTo>
                    <a:pt x="589851" y="598754"/>
                  </a:lnTo>
                  <a:lnTo>
                    <a:pt x="594309" y="600595"/>
                  </a:lnTo>
                  <a:lnTo>
                    <a:pt x="598754" y="598754"/>
                  </a:lnTo>
                  <a:lnTo>
                    <a:pt x="600595" y="5942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64" name="object 64"/>
            <p:cNvSpPr/>
            <p:nvPr/>
          </p:nvSpPr>
          <p:spPr>
            <a:xfrm>
              <a:off x="1944370" y="3441699"/>
              <a:ext cx="588010" cy="139700"/>
            </a:xfrm>
            <a:custGeom>
              <a:avLst/>
              <a:gdLst/>
              <a:ahLst/>
              <a:cxnLst/>
              <a:rect l="l" t="t" r="r" b="b"/>
              <a:pathLst>
                <a:path w="588010" h="139700">
                  <a:moveTo>
                    <a:pt x="588010" y="0"/>
                  </a:moveTo>
                  <a:lnTo>
                    <a:pt x="146050" y="0"/>
                  </a:lnTo>
                  <a:lnTo>
                    <a:pt x="0" y="139700"/>
                  </a:lnTo>
                  <a:lnTo>
                    <a:pt x="440690" y="139700"/>
                  </a:lnTo>
                  <a:lnTo>
                    <a:pt x="588010" y="0"/>
                  </a:lnTo>
                  <a:close/>
                </a:path>
              </a:pathLst>
            </a:custGeom>
            <a:solidFill>
              <a:srgbClr val="B0D2FF"/>
            </a:solidFill>
          </p:spPr>
          <p:txBody>
            <a:bodyPr wrap="square" lIns="0" tIns="0" rIns="0" bIns="0" rtlCol="0"/>
            <a:lstStyle/>
            <a:p>
              <a:endParaRPr kern="0">
                <a:solidFill>
                  <a:sysClr val="windowText" lastClr="000000"/>
                </a:solidFill>
              </a:endParaRPr>
            </a:p>
          </p:txBody>
        </p:sp>
        <p:sp>
          <p:nvSpPr>
            <p:cNvPr id="65" name="object 65"/>
            <p:cNvSpPr/>
            <p:nvPr/>
          </p:nvSpPr>
          <p:spPr>
            <a:xfrm>
              <a:off x="1944370" y="3441699"/>
              <a:ext cx="588010" cy="139700"/>
            </a:xfrm>
            <a:custGeom>
              <a:avLst/>
              <a:gdLst/>
              <a:ahLst/>
              <a:cxnLst/>
              <a:rect l="l" t="t" r="r" b="b"/>
              <a:pathLst>
                <a:path w="588010" h="139700">
                  <a:moveTo>
                    <a:pt x="0" y="139700"/>
                  </a:moveTo>
                  <a:lnTo>
                    <a:pt x="146050" y="0"/>
                  </a:lnTo>
                  <a:lnTo>
                    <a:pt x="588010" y="0"/>
                  </a:lnTo>
                  <a:lnTo>
                    <a:pt x="440690" y="139700"/>
                  </a:lnTo>
                  <a:lnTo>
                    <a:pt x="0" y="13970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66" name="object 66"/>
            <p:cNvSpPr/>
            <p:nvPr/>
          </p:nvSpPr>
          <p:spPr>
            <a:xfrm>
              <a:off x="1938070" y="3435413"/>
              <a:ext cx="600710" cy="152400"/>
            </a:xfrm>
            <a:custGeom>
              <a:avLst/>
              <a:gdLst/>
              <a:ahLst/>
              <a:cxnLst/>
              <a:rect l="l" t="t" r="r" b="b"/>
              <a:pathLst>
                <a:path w="600710" h="1524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600710" h="152400">
                  <a:moveTo>
                    <a:pt x="600595" y="145986"/>
                  </a:moveTo>
                  <a:lnTo>
                    <a:pt x="598754" y="141541"/>
                  </a:lnTo>
                  <a:lnTo>
                    <a:pt x="594309" y="139700"/>
                  </a:lnTo>
                  <a:lnTo>
                    <a:pt x="589851" y="141541"/>
                  </a:lnTo>
                  <a:lnTo>
                    <a:pt x="588010" y="145986"/>
                  </a:lnTo>
                  <a:lnTo>
                    <a:pt x="589851" y="150444"/>
                  </a:lnTo>
                  <a:lnTo>
                    <a:pt x="594309" y="152285"/>
                  </a:lnTo>
                  <a:lnTo>
                    <a:pt x="598754" y="150444"/>
                  </a:lnTo>
                  <a:lnTo>
                    <a:pt x="600595" y="14598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67" name="object 67"/>
            <p:cNvSpPr/>
            <p:nvPr/>
          </p:nvSpPr>
          <p:spPr>
            <a:xfrm>
              <a:off x="2391410" y="3441699"/>
              <a:ext cx="140970" cy="588010"/>
            </a:xfrm>
            <a:custGeom>
              <a:avLst/>
              <a:gdLst/>
              <a:ahLst/>
              <a:cxnLst/>
              <a:rect l="l" t="t" r="r" b="b"/>
              <a:pathLst>
                <a:path w="140969" h="588010">
                  <a:moveTo>
                    <a:pt x="140969" y="0"/>
                  </a:moveTo>
                  <a:lnTo>
                    <a:pt x="0" y="146050"/>
                  </a:lnTo>
                  <a:lnTo>
                    <a:pt x="0" y="588010"/>
                  </a:lnTo>
                  <a:lnTo>
                    <a:pt x="140969" y="440689"/>
                  </a:lnTo>
                  <a:lnTo>
                    <a:pt x="140969" y="0"/>
                  </a:lnTo>
                  <a:close/>
                </a:path>
              </a:pathLst>
            </a:custGeom>
            <a:solidFill>
              <a:srgbClr val="8AA4D9"/>
            </a:solidFill>
          </p:spPr>
          <p:txBody>
            <a:bodyPr wrap="square" lIns="0" tIns="0" rIns="0" bIns="0" rtlCol="0"/>
            <a:lstStyle/>
            <a:p>
              <a:endParaRPr kern="0">
                <a:solidFill>
                  <a:sysClr val="windowText" lastClr="000000"/>
                </a:solidFill>
              </a:endParaRPr>
            </a:p>
          </p:txBody>
        </p:sp>
        <p:sp>
          <p:nvSpPr>
            <p:cNvPr id="68" name="object 68"/>
            <p:cNvSpPr/>
            <p:nvPr/>
          </p:nvSpPr>
          <p:spPr>
            <a:xfrm>
              <a:off x="2391410" y="3441699"/>
              <a:ext cx="140970" cy="588010"/>
            </a:xfrm>
            <a:custGeom>
              <a:avLst/>
              <a:gdLst/>
              <a:ahLst/>
              <a:cxnLst/>
              <a:rect l="l" t="t" r="r" b="b"/>
              <a:pathLst>
                <a:path w="140969" h="588010">
                  <a:moveTo>
                    <a:pt x="0" y="588010"/>
                  </a:moveTo>
                  <a:lnTo>
                    <a:pt x="0" y="146050"/>
                  </a:lnTo>
                  <a:lnTo>
                    <a:pt x="140969" y="0"/>
                  </a:lnTo>
                  <a:lnTo>
                    <a:pt x="140969" y="440689"/>
                  </a:lnTo>
                  <a:lnTo>
                    <a:pt x="0" y="58801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69" name="object 69"/>
            <p:cNvSpPr/>
            <p:nvPr/>
          </p:nvSpPr>
          <p:spPr>
            <a:xfrm>
              <a:off x="2385110" y="3435413"/>
              <a:ext cx="153670" cy="600710"/>
            </a:xfrm>
            <a:custGeom>
              <a:avLst/>
              <a:gdLst/>
              <a:ahLst/>
              <a:cxnLst/>
              <a:rect l="l" t="t" r="r" b="b"/>
              <a:pathLst>
                <a:path w="153669" h="6007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153669" h="600710">
                  <a:moveTo>
                    <a:pt x="153555" y="594296"/>
                  </a:moveTo>
                  <a:lnTo>
                    <a:pt x="151714" y="589851"/>
                  </a:lnTo>
                  <a:lnTo>
                    <a:pt x="147269" y="588010"/>
                  </a:lnTo>
                  <a:lnTo>
                    <a:pt x="142811" y="589851"/>
                  </a:lnTo>
                  <a:lnTo>
                    <a:pt x="140970" y="594296"/>
                  </a:lnTo>
                  <a:lnTo>
                    <a:pt x="142811" y="598754"/>
                  </a:lnTo>
                  <a:lnTo>
                    <a:pt x="147269" y="600595"/>
                  </a:lnTo>
                  <a:lnTo>
                    <a:pt x="151714" y="598754"/>
                  </a:lnTo>
                  <a:lnTo>
                    <a:pt x="153555" y="5942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70" name="object 70"/>
            <p:cNvSpPr/>
            <p:nvPr/>
          </p:nvSpPr>
          <p:spPr>
            <a:xfrm>
              <a:off x="2078990" y="3328669"/>
              <a:ext cx="453390" cy="113030"/>
            </a:xfrm>
            <a:custGeom>
              <a:avLst/>
              <a:gdLst/>
              <a:ahLst/>
              <a:cxnLst/>
              <a:rect l="l" t="t" r="r" b="b"/>
              <a:pathLst>
                <a:path w="453389" h="113029">
                  <a:moveTo>
                    <a:pt x="453390" y="0"/>
                  </a:moveTo>
                  <a:lnTo>
                    <a:pt x="30480" y="0"/>
                  </a:lnTo>
                  <a:lnTo>
                    <a:pt x="0" y="27939"/>
                  </a:lnTo>
                  <a:lnTo>
                    <a:pt x="0" y="113029"/>
                  </a:lnTo>
                  <a:lnTo>
                    <a:pt x="422910" y="113029"/>
                  </a:lnTo>
                  <a:lnTo>
                    <a:pt x="453390" y="83819"/>
                  </a:lnTo>
                  <a:lnTo>
                    <a:pt x="453390"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71" name="object 71"/>
            <p:cNvSpPr/>
            <p:nvPr/>
          </p:nvSpPr>
          <p:spPr>
            <a:xfrm>
              <a:off x="2078990" y="3328669"/>
              <a:ext cx="453390" cy="113030"/>
            </a:xfrm>
            <a:custGeom>
              <a:avLst/>
              <a:gdLst/>
              <a:ahLst/>
              <a:cxnLst/>
              <a:rect l="l" t="t" r="r" b="b"/>
              <a:pathLst>
                <a:path w="453389" h="113029">
                  <a:moveTo>
                    <a:pt x="0" y="113029"/>
                  </a:moveTo>
                  <a:lnTo>
                    <a:pt x="0" y="27939"/>
                  </a:lnTo>
                  <a:lnTo>
                    <a:pt x="30480" y="0"/>
                  </a:lnTo>
                  <a:lnTo>
                    <a:pt x="453390" y="0"/>
                  </a:lnTo>
                  <a:lnTo>
                    <a:pt x="453390" y="83819"/>
                  </a:lnTo>
                  <a:lnTo>
                    <a:pt x="422910" y="113029"/>
                  </a:lnTo>
                  <a:lnTo>
                    <a:pt x="0" y="11302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72" name="object 72"/>
            <p:cNvSpPr/>
            <p:nvPr/>
          </p:nvSpPr>
          <p:spPr>
            <a:xfrm>
              <a:off x="2072690" y="3322383"/>
              <a:ext cx="466090" cy="125730"/>
            </a:xfrm>
            <a:custGeom>
              <a:avLst/>
              <a:gdLst/>
              <a:ahLst/>
              <a:cxnLst/>
              <a:rect l="l" t="t" r="r" b="b"/>
              <a:pathLst>
                <a:path w="466089" h="125729">
                  <a:moveTo>
                    <a:pt x="12585" y="6286"/>
                  </a:moveTo>
                  <a:lnTo>
                    <a:pt x="10744" y="1841"/>
                  </a:lnTo>
                  <a:lnTo>
                    <a:pt x="6299" y="0"/>
                  </a:lnTo>
                  <a:lnTo>
                    <a:pt x="1841" y="1841"/>
                  </a:lnTo>
                  <a:lnTo>
                    <a:pt x="0" y="6286"/>
                  </a:lnTo>
                  <a:lnTo>
                    <a:pt x="1841" y="10744"/>
                  </a:lnTo>
                  <a:lnTo>
                    <a:pt x="6299" y="12585"/>
                  </a:lnTo>
                  <a:lnTo>
                    <a:pt x="10744" y="10744"/>
                  </a:lnTo>
                  <a:lnTo>
                    <a:pt x="12585" y="6286"/>
                  </a:lnTo>
                  <a:close/>
                </a:path>
                <a:path w="466089" h="125729">
                  <a:moveTo>
                    <a:pt x="465975" y="119316"/>
                  </a:moveTo>
                  <a:lnTo>
                    <a:pt x="464134" y="114871"/>
                  </a:lnTo>
                  <a:lnTo>
                    <a:pt x="459689" y="113030"/>
                  </a:lnTo>
                  <a:lnTo>
                    <a:pt x="455231" y="114871"/>
                  </a:lnTo>
                  <a:lnTo>
                    <a:pt x="453390" y="119316"/>
                  </a:lnTo>
                  <a:lnTo>
                    <a:pt x="455231" y="123774"/>
                  </a:lnTo>
                  <a:lnTo>
                    <a:pt x="459689" y="125615"/>
                  </a:lnTo>
                  <a:lnTo>
                    <a:pt x="464134" y="123774"/>
                  </a:lnTo>
                  <a:lnTo>
                    <a:pt x="465975" y="11931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73" name="object 73"/>
            <p:cNvSpPr/>
            <p:nvPr/>
          </p:nvSpPr>
          <p:spPr>
            <a:xfrm>
              <a:off x="2078990" y="3328669"/>
              <a:ext cx="453390" cy="22860"/>
            </a:xfrm>
            <a:custGeom>
              <a:avLst/>
              <a:gdLst/>
              <a:ahLst/>
              <a:cxnLst/>
              <a:rect l="l" t="t" r="r" b="b"/>
              <a:pathLst>
                <a:path w="453389" h="22860">
                  <a:moveTo>
                    <a:pt x="453390" y="0"/>
                  </a:moveTo>
                  <a:lnTo>
                    <a:pt x="30480" y="0"/>
                  </a:lnTo>
                  <a:lnTo>
                    <a:pt x="0" y="22859"/>
                  </a:lnTo>
                  <a:lnTo>
                    <a:pt x="422910" y="22859"/>
                  </a:lnTo>
                  <a:lnTo>
                    <a:pt x="453390" y="0"/>
                  </a:lnTo>
                  <a:close/>
                </a:path>
              </a:pathLst>
            </a:custGeom>
            <a:solidFill>
              <a:srgbClr val="B0D2FF"/>
            </a:solidFill>
          </p:spPr>
          <p:txBody>
            <a:bodyPr wrap="square" lIns="0" tIns="0" rIns="0" bIns="0" rtlCol="0"/>
            <a:lstStyle/>
            <a:p>
              <a:endParaRPr kern="0">
                <a:solidFill>
                  <a:sysClr val="windowText" lastClr="000000"/>
                </a:solidFill>
              </a:endParaRPr>
            </a:p>
          </p:txBody>
        </p:sp>
        <p:sp>
          <p:nvSpPr>
            <p:cNvPr id="74" name="object 74"/>
            <p:cNvSpPr/>
            <p:nvPr/>
          </p:nvSpPr>
          <p:spPr>
            <a:xfrm>
              <a:off x="2078990" y="3328669"/>
              <a:ext cx="453390" cy="22860"/>
            </a:xfrm>
            <a:custGeom>
              <a:avLst/>
              <a:gdLst/>
              <a:ahLst/>
              <a:cxnLst/>
              <a:rect l="l" t="t" r="r" b="b"/>
              <a:pathLst>
                <a:path w="453389" h="22860">
                  <a:moveTo>
                    <a:pt x="0" y="22859"/>
                  </a:moveTo>
                  <a:lnTo>
                    <a:pt x="30480" y="0"/>
                  </a:lnTo>
                  <a:lnTo>
                    <a:pt x="453390" y="0"/>
                  </a:lnTo>
                  <a:lnTo>
                    <a:pt x="422910" y="22859"/>
                  </a:lnTo>
                  <a:lnTo>
                    <a:pt x="0" y="2285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75" name="object 75"/>
            <p:cNvSpPr/>
            <p:nvPr/>
          </p:nvSpPr>
          <p:spPr>
            <a:xfrm>
              <a:off x="2072690" y="3322383"/>
              <a:ext cx="466090" cy="35560"/>
            </a:xfrm>
            <a:custGeom>
              <a:avLst/>
              <a:gdLst/>
              <a:ahLst/>
              <a:cxnLst/>
              <a:rect l="l" t="t" r="r" b="b"/>
              <a:pathLst>
                <a:path w="466089" h="35560">
                  <a:moveTo>
                    <a:pt x="12585" y="6286"/>
                  </a:moveTo>
                  <a:lnTo>
                    <a:pt x="10744" y="1841"/>
                  </a:lnTo>
                  <a:lnTo>
                    <a:pt x="6299" y="0"/>
                  </a:lnTo>
                  <a:lnTo>
                    <a:pt x="1841" y="1841"/>
                  </a:lnTo>
                  <a:lnTo>
                    <a:pt x="0" y="6286"/>
                  </a:lnTo>
                  <a:lnTo>
                    <a:pt x="1841" y="10744"/>
                  </a:lnTo>
                  <a:lnTo>
                    <a:pt x="6299" y="12585"/>
                  </a:lnTo>
                  <a:lnTo>
                    <a:pt x="10744" y="10744"/>
                  </a:lnTo>
                  <a:lnTo>
                    <a:pt x="12585" y="6286"/>
                  </a:lnTo>
                  <a:close/>
                </a:path>
                <a:path w="466089" h="35560">
                  <a:moveTo>
                    <a:pt x="465975" y="29146"/>
                  </a:moveTo>
                  <a:lnTo>
                    <a:pt x="464134" y="24701"/>
                  </a:lnTo>
                  <a:lnTo>
                    <a:pt x="459689" y="22860"/>
                  </a:lnTo>
                  <a:lnTo>
                    <a:pt x="455231" y="24701"/>
                  </a:lnTo>
                  <a:lnTo>
                    <a:pt x="453390" y="29146"/>
                  </a:lnTo>
                  <a:lnTo>
                    <a:pt x="455231" y="33604"/>
                  </a:lnTo>
                  <a:lnTo>
                    <a:pt x="459689" y="35445"/>
                  </a:lnTo>
                  <a:lnTo>
                    <a:pt x="464134" y="33604"/>
                  </a:lnTo>
                  <a:lnTo>
                    <a:pt x="465975" y="2914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76" name="object 76"/>
            <p:cNvSpPr/>
            <p:nvPr/>
          </p:nvSpPr>
          <p:spPr>
            <a:xfrm>
              <a:off x="2509520" y="3328669"/>
              <a:ext cx="22860" cy="113030"/>
            </a:xfrm>
            <a:custGeom>
              <a:avLst/>
              <a:gdLst/>
              <a:ahLst/>
              <a:cxnLst/>
              <a:rect l="l" t="t" r="r" b="b"/>
              <a:pathLst>
                <a:path w="22860" h="113029">
                  <a:moveTo>
                    <a:pt x="22860" y="0"/>
                  </a:moveTo>
                  <a:lnTo>
                    <a:pt x="0" y="27939"/>
                  </a:lnTo>
                  <a:lnTo>
                    <a:pt x="0" y="113029"/>
                  </a:lnTo>
                  <a:lnTo>
                    <a:pt x="22860" y="83819"/>
                  </a:lnTo>
                  <a:lnTo>
                    <a:pt x="22860" y="0"/>
                  </a:lnTo>
                  <a:close/>
                </a:path>
              </a:pathLst>
            </a:custGeom>
            <a:solidFill>
              <a:srgbClr val="8AA4D9"/>
            </a:solidFill>
          </p:spPr>
          <p:txBody>
            <a:bodyPr wrap="square" lIns="0" tIns="0" rIns="0" bIns="0" rtlCol="0"/>
            <a:lstStyle/>
            <a:p>
              <a:endParaRPr kern="0">
                <a:solidFill>
                  <a:sysClr val="windowText" lastClr="000000"/>
                </a:solidFill>
              </a:endParaRPr>
            </a:p>
          </p:txBody>
        </p:sp>
        <p:sp>
          <p:nvSpPr>
            <p:cNvPr id="77" name="object 77"/>
            <p:cNvSpPr/>
            <p:nvPr/>
          </p:nvSpPr>
          <p:spPr>
            <a:xfrm>
              <a:off x="2509520" y="3328669"/>
              <a:ext cx="22860" cy="113030"/>
            </a:xfrm>
            <a:custGeom>
              <a:avLst/>
              <a:gdLst/>
              <a:ahLst/>
              <a:cxnLst/>
              <a:rect l="l" t="t" r="r" b="b"/>
              <a:pathLst>
                <a:path w="22860" h="113029">
                  <a:moveTo>
                    <a:pt x="0" y="113029"/>
                  </a:moveTo>
                  <a:lnTo>
                    <a:pt x="0" y="27939"/>
                  </a:lnTo>
                  <a:lnTo>
                    <a:pt x="22860" y="0"/>
                  </a:lnTo>
                  <a:lnTo>
                    <a:pt x="22860" y="83819"/>
                  </a:lnTo>
                  <a:lnTo>
                    <a:pt x="0" y="11302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78" name="object 78"/>
            <p:cNvSpPr/>
            <p:nvPr/>
          </p:nvSpPr>
          <p:spPr>
            <a:xfrm>
              <a:off x="2503220" y="3322383"/>
              <a:ext cx="35560" cy="125730"/>
            </a:xfrm>
            <a:custGeom>
              <a:avLst/>
              <a:gdLst/>
              <a:ahLst/>
              <a:cxnLst/>
              <a:rect l="l" t="t" r="r" b="b"/>
              <a:pathLst>
                <a:path w="35560" h="125729">
                  <a:moveTo>
                    <a:pt x="12585" y="6286"/>
                  </a:moveTo>
                  <a:lnTo>
                    <a:pt x="10744" y="1841"/>
                  </a:lnTo>
                  <a:lnTo>
                    <a:pt x="6299" y="0"/>
                  </a:lnTo>
                  <a:lnTo>
                    <a:pt x="1841" y="1841"/>
                  </a:lnTo>
                  <a:lnTo>
                    <a:pt x="0" y="6286"/>
                  </a:lnTo>
                  <a:lnTo>
                    <a:pt x="1841" y="10744"/>
                  </a:lnTo>
                  <a:lnTo>
                    <a:pt x="6299" y="12585"/>
                  </a:lnTo>
                  <a:lnTo>
                    <a:pt x="10744" y="10744"/>
                  </a:lnTo>
                  <a:lnTo>
                    <a:pt x="12585" y="6286"/>
                  </a:lnTo>
                  <a:close/>
                </a:path>
                <a:path w="35560" h="125729">
                  <a:moveTo>
                    <a:pt x="35445" y="119316"/>
                  </a:moveTo>
                  <a:lnTo>
                    <a:pt x="33604" y="114871"/>
                  </a:lnTo>
                  <a:lnTo>
                    <a:pt x="29159" y="113030"/>
                  </a:lnTo>
                  <a:lnTo>
                    <a:pt x="24701" y="114871"/>
                  </a:lnTo>
                  <a:lnTo>
                    <a:pt x="22860" y="119316"/>
                  </a:lnTo>
                  <a:lnTo>
                    <a:pt x="24701" y="123774"/>
                  </a:lnTo>
                  <a:lnTo>
                    <a:pt x="29159" y="125615"/>
                  </a:lnTo>
                  <a:lnTo>
                    <a:pt x="33604" y="123774"/>
                  </a:lnTo>
                  <a:lnTo>
                    <a:pt x="35445" y="11931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79" name="object 79"/>
            <p:cNvSpPr/>
            <p:nvPr/>
          </p:nvSpPr>
          <p:spPr>
            <a:xfrm>
              <a:off x="2125980" y="3385819"/>
              <a:ext cx="67310" cy="33020"/>
            </a:xfrm>
            <a:custGeom>
              <a:avLst/>
              <a:gdLst/>
              <a:ahLst/>
              <a:cxnLst/>
              <a:rect l="l" t="t" r="r" b="b"/>
              <a:pathLst>
                <a:path w="67310" h="33020">
                  <a:moveTo>
                    <a:pt x="33019" y="0"/>
                  </a:moveTo>
                  <a:lnTo>
                    <a:pt x="19823" y="1329"/>
                  </a:lnTo>
                  <a:lnTo>
                    <a:pt x="9366" y="4921"/>
                  </a:lnTo>
                  <a:lnTo>
                    <a:pt x="2480" y="10179"/>
                  </a:lnTo>
                  <a:lnTo>
                    <a:pt x="0" y="16509"/>
                  </a:lnTo>
                  <a:lnTo>
                    <a:pt x="2480" y="22840"/>
                  </a:lnTo>
                  <a:lnTo>
                    <a:pt x="9366" y="28098"/>
                  </a:lnTo>
                  <a:lnTo>
                    <a:pt x="19823" y="31690"/>
                  </a:lnTo>
                  <a:lnTo>
                    <a:pt x="33019" y="33019"/>
                  </a:lnTo>
                  <a:lnTo>
                    <a:pt x="46414" y="31690"/>
                  </a:lnTo>
                  <a:lnTo>
                    <a:pt x="57308" y="28098"/>
                  </a:lnTo>
                  <a:lnTo>
                    <a:pt x="64631" y="22840"/>
                  </a:lnTo>
                  <a:lnTo>
                    <a:pt x="67309" y="16509"/>
                  </a:lnTo>
                  <a:lnTo>
                    <a:pt x="64631" y="10179"/>
                  </a:lnTo>
                  <a:lnTo>
                    <a:pt x="57308" y="4921"/>
                  </a:lnTo>
                  <a:lnTo>
                    <a:pt x="46414" y="1329"/>
                  </a:lnTo>
                  <a:lnTo>
                    <a:pt x="33019" y="0"/>
                  </a:lnTo>
                  <a:close/>
                </a:path>
              </a:pathLst>
            </a:custGeom>
            <a:solidFill>
              <a:srgbClr val="FFFFFF"/>
            </a:solidFill>
          </p:spPr>
          <p:txBody>
            <a:bodyPr wrap="square" lIns="0" tIns="0" rIns="0" bIns="0" rtlCol="0"/>
            <a:lstStyle/>
            <a:p>
              <a:endParaRPr kern="0">
                <a:solidFill>
                  <a:sysClr val="windowText" lastClr="000000"/>
                </a:solidFill>
              </a:endParaRPr>
            </a:p>
          </p:txBody>
        </p:sp>
        <p:sp>
          <p:nvSpPr>
            <p:cNvPr id="80" name="object 80"/>
            <p:cNvSpPr/>
            <p:nvPr/>
          </p:nvSpPr>
          <p:spPr>
            <a:xfrm>
              <a:off x="2125980" y="3385819"/>
              <a:ext cx="67310" cy="33020"/>
            </a:xfrm>
            <a:custGeom>
              <a:avLst/>
              <a:gdLst/>
              <a:ahLst/>
              <a:cxnLst/>
              <a:rect l="l" t="t" r="r" b="b"/>
              <a:pathLst>
                <a:path w="67310" h="33020">
                  <a:moveTo>
                    <a:pt x="33019" y="0"/>
                  </a:moveTo>
                  <a:lnTo>
                    <a:pt x="46414" y="1329"/>
                  </a:lnTo>
                  <a:lnTo>
                    <a:pt x="57308" y="4921"/>
                  </a:lnTo>
                  <a:lnTo>
                    <a:pt x="64631" y="10179"/>
                  </a:lnTo>
                  <a:lnTo>
                    <a:pt x="67309" y="16509"/>
                  </a:lnTo>
                  <a:lnTo>
                    <a:pt x="64631" y="22840"/>
                  </a:lnTo>
                  <a:lnTo>
                    <a:pt x="57308" y="28098"/>
                  </a:lnTo>
                  <a:lnTo>
                    <a:pt x="46414" y="31690"/>
                  </a:lnTo>
                  <a:lnTo>
                    <a:pt x="33019" y="33019"/>
                  </a:lnTo>
                  <a:lnTo>
                    <a:pt x="19823" y="31690"/>
                  </a:lnTo>
                  <a:lnTo>
                    <a:pt x="9366" y="28098"/>
                  </a:lnTo>
                  <a:lnTo>
                    <a:pt x="2480" y="22840"/>
                  </a:lnTo>
                  <a:lnTo>
                    <a:pt x="0" y="16509"/>
                  </a:lnTo>
                  <a:lnTo>
                    <a:pt x="2480" y="10179"/>
                  </a:lnTo>
                  <a:lnTo>
                    <a:pt x="9366" y="4921"/>
                  </a:lnTo>
                  <a:lnTo>
                    <a:pt x="19823" y="1329"/>
                  </a:lnTo>
                  <a:lnTo>
                    <a:pt x="33019" y="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81" name="object 81"/>
            <p:cNvSpPr/>
            <p:nvPr/>
          </p:nvSpPr>
          <p:spPr>
            <a:xfrm>
              <a:off x="2119680" y="3379533"/>
              <a:ext cx="80010" cy="46990"/>
            </a:xfrm>
            <a:custGeom>
              <a:avLst/>
              <a:gdLst/>
              <a:ahLst/>
              <a:cxnLst/>
              <a:rect l="l" t="t" r="r" b="b"/>
              <a:pathLst>
                <a:path w="80010" h="46989">
                  <a:moveTo>
                    <a:pt x="12585" y="6286"/>
                  </a:moveTo>
                  <a:lnTo>
                    <a:pt x="10744" y="1841"/>
                  </a:lnTo>
                  <a:lnTo>
                    <a:pt x="6299" y="0"/>
                  </a:lnTo>
                  <a:lnTo>
                    <a:pt x="1841" y="1841"/>
                  </a:lnTo>
                  <a:lnTo>
                    <a:pt x="0" y="6286"/>
                  </a:lnTo>
                  <a:lnTo>
                    <a:pt x="1841" y="10744"/>
                  </a:lnTo>
                  <a:lnTo>
                    <a:pt x="6299" y="12585"/>
                  </a:lnTo>
                  <a:lnTo>
                    <a:pt x="10744" y="10744"/>
                  </a:lnTo>
                  <a:lnTo>
                    <a:pt x="12585" y="6286"/>
                  </a:lnTo>
                  <a:close/>
                </a:path>
                <a:path w="80010" h="46989">
                  <a:moveTo>
                    <a:pt x="79895" y="40576"/>
                  </a:moveTo>
                  <a:lnTo>
                    <a:pt x="78054" y="36131"/>
                  </a:lnTo>
                  <a:lnTo>
                    <a:pt x="73609" y="34290"/>
                  </a:lnTo>
                  <a:lnTo>
                    <a:pt x="69151" y="36131"/>
                  </a:lnTo>
                  <a:lnTo>
                    <a:pt x="67310" y="40576"/>
                  </a:lnTo>
                  <a:lnTo>
                    <a:pt x="69151" y="45034"/>
                  </a:lnTo>
                  <a:lnTo>
                    <a:pt x="73609" y="46875"/>
                  </a:lnTo>
                  <a:lnTo>
                    <a:pt x="78054" y="45034"/>
                  </a:lnTo>
                  <a:lnTo>
                    <a:pt x="79895" y="4057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82" name="object 82"/>
            <p:cNvSpPr/>
            <p:nvPr/>
          </p:nvSpPr>
          <p:spPr>
            <a:xfrm>
              <a:off x="2018030" y="3719829"/>
              <a:ext cx="304800" cy="123189"/>
            </a:xfrm>
            <a:custGeom>
              <a:avLst/>
              <a:gdLst/>
              <a:ahLst/>
              <a:cxnLst/>
              <a:rect l="l" t="t" r="r" b="b"/>
              <a:pathLst>
                <a:path w="304800" h="123189">
                  <a:moveTo>
                    <a:pt x="266700" y="0"/>
                  </a:moveTo>
                  <a:lnTo>
                    <a:pt x="36830" y="0"/>
                  </a:lnTo>
                  <a:lnTo>
                    <a:pt x="0" y="35560"/>
                  </a:lnTo>
                  <a:lnTo>
                    <a:pt x="0" y="87630"/>
                  </a:lnTo>
                  <a:lnTo>
                    <a:pt x="36830" y="123190"/>
                  </a:lnTo>
                  <a:lnTo>
                    <a:pt x="266700" y="123190"/>
                  </a:lnTo>
                  <a:lnTo>
                    <a:pt x="304800" y="87630"/>
                  </a:lnTo>
                  <a:lnTo>
                    <a:pt x="304800" y="35560"/>
                  </a:lnTo>
                  <a:lnTo>
                    <a:pt x="266700"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83" name="object 83"/>
            <p:cNvSpPr/>
            <p:nvPr/>
          </p:nvSpPr>
          <p:spPr>
            <a:xfrm>
              <a:off x="2018030" y="3719829"/>
              <a:ext cx="304800" cy="123189"/>
            </a:xfrm>
            <a:custGeom>
              <a:avLst/>
              <a:gdLst/>
              <a:ahLst/>
              <a:cxnLst/>
              <a:rect l="l" t="t" r="r" b="b"/>
              <a:pathLst>
                <a:path w="304800" h="123189">
                  <a:moveTo>
                    <a:pt x="36830" y="0"/>
                  </a:moveTo>
                  <a:lnTo>
                    <a:pt x="266700" y="0"/>
                  </a:lnTo>
                  <a:lnTo>
                    <a:pt x="304800" y="35560"/>
                  </a:lnTo>
                  <a:lnTo>
                    <a:pt x="304800" y="87630"/>
                  </a:lnTo>
                  <a:lnTo>
                    <a:pt x="266700" y="123190"/>
                  </a:lnTo>
                  <a:lnTo>
                    <a:pt x="36830" y="123190"/>
                  </a:lnTo>
                  <a:lnTo>
                    <a:pt x="0" y="87630"/>
                  </a:lnTo>
                  <a:lnTo>
                    <a:pt x="0" y="35560"/>
                  </a:lnTo>
                  <a:lnTo>
                    <a:pt x="36830" y="0"/>
                  </a:lnTo>
                  <a:close/>
                </a:path>
              </a:pathLst>
            </a:custGeom>
            <a:ln w="25518">
              <a:solidFill>
                <a:srgbClr val="000000"/>
              </a:solidFill>
            </a:ln>
          </p:spPr>
          <p:txBody>
            <a:bodyPr wrap="square" lIns="0" tIns="0" rIns="0" bIns="0" rtlCol="0"/>
            <a:lstStyle/>
            <a:p>
              <a:endParaRPr kern="0">
                <a:solidFill>
                  <a:sysClr val="windowText" lastClr="000000"/>
                </a:solidFill>
              </a:endParaRPr>
            </a:p>
          </p:txBody>
        </p:sp>
        <p:sp>
          <p:nvSpPr>
            <p:cNvPr id="84" name="object 84"/>
            <p:cNvSpPr/>
            <p:nvPr/>
          </p:nvSpPr>
          <p:spPr>
            <a:xfrm>
              <a:off x="2005266" y="3707078"/>
              <a:ext cx="330835" cy="150495"/>
            </a:xfrm>
            <a:custGeom>
              <a:avLst/>
              <a:gdLst/>
              <a:ahLst/>
              <a:cxnLst/>
              <a:rect l="l" t="t" r="r" b="b"/>
              <a:pathLst>
                <a:path w="330835" h="15049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30835" h="150495">
                  <a:moveTo>
                    <a:pt x="330314" y="137210"/>
                  </a:moveTo>
                  <a:lnTo>
                    <a:pt x="326580" y="128193"/>
                  </a:lnTo>
                  <a:lnTo>
                    <a:pt x="317563" y="124460"/>
                  </a:lnTo>
                  <a:lnTo>
                    <a:pt x="308533" y="128193"/>
                  </a:lnTo>
                  <a:lnTo>
                    <a:pt x="304800" y="137210"/>
                  </a:lnTo>
                  <a:lnTo>
                    <a:pt x="308533" y="146240"/>
                  </a:lnTo>
                  <a:lnTo>
                    <a:pt x="317563" y="149974"/>
                  </a:lnTo>
                  <a:lnTo>
                    <a:pt x="326580" y="146240"/>
                  </a:lnTo>
                  <a:lnTo>
                    <a:pt x="330314" y="13721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85" name="object 85"/>
            <p:cNvSpPr/>
            <p:nvPr/>
          </p:nvSpPr>
          <p:spPr>
            <a:xfrm>
              <a:off x="2552700" y="3691889"/>
              <a:ext cx="438150" cy="294640"/>
            </a:xfrm>
            <a:custGeom>
              <a:avLst/>
              <a:gdLst/>
              <a:ahLst/>
              <a:cxnLst/>
              <a:rect l="l" t="t" r="r" b="b"/>
              <a:pathLst>
                <a:path w="438150" h="294639">
                  <a:moveTo>
                    <a:pt x="153670" y="129540"/>
                  </a:moveTo>
                  <a:lnTo>
                    <a:pt x="0" y="129540"/>
                  </a:lnTo>
                  <a:lnTo>
                    <a:pt x="0" y="137160"/>
                  </a:lnTo>
                  <a:lnTo>
                    <a:pt x="153670" y="137160"/>
                  </a:lnTo>
                  <a:lnTo>
                    <a:pt x="153670" y="129540"/>
                  </a:lnTo>
                  <a:close/>
                </a:path>
                <a:path w="438150" h="294639">
                  <a:moveTo>
                    <a:pt x="438150" y="1270"/>
                  </a:moveTo>
                  <a:lnTo>
                    <a:pt x="437515" y="1270"/>
                  </a:lnTo>
                  <a:lnTo>
                    <a:pt x="437515" y="0"/>
                  </a:lnTo>
                  <a:lnTo>
                    <a:pt x="411480" y="0"/>
                  </a:lnTo>
                  <a:lnTo>
                    <a:pt x="377190" y="0"/>
                  </a:lnTo>
                  <a:lnTo>
                    <a:pt x="279400" y="0"/>
                  </a:lnTo>
                  <a:lnTo>
                    <a:pt x="279400" y="1270"/>
                  </a:lnTo>
                  <a:lnTo>
                    <a:pt x="279400" y="16510"/>
                  </a:lnTo>
                  <a:lnTo>
                    <a:pt x="372059" y="16510"/>
                  </a:lnTo>
                  <a:lnTo>
                    <a:pt x="336981" y="129540"/>
                  </a:lnTo>
                  <a:lnTo>
                    <a:pt x="290830" y="129540"/>
                  </a:lnTo>
                  <a:lnTo>
                    <a:pt x="290830" y="144780"/>
                  </a:lnTo>
                  <a:lnTo>
                    <a:pt x="332244" y="144780"/>
                  </a:lnTo>
                  <a:lnTo>
                    <a:pt x="285750" y="294640"/>
                  </a:lnTo>
                  <a:lnTo>
                    <a:pt x="318770" y="294640"/>
                  </a:lnTo>
                  <a:lnTo>
                    <a:pt x="365912" y="144780"/>
                  </a:lnTo>
                  <a:lnTo>
                    <a:pt x="411480" y="144780"/>
                  </a:lnTo>
                  <a:lnTo>
                    <a:pt x="411480" y="129540"/>
                  </a:lnTo>
                  <a:lnTo>
                    <a:pt x="370700" y="129540"/>
                  </a:lnTo>
                  <a:lnTo>
                    <a:pt x="406273" y="16510"/>
                  </a:lnTo>
                  <a:lnTo>
                    <a:pt x="438150" y="16510"/>
                  </a:lnTo>
                  <a:lnTo>
                    <a:pt x="438150" y="1270"/>
                  </a:lnTo>
                  <a:close/>
                </a:path>
              </a:pathLst>
            </a:custGeom>
            <a:solidFill>
              <a:srgbClr val="FB0027"/>
            </a:solidFill>
          </p:spPr>
          <p:txBody>
            <a:bodyPr wrap="square" lIns="0" tIns="0" rIns="0" bIns="0" rtlCol="0"/>
            <a:lstStyle/>
            <a:p>
              <a:endParaRPr kern="0">
                <a:solidFill>
                  <a:sysClr val="windowText" lastClr="000000"/>
                </a:solidFill>
              </a:endParaRPr>
            </a:p>
          </p:txBody>
        </p:sp>
        <p:pic>
          <p:nvPicPr>
            <p:cNvPr id="86" name="object 86"/>
            <p:cNvPicPr/>
            <p:nvPr/>
          </p:nvPicPr>
          <p:blipFill>
            <a:blip r:embed="rId2" cstate="print"/>
            <a:stretch>
              <a:fillRect/>
            </a:stretch>
          </p:blipFill>
          <p:spPr>
            <a:xfrm>
              <a:off x="2663250" y="3412550"/>
              <a:ext cx="82429" cy="81159"/>
            </a:xfrm>
            <a:prstGeom prst="rect">
              <a:avLst/>
            </a:prstGeom>
          </p:spPr>
        </p:pic>
        <p:sp>
          <p:nvSpPr>
            <p:cNvPr id="87" name="object 87"/>
            <p:cNvSpPr/>
            <p:nvPr/>
          </p:nvSpPr>
          <p:spPr>
            <a:xfrm>
              <a:off x="2548890" y="3526789"/>
              <a:ext cx="297180" cy="461009"/>
            </a:xfrm>
            <a:custGeom>
              <a:avLst/>
              <a:gdLst/>
              <a:ahLst/>
              <a:cxnLst/>
              <a:rect l="l" t="t" r="r" b="b"/>
              <a:pathLst>
                <a:path w="297180" h="461010">
                  <a:moveTo>
                    <a:pt x="133350" y="0"/>
                  </a:moveTo>
                  <a:lnTo>
                    <a:pt x="120650" y="0"/>
                  </a:lnTo>
                  <a:lnTo>
                    <a:pt x="110490" y="2539"/>
                  </a:lnTo>
                  <a:lnTo>
                    <a:pt x="106680" y="5080"/>
                  </a:lnTo>
                  <a:lnTo>
                    <a:pt x="101600" y="6350"/>
                  </a:lnTo>
                  <a:lnTo>
                    <a:pt x="96520" y="8889"/>
                  </a:lnTo>
                  <a:lnTo>
                    <a:pt x="93980" y="13970"/>
                  </a:lnTo>
                  <a:lnTo>
                    <a:pt x="90170" y="16510"/>
                  </a:lnTo>
                  <a:lnTo>
                    <a:pt x="87630" y="20320"/>
                  </a:lnTo>
                  <a:lnTo>
                    <a:pt x="85090" y="26670"/>
                  </a:lnTo>
                  <a:lnTo>
                    <a:pt x="81280" y="29210"/>
                  </a:lnTo>
                  <a:lnTo>
                    <a:pt x="81280" y="35560"/>
                  </a:lnTo>
                  <a:lnTo>
                    <a:pt x="2540" y="213360"/>
                  </a:lnTo>
                  <a:lnTo>
                    <a:pt x="1270" y="214630"/>
                  </a:lnTo>
                  <a:lnTo>
                    <a:pt x="1270" y="218440"/>
                  </a:lnTo>
                  <a:lnTo>
                    <a:pt x="0" y="220980"/>
                  </a:lnTo>
                  <a:lnTo>
                    <a:pt x="0" y="233680"/>
                  </a:lnTo>
                  <a:lnTo>
                    <a:pt x="2540" y="241300"/>
                  </a:lnTo>
                  <a:lnTo>
                    <a:pt x="5080" y="245110"/>
                  </a:lnTo>
                  <a:lnTo>
                    <a:pt x="6350" y="247650"/>
                  </a:lnTo>
                  <a:lnTo>
                    <a:pt x="8890" y="251460"/>
                  </a:lnTo>
                  <a:lnTo>
                    <a:pt x="12700" y="255270"/>
                  </a:lnTo>
                  <a:lnTo>
                    <a:pt x="17780" y="257810"/>
                  </a:lnTo>
                  <a:lnTo>
                    <a:pt x="21590" y="257810"/>
                  </a:lnTo>
                  <a:lnTo>
                    <a:pt x="24130" y="259080"/>
                  </a:lnTo>
                  <a:lnTo>
                    <a:pt x="194310" y="259080"/>
                  </a:lnTo>
                  <a:lnTo>
                    <a:pt x="194310" y="461010"/>
                  </a:lnTo>
                  <a:lnTo>
                    <a:pt x="245110" y="461010"/>
                  </a:lnTo>
                  <a:lnTo>
                    <a:pt x="245110" y="214630"/>
                  </a:lnTo>
                  <a:lnTo>
                    <a:pt x="243840" y="213360"/>
                  </a:lnTo>
                  <a:lnTo>
                    <a:pt x="241300" y="212090"/>
                  </a:lnTo>
                  <a:lnTo>
                    <a:pt x="240030" y="210820"/>
                  </a:lnTo>
                  <a:lnTo>
                    <a:pt x="237490" y="207010"/>
                  </a:lnTo>
                  <a:lnTo>
                    <a:pt x="236220" y="205740"/>
                  </a:lnTo>
                  <a:lnTo>
                    <a:pt x="233680" y="204470"/>
                  </a:lnTo>
                  <a:lnTo>
                    <a:pt x="231140" y="204470"/>
                  </a:lnTo>
                  <a:lnTo>
                    <a:pt x="228600" y="203200"/>
                  </a:lnTo>
                  <a:lnTo>
                    <a:pt x="224790" y="203200"/>
                  </a:lnTo>
                  <a:lnTo>
                    <a:pt x="222250" y="201930"/>
                  </a:lnTo>
                  <a:lnTo>
                    <a:pt x="210820" y="201930"/>
                  </a:lnTo>
                  <a:lnTo>
                    <a:pt x="116840" y="194310"/>
                  </a:lnTo>
                  <a:lnTo>
                    <a:pt x="143510" y="116840"/>
                  </a:lnTo>
                  <a:lnTo>
                    <a:pt x="296545" y="116840"/>
                  </a:lnTo>
                  <a:lnTo>
                    <a:pt x="295910" y="115570"/>
                  </a:lnTo>
                  <a:lnTo>
                    <a:pt x="294640" y="111760"/>
                  </a:lnTo>
                  <a:lnTo>
                    <a:pt x="290830" y="107950"/>
                  </a:lnTo>
                  <a:lnTo>
                    <a:pt x="289560" y="105410"/>
                  </a:lnTo>
                  <a:lnTo>
                    <a:pt x="287020" y="102870"/>
                  </a:lnTo>
                  <a:lnTo>
                    <a:pt x="283210" y="100330"/>
                  </a:lnTo>
                  <a:lnTo>
                    <a:pt x="283210" y="99060"/>
                  </a:lnTo>
                  <a:lnTo>
                    <a:pt x="187960" y="99060"/>
                  </a:lnTo>
                  <a:lnTo>
                    <a:pt x="168910" y="68580"/>
                  </a:lnTo>
                  <a:lnTo>
                    <a:pt x="172720" y="64770"/>
                  </a:lnTo>
                  <a:lnTo>
                    <a:pt x="173990" y="60960"/>
                  </a:lnTo>
                  <a:lnTo>
                    <a:pt x="173990" y="57150"/>
                  </a:lnTo>
                  <a:lnTo>
                    <a:pt x="175260" y="53339"/>
                  </a:lnTo>
                  <a:lnTo>
                    <a:pt x="175260" y="36830"/>
                  </a:lnTo>
                  <a:lnTo>
                    <a:pt x="173990" y="34289"/>
                  </a:lnTo>
                  <a:lnTo>
                    <a:pt x="172720" y="29210"/>
                  </a:lnTo>
                  <a:lnTo>
                    <a:pt x="170180" y="26670"/>
                  </a:lnTo>
                  <a:lnTo>
                    <a:pt x="168910" y="22860"/>
                  </a:lnTo>
                  <a:lnTo>
                    <a:pt x="165100" y="15239"/>
                  </a:lnTo>
                  <a:lnTo>
                    <a:pt x="161290" y="13970"/>
                  </a:lnTo>
                  <a:lnTo>
                    <a:pt x="158750" y="10160"/>
                  </a:lnTo>
                  <a:lnTo>
                    <a:pt x="151130" y="5080"/>
                  </a:lnTo>
                  <a:lnTo>
                    <a:pt x="147320" y="5080"/>
                  </a:lnTo>
                  <a:lnTo>
                    <a:pt x="143510" y="1270"/>
                  </a:lnTo>
                  <a:lnTo>
                    <a:pt x="138430" y="1270"/>
                  </a:lnTo>
                  <a:lnTo>
                    <a:pt x="133350" y="0"/>
                  </a:lnTo>
                  <a:close/>
                </a:path>
                <a:path w="297180" h="461010">
                  <a:moveTo>
                    <a:pt x="296545" y="116840"/>
                  </a:moveTo>
                  <a:lnTo>
                    <a:pt x="143510" y="116840"/>
                  </a:lnTo>
                  <a:lnTo>
                    <a:pt x="161290" y="144780"/>
                  </a:lnTo>
                  <a:lnTo>
                    <a:pt x="275590" y="144780"/>
                  </a:lnTo>
                  <a:lnTo>
                    <a:pt x="278130" y="143510"/>
                  </a:lnTo>
                  <a:lnTo>
                    <a:pt x="281940" y="143510"/>
                  </a:lnTo>
                  <a:lnTo>
                    <a:pt x="283210" y="142240"/>
                  </a:lnTo>
                  <a:lnTo>
                    <a:pt x="284480" y="142240"/>
                  </a:lnTo>
                  <a:lnTo>
                    <a:pt x="288290" y="140970"/>
                  </a:lnTo>
                  <a:lnTo>
                    <a:pt x="290830" y="138430"/>
                  </a:lnTo>
                  <a:lnTo>
                    <a:pt x="292100" y="135890"/>
                  </a:lnTo>
                  <a:lnTo>
                    <a:pt x="294640" y="134620"/>
                  </a:lnTo>
                  <a:lnTo>
                    <a:pt x="295910" y="130810"/>
                  </a:lnTo>
                  <a:lnTo>
                    <a:pt x="295910" y="129540"/>
                  </a:lnTo>
                  <a:lnTo>
                    <a:pt x="297180" y="125730"/>
                  </a:lnTo>
                  <a:lnTo>
                    <a:pt x="297180" y="118110"/>
                  </a:lnTo>
                  <a:lnTo>
                    <a:pt x="296545" y="116840"/>
                  </a:lnTo>
                  <a:close/>
                </a:path>
              </a:pathLst>
            </a:custGeom>
            <a:solidFill>
              <a:srgbClr val="FB0027"/>
            </a:solidFill>
          </p:spPr>
          <p:txBody>
            <a:bodyPr wrap="square" lIns="0" tIns="0" rIns="0" bIns="0" rtlCol="0"/>
            <a:lstStyle/>
            <a:p>
              <a:endParaRPr kern="0">
                <a:solidFill>
                  <a:sysClr val="windowText" lastClr="000000"/>
                </a:solidFill>
              </a:endParaRPr>
            </a:p>
          </p:txBody>
        </p:sp>
        <p:pic>
          <p:nvPicPr>
            <p:cNvPr id="88" name="object 88"/>
            <p:cNvPicPr/>
            <p:nvPr/>
          </p:nvPicPr>
          <p:blipFill>
            <a:blip r:embed="rId3" cstate="print"/>
            <a:stretch>
              <a:fillRect/>
            </a:stretch>
          </p:blipFill>
          <p:spPr>
            <a:xfrm>
              <a:off x="2984560" y="4058980"/>
              <a:ext cx="2978089" cy="1424819"/>
            </a:xfrm>
            <a:prstGeom prst="rect">
              <a:avLst/>
            </a:prstGeom>
          </p:spPr>
        </p:pic>
        <p:pic>
          <p:nvPicPr>
            <p:cNvPr id="89" name="object 89"/>
            <p:cNvPicPr/>
            <p:nvPr/>
          </p:nvPicPr>
          <p:blipFill>
            <a:blip r:embed="rId2" cstate="print"/>
            <a:stretch>
              <a:fillRect/>
            </a:stretch>
          </p:blipFill>
          <p:spPr>
            <a:xfrm>
              <a:off x="4187250" y="4149150"/>
              <a:ext cx="82429" cy="81159"/>
            </a:xfrm>
            <a:prstGeom prst="rect">
              <a:avLst/>
            </a:prstGeom>
          </p:spPr>
        </p:pic>
        <p:pic>
          <p:nvPicPr>
            <p:cNvPr id="90" name="object 90"/>
            <p:cNvPicPr/>
            <p:nvPr/>
          </p:nvPicPr>
          <p:blipFill>
            <a:blip r:embed="rId4" cstate="print"/>
            <a:stretch>
              <a:fillRect/>
            </a:stretch>
          </p:blipFill>
          <p:spPr>
            <a:xfrm>
              <a:off x="5635050" y="4860350"/>
              <a:ext cx="82429" cy="82429"/>
            </a:xfrm>
            <a:prstGeom prst="rect">
              <a:avLst/>
            </a:prstGeom>
          </p:spPr>
        </p:pic>
      </p:grpSp>
      <p:sp>
        <p:nvSpPr>
          <p:cNvPr id="91" name="object 91"/>
          <p:cNvSpPr txBox="1"/>
          <p:nvPr/>
        </p:nvSpPr>
        <p:spPr>
          <a:xfrm>
            <a:off x="2686050" y="1860550"/>
            <a:ext cx="558800" cy="299720"/>
          </a:xfrm>
          <a:prstGeom prst="rect">
            <a:avLst/>
          </a:prstGeom>
        </p:spPr>
        <p:txBody>
          <a:bodyPr vert="horz" wrap="square" lIns="0" tIns="12700" rIns="0" bIns="0" rtlCol="0">
            <a:spAutoFit/>
          </a:bodyPr>
          <a:lstStyle/>
          <a:p>
            <a:pPr marL="12700">
              <a:spcBef>
                <a:spcPts val="100"/>
              </a:spcBef>
            </a:pPr>
            <a:r>
              <a:rPr b="1" kern="0" dirty="0">
                <a:solidFill>
                  <a:sysClr val="windowText" lastClr="000000"/>
                </a:solidFill>
                <a:latin typeface="Arial"/>
                <a:cs typeface="Arial"/>
              </a:rPr>
              <a:t>6</a:t>
            </a:r>
            <a:r>
              <a:rPr b="1" kern="0" spc="-5" dirty="0">
                <a:solidFill>
                  <a:sysClr val="windowText" lastClr="000000"/>
                </a:solidFill>
                <a:latin typeface="Arial"/>
                <a:cs typeface="Arial"/>
              </a:rPr>
              <a:t> </a:t>
            </a:r>
            <a:r>
              <a:rPr b="1" kern="0" spc="-25" dirty="0">
                <a:solidFill>
                  <a:sysClr val="windowText" lastClr="000000"/>
                </a:solidFill>
                <a:latin typeface="Arial"/>
                <a:cs typeface="Arial"/>
              </a:rPr>
              <a:t>PM</a:t>
            </a:r>
            <a:endParaRPr kern="0">
              <a:solidFill>
                <a:sysClr val="windowText" lastClr="000000"/>
              </a:solidFill>
              <a:latin typeface="Arial"/>
              <a:cs typeface="Arial"/>
            </a:endParaRPr>
          </a:p>
        </p:txBody>
      </p:sp>
      <p:grpSp>
        <p:nvGrpSpPr>
          <p:cNvPr id="92" name="object 92"/>
          <p:cNvGrpSpPr/>
          <p:nvPr/>
        </p:nvGrpSpPr>
        <p:grpSpPr>
          <a:xfrm>
            <a:off x="2965510" y="2280980"/>
            <a:ext cx="6337300" cy="317500"/>
            <a:chOff x="1441510" y="2280980"/>
            <a:chExt cx="6337300" cy="317500"/>
          </a:xfrm>
        </p:grpSpPr>
        <p:sp>
          <p:nvSpPr>
            <p:cNvPr id="93" name="object 93"/>
            <p:cNvSpPr/>
            <p:nvPr/>
          </p:nvSpPr>
          <p:spPr>
            <a:xfrm>
              <a:off x="1454150" y="2420620"/>
              <a:ext cx="6206490" cy="1270"/>
            </a:xfrm>
            <a:custGeom>
              <a:avLst/>
              <a:gdLst/>
              <a:ahLst/>
              <a:cxnLst/>
              <a:rect l="l" t="t" r="r" b="b"/>
              <a:pathLst>
                <a:path w="6206490" h="1269">
                  <a:moveTo>
                    <a:pt x="0" y="0"/>
                  </a:moveTo>
                  <a:lnTo>
                    <a:pt x="6206490" y="1269"/>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94" name="object 94"/>
            <p:cNvSpPr/>
            <p:nvPr/>
          </p:nvSpPr>
          <p:spPr>
            <a:xfrm>
              <a:off x="7653019" y="2359660"/>
              <a:ext cx="125730" cy="125730"/>
            </a:xfrm>
            <a:custGeom>
              <a:avLst/>
              <a:gdLst/>
              <a:ahLst/>
              <a:cxnLst/>
              <a:rect l="l" t="t" r="r" b="b"/>
              <a:pathLst>
                <a:path w="125729" h="125730">
                  <a:moveTo>
                    <a:pt x="0" y="0"/>
                  </a:moveTo>
                  <a:lnTo>
                    <a:pt x="0" y="125729"/>
                  </a:lnTo>
                  <a:lnTo>
                    <a:pt x="125729" y="62229"/>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95" name="object 95"/>
            <p:cNvSpPr/>
            <p:nvPr/>
          </p:nvSpPr>
          <p:spPr>
            <a:xfrm>
              <a:off x="1447800" y="2287270"/>
              <a:ext cx="1270" cy="304800"/>
            </a:xfrm>
            <a:custGeom>
              <a:avLst/>
              <a:gdLst/>
              <a:ahLst/>
              <a:cxnLst/>
              <a:rect l="l" t="t" r="r" b="b"/>
              <a:pathLst>
                <a:path w="1269" h="304800">
                  <a:moveTo>
                    <a:pt x="0" y="0"/>
                  </a:moveTo>
                  <a:lnTo>
                    <a:pt x="1269" y="304800"/>
                  </a:lnTo>
                </a:path>
              </a:pathLst>
            </a:custGeom>
            <a:ln w="12579">
              <a:solidFill>
                <a:srgbClr val="000000"/>
              </a:solidFill>
            </a:ln>
          </p:spPr>
          <p:txBody>
            <a:bodyPr wrap="square" lIns="0" tIns="0" rIns="0" bIns="0" rtlCol="0"/>
            <a:lstStyle/>
            <a:p>
              <a:endParaRPr kern="0">
                <a:solidFill>
                  <a:sysClr val="windowText" lastClr="000000"/>
                </a:solidFill>
              </a:endParaRPr>
            </a:p>
          </p:txBody>
        </p:sp>
      </p:grpSp>
      <p:sp>
        <p:nvSpPr>
          <p:cNvPr id="96" name="object 96"/>
          <p:cNvSpPr txBox="1"/>
          <p:nvPr/>
        </p:nvSpPr>
        <p:spPr>
          <a:xfrm>
            <a:off x="3917951" y="1873250"/>
            <a:ext cx="153035" cy="299720"/>
          </a:xfrm>
          <a:prstGeom prst="rect">
            <a:avLst/>
          </a:prstGeom>
        </p:spPr>
        <p:txBody>
          <a:bodyPr vert="horz" wrap="square" lIns="0" tIns="12700" rIns="0" bIns="0" rtlCol="0">
            <a:spAutoFit/>
          </a:bodyPr>
          <a:lstStyle/>
          <a:p>
            <a:pPr marL="12700">
              <a:spcBef>
                <a:spcPts val="100"/>
              </a:spcBef>
            </a:pPr>
            <a:r>
              <a:rPr b="1" kern="0" spc="-50" dirty="0">
                <a:solidFill>
                  <a:sysClr val="windowText" lastClr="000000"/>
                </a:solidFill>
                <a:latin typeface="Arial"/>
                <a:cs typeface="Arial"/>
              </a:rPr>
              <a:t>7</a:t>
            </a:r>
            <a:endParaRPr kern="0">
              <a:solidFill>
                <a:sysClr val="windowText" lastClr="000000"/>
              </a:solidFill>
              <a:latin typeface="Arial"/>
              <a:cs typeface="Arial"/>
            </a:endParaRPr>
          </a:p>
        </p:txBody>
      </p:sp>
      <p:sp>
        <p:nvSpPr>
          <p:cNvPr id="97" name="object 97"/>
          <p:cNvSpPr txBox="1"/>
          <p:nvPr/>
        </p:nvSpPr>
        <p:spPr>
          <a:xfrm>
            <a:off x="4984751" y="1873250"/>
            <a:ext cx="153035" cy="299720"/>
          </a:xfrm>
          <a:prstGeom prst="rect">
            <a:avLst/>
          </a:prstGeom>
        </p:spPr>
        <p:txBody>
          <a:bodyPr vert="horz" wrap="square" lIns="0" tIns="12700" rIns="0" bIns="0" rtlCol="0">
            <a:spAutoFit/>
          </a:bodyPr>
          <a:lstStyle/>
          <a:p>
            <a:pPr marL="12700">
              <a:spcBef>
                <a:spcPts val="100"/>
              </a:spcBef>
            </a:pPr>
            <a:r>
              <a:rPr b="1" kern="0" spc="-50" dirty="0">
                <a:solidFill>
                  <a:sysClr val="windowText" lastClr="000000"/>
                </a:solidFill>
                <a:latin typeface="Arial"/>
                <a:cs typeface="Arial"/>
              </a:rPr>
              <a:t>8</a:t>
            </a:r>
            <a:endParaRPr kern="0">
              <a:solidFill>
                <a:sysClr val="windowText" lastClr="000000"/>
              </a:solidFill>
              <a:latin typeface="Arial"/>
              <a:cs typeface="Arial"/>
            </a:endParaRPr>
          </a:p>
        </p:txBody>
      </p:sp>
      <p:sp>
        <p:nvSpPr>
          <p:cNvPr id="98" name="object 98"/>
          <p:cNvSpPr txBox="1"/>
          <p:nvPr/>
        </p:nvSpPr>
        <p:spPr>
          <a:xfrm>
            <a:off x="6000751" y="1873250"/>
            <a:ext cx="153035" cy="299720"/>
          </a:xfrm>
          <a:prstGeom prst="rect">
            <a:avLst/>
          </a:prstGeom>
        </p:spPr>
        <p:txBody>
          <a:bodyPr vert="horz" wrap="square" lIns="0" tIns="12700" rIns="0" bIns="0" rtlCol="0">
            <a:spAutoFit/>
          </a:bodyPr>
          <a:lstStyle/>
          <a:p>
            <a:pPr marL="12700">
              <a:spcBef>
                <a:spcPts val="100"/>
              </a:spcBef>
            </a:pPr>
            <a:r>
              <a:rPr b="1" kern="0" spc="-50" dirty="0">
                <a:solidFill>
                  <a:sysClr val="windowText" lastClr="000000"/>
                </a:solidFill>
                <a:latin typeface="Arial"/>
                <a:cs typeface="Arial"/>
              </a:rPr>
              <a:t>9</a:t>
            </a:r>
            <a:endParaRPr kern="0">
              <a:solidFill>
                <a:sysClr val="windowText" lastClr="000000"/>
              </a:solidFill>
              <a:latin typeface="Arial"/>
              <a:cs typeface="Arial"/>
            </a:endParaRPr>
          </a:p>
        </p:txBody>
      </p:sp>
      <p:sp>
        <p:nvSpPr>
          <p:cNvPr id="99" name="object 99"/>
          <p:cNvSpPr txBox="1"/>
          <p:nvPr/>
        </p:nvSpPr>
        <p:spPr>
          <a:xfrm>
            <a:off x="6940551" y="1885950"/>
            <a:ext cx="278765" cy="299720"/>
          </a:xfrm>
          <a:prstGeom prst="rect">
            <a:avLst/>
          </a:prstGeom>
        </p:spPr>
        <p:txBody>
          <a:bodyPr vert="horz" wrap="square" lIns="0" tIns="12700" rIns="0" bIns="0" rtlCol="0">
            <a:spAutoFit/>
          </a:bodyPr>
          <a:lstStyle/>
          <a:p>
            <a:pPr marL="12700">
              <a:spcBef>
                <a:spcPts val="100"/>
              </a:spcBef>
            </a:pPr>
            <a:r>
              <a:rPr b="1" kern="0" spc="-25" dirty="0">
                <a:solidFill>
                  <a:sysClr val="windowText" lastClr="000000"/>
                </a:solidFill>
                <a:latin typeface="Arial"/>
                <a:cs typeface="Arial"/>
              </a:rPr>
              <a:t>10</a:t>
            </a:r>
            <a:endParaRPr kern="0">
              <a:solidFill>
                <a:sysClr val="windowText" lastClr="000000"/>
              </a:solidFill>
              <a:latin typeface="Arial"/>
              <a:cs typeface="Arial"/>
            </a:endParaRPr>
          </a:p>
        </p:txBody>
      </p:sp>
      <p:sp>
        <p:nvSpPr>
          <p:cNvPr id="100" name="object 100"/>
          <p:cNvSpPr txBox="1"/>
          <p:nvPr/>
        </p:nvSpPr>
        <p:spPr>
          <a:xfrm>
            <a:off x="8032751" y="1873250"/>
            <a:ext cx="272415" cy="299720"/>
          </a:xfrm>
          <a:prstGeom prst="rect">
            <a:avLst/>
          </a:prstGeom>
        </p:spPr>
        <p:txBody>
          <a:bodyPr vert="horz" wrap="square" lIns="0" tIns="12700" rIns="0" bIns="0" rtlCol="0">
            <a:spAutoFit/>
          </a:bodyPr>
          <a:lstStyle/>
          <a:p>
            <a:pPr marL="12700">
              <a:spcBef>
                <a:spcPts val="100"/>
              </a:spcBef>
            </a:pPr>
            <a:r>
              <a:rPr b="1" kern="0" spc="-25" dirty="0">
                <a:solidFill>
                  <a:sysClr val="windowText" lastClr="000000"/>
                </a:solidFill>
                <a:latin typeface="Arial"/>
                <a:cs typeface="Arial"/>
              </a:rPr>
              <a:t>11</a:t>
            </a:r>
            <a:endParaRPr kern="0">
              <a:solidFill>
                <a:sysClr val="windowText" lastClr="000000"/>
              </a:solidFill>
              <a:latin typeface="Arial"/>
              <a:cs typeface="Arial"/>
            </a:endParaRPr>
          </a:p>
        </p:txBody>
      </p:sp>
      <p:sp>
        <p:nvSpPr>
          <p:cNvPr id="101" name="object 101"/>
          <p:cNvSpPr txBox="1"/>
          <p:nvPr/>
        </p:nvSpPr>
        <p:spPr>
          <a:xfrm>
            <a:off x="8869680" y="1860550"/>
            <a:ext cx="980440" cy="299720"/>
          </a:xfrm>
          <a:prstGeom prst="rect">
            <a:avLst/>
          </a:prstGeom>
        </p:spPr>
        <p:txBody>
          <a:bodyPr vert="horz" wrap="square" lIns="0" tIns="12700" rIns="0" bIns="0" rtlCol="0">
            <a:spAutoFit/>
          </a:bodyPr>
          <a:lstStyle/>
          <a:p>
            <a:pPr marL="12700">
              <a:spcBef>
                <a:spcPts val="100"/>
              </a:spcBef>
            </a:pPr>
            <a:r>
              <a:rPr b="1" kern="0" spc="-10" dirty="0">
                <a:solidFill>
                  <a:sysClr val="windowText" lastClr="000000"/>
                </a:solidFill>
                <a:latin typeface="Arial"/>
                <a:cs typeface="Arial"/>
              </a:rPr>
              <a:t>Midnight</a:t>
            </a:r>
            <a:endParaRPr kern="0">
              <a:solidFill>
                <a:sysClr val="windowText" lastClr="000000"/>
              </a:solidFill>
              <a:latin typeface="Arial"/>
              <a:cs typeface="Arial"/>
            </a:endParaRPr>
          </a:p>
        </p:txBody>
      </p:sp>
      <p:grpSp>
        <p:nvGrpSpPr>
          <p:cNvPr id="102" name="object 102"/>
          <p:cNvGrpSpPr/>
          <p:nvPr/>
        </p:nvGrpSpPr>
        <p:grpSpPr>
          <a:xfrm>
            <a:off x="7607360" y="5557580"/>
            <a:ext cx="1530350" cy="713740"/>
            <a:chOff x="6083360" y="5557580"/>
            <a:chExt cx="1530350" cy="713740"/>
          </a:xfrm>
        </p:grpSpPr>
        <p:sp>
          <p:nvSpPr>
            <p:cNvPr id="103" name="object 103"/>
            <p:cNvSpPr/>
            <p:nvPr/>
          </p:nvSpPr>
          <p:spPr>
            <a:xfrm>
              <a:off x="6089650" y="5676899"/>
              <a:ext cx="464820" cy="588010"/>
            </a:xfrm>
            <a:custGeom>
              <a:avLst/>
              <a:gdLst/>
              <a:ahLst/>
              <a:cxnLst/>
              <a:rect l="l" t="t" r="r" b="b"/>
              <a:pathLst>
                <a:path w="464820" h="588010">
                  <a:moveTo>
                    <a:pt x="464820" y="0"/>
                  </a:moveTo>
                  <a:lnTo>
                    <a:pt x="115570" y="0"/>
                  </a:lnTo>
                  <a:lnTo>
                    <a:pt x="0" y="118109"/>
                  </a:lnTo>
                  <a:lnTo>
                    <a:pt x="0" y="588010"/>
                  </a:lnTo>
                  <a:lnTo>
                    <a:pt x="347979" y="588010"/>
                  </a:lnTo>
                  <a:lnTo>
                    <a:pt x="464820" y="468630"/>
                  </a:lnTo>
                  <a:lnTo>
                    <a:pt x="464820"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104" name="object 104"/>
            <p:cNvSpPr/>
            <p:nvPr/>
          </p:nvSpPr>
          <p:spPr>
            <a:xfrm>
              <a:off x="6089650" y="5676899"/>
              <a:ext cx="464820" cy="588010"/>
            </a:xfrm>
            <a:custGeom>
              <a:avLst/>
              <a:gdLst/>
              <a:ahLst/>
              <a:cxnLst/>
              <a:rect l="l" t="t" r="r" b="b"/>
              <a:pathLst>
                <a:path w="464820" h="588010">
                  <a:moveTo>
                    <a:pt x="0" y="588010"/>
                  </a:moveTo>
                  <a:lnTo>
                    <a:pt x="0" y="118109"/>
                  </a:lnTo>
                  <a:lnTo>
                    <a:pt x="115570" y="0"/>
                  </a:lnTo>
                  <a:lnTo>
                    <a:pt x="464820" y="0"/>
                  </a:lnTo>
                  <a:lnTo>
                    <a:pt x="464820" y="468630"/>
                  </a:lnTo>
                  <a:lnTo>
                    <a:pt x="347979" y="588010"/>
                  </a:lnTo>
                  <a:lnTo>
                    <a:pt x="0" y="58801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05" name="object 105"/>
            <p:cNvSpPr/>
            <p:nvPr/>
          </p:nvSpPr>
          <p:spPr>
            <a:xfrm>
              <a:off x="6083351" y="5670613"/>
              <a:ext cx="478790" cy="600710"/>
            </a:xfrm>
            <a:custGeom>
              <a:avLst/>
              <a:gdLst/>
              <a:ahLst/>
              <a:cxnLst/>
              <a:rect l="l" t="t" r="r" b="b"/>
              <a:pathLst>
                <a:path w="478790" h="6007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478790" h="600710">
                  <a:moveTo>
                    <a:pt x="478675" y="594296"/>
                  </a:moveTo>
                  <a:lnTo>
                    <a:pt x="476834" y="589851"/>
                  </a:lnTo>
                  <a:lnTo>
                    <a:pt x="472389" y="588010"/>
                  </a:lnTo>
                  <a:lnTo>
                    <a:pt x="467931" y="589851"/>
                  </a:lnTo>
                  <a:lnTo>
                    <a:pt x="466090" y="594296"/>
                  </a:lnTo>
                  <a:lnTo>
                    <a:pt x="467931" y="598754"/>
                  </a:lnTo>
                  <a:lnTo>
                    <a:pt x="472389" y="600595"/>
                  </a:lnTo>
                  <a:lnTo>
                    <a:pt x="476834" y="598754"/>
                  </a:lnTo>
                  <a:lnTo>
                    <a:pt x="478675" y="5942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06" name="object 106"/>
            <p:cNvSpPr/>
            <p:nvPr/>
          </p:nvSpPr>
          <p:spPr>
            <a:xfrm>
              <a:off x="6089650" y="5676899"/>
              <a:ext cx="464820" cy="110489"/>
            </a:xfrm>
            <a:custGeom>
              <a:avLst/>
              <a:gdLst/>
              <a:ahLst/>
              <a:cxnLst/>
              <a:rect l="l" t="t" r="r" b="b"/>
              <a:pathLst>
                <a:path w="464820" h="110489">
                  <a:moveTo>
                    <a:pt x="464820" y="0"/>
                  </a:moveTo>
                  <a:lnTo>
                    <a:pt x="115570" y="0"/>
                  </a:lnTo>
                  <a:lnTo>
                    <a:pt x="0" y="110490"/>
                  </a:lnTo>
                  <a:lnTo>
                    <a:pt x="347979" y="110490"/>
                  </a:lnTo>
                  <a:lnTo>
                    <a:pt x="464820" y="0"/>
                  </a:lnTo>
                  <a:close/>
                </a:path>
              </a:pathLst>
            </a:custGeom>
            <a:solidFill>
              <a:srgbClr val="FFCF71"/>
            </a:solidFill>
          </p:spPr>
          <p:txBody>
            <a:bodyPr wrap="square" lIns="0" tIns="0" rIns="0" bIns="0" rtlCol="0"/>
            <a:lstStyle/>
            <a:p>
              <a:endParaRPr kern="0">
                <a:solidFill>
                  <a:sysClr val="windowText" lastClr="000000"/>
                </a:solidFill>
              </a:endParaRPr>
            </a:p>
          </p:txBody>
        </p:sp>
        <p:sp>
          <p:nvSpPr>
            <p:cNvPr id="107" name="object 107"/>
            <p:cNvSpPr/>
            <p:nvPr/>
          </p:nvSpPr>
          <p:spPr>
            <a:xfrm>
              <a:off x="6089650" y="5676899"/>
              <a:ext cx="464820" cy="110489"/>
            </a:xfrm>
            <a:custGeom>
              <a:avLst/>
              <a:gdLst/>
              <a:ahLst/>
              <a:cxnLst/>
              <a:rect l="l" t="t" r="r" b="b"/>
              <a:pathLst>
                <a:path w="464820" h="110489">
                  <a:moveTo>
                    <a:pt x="0" y="110490"/>
                  </a:moveTo>
                  <a:lnTo>
                    <a:pt x="115570" y="0"/>
                  </a:lnTo>
                  <a:lnTo>
                    <a:pt x="464820" y="0"/>
                  </a:lnTo>
                  <a:lnTo>
                    <a:pt x="347979" y="110490"/>
                  </a:lnTo>
                  <a:lnTo>
                    <a:pt x="0" y="11049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08" name="object 108"/>
            <p:cNvSpPr/>
            <p:nvPr/>
          </p:nvSpPr>
          <p:spPr>
            <a:xfrm>
              <a:off x="6083351" y="5670613"/>
              <a:ext cx="478790" cy="124460"/>
            </a:xfrm>
            <a:custGeom>
              <a:avLst/>
              <a:gdLst/>
              <a:ahLst/>
              <a:cxnLst/>
              <a:rect l="l" t="t" r="r" b="b"/>
              <a:pathLst>
                <a:path w="478790" h="124460">
                  <a:moveTo>
                    <a:pt x="12585" y="6286"/>
                  </a:moveTo>
                  <a:lnTo>
                    <a:pt x="10744" y="1841"/>
                  </a:lnTo>
                  <a:lnTo>
                    <a:pt x="6299" y="0"/>
                  </a:lnTo>
                  <a:lnTo>
                    <a:pt x="1841" y="1841"/>
                  </a:lnTo>
                  <a:lnTo>
                    <a:pt x="0" y="6286"/>
                  </a:lnTo>
                  <a:lnTo>
                    <a:pt x="1841" y="10744"/>
                  </a:lnTo>
                  <a:lnTo>
                    <a:pt x="6299" y="12585"/>
                  </a:lnTo>
                  <a:lnTo>
                    <a:pt x="10744" y="10744"/>
                  </a:lnTo>
                  <a:lnTo>
                    <a:pt x="12585" y="6286"/>
                  </a:lnTo>
                  <a:close/>
                </a:path>
                <a:path w="478790" h="124460">
                  <a:moveTo>
                    <a:pt x="478675" y="118046"/>
                  </a:moveTo>
                  <a:lnTo>
                    <a:pt x="476834" y="113601"/>
                  </a:lnTo>
                  <a:lnTo>
                    <a:pt x="472389" y="111760"/>
                  </a:lnTo>
                  <a:lnTo>
                    <a:pt x="467931" y="113601"/>
                  </a:lnTo>
                  <a:lnTo>
                    <a:pt x="466090" y="118046"/>
                  </a:lnTo>
                  <a:lnTo>
                    <a:pt x="467931" y="122504"/>
                  </a:lnTo>
                  <a:lnTo>
                    <a:pt x="472389" y="124345"/>
                  </a:lnTo>
                  <a:lnTo>
                    <a:pt x="476834" y="122504"/>
                  </a:lnTo>
                  <a:lnTo>
                    <a:pt x="478675" y="11804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09" name="object 109"/>
            <p:cNvSpPr/>
            <p:nvPr/>
          </p:nvSpPr>
          <p:spPr>
            <a:xfrm>
              <a:off x="6443980" y="5676899"/>
              <a:ext cx="109220" cy="588010"/>
            </a:xfrm>
            <a:custGeom>
              <a:avLst/>
              <a:gdLst/>
              <a:ahLst/>
              <a:cxnLst/>
              <a:rect l="l" t="t" r="r" b="b"/>
              <a:pathLst>
                <a:path w="109220" h="588010">
                  <a:moveTo>
                    <a:pt x="109220" y="0"/>
                  </a:moveTo>
                  <a:lnTo>
                    <a:pt x="0" y="118109"/>
                  </a:lnTo>
                  <a:lnTo>
                    <a:pt x="0" y="588010"/>
                  </a:lnTo>
                  <a:lnTo>
                    <a:pt x="109220" y="468630"/>
                  </a:lnTo>
                  <a:lnTo>
                    <a:pt x="109220" y="0"/>
                  </a:lnTo>
                  <a:close/>
                </a:path>
              </a:pathLst>
            </a:custGeom>
            <a:solidFill>
              <a:srgbClr val="D2A359"/>
            </a:solidFill>
          </p:spPr>
          <p:txBody>
            <a:bodyPr wrap="square" lIns="0" tIns="0" rIns="0" bIns="0" rtlCol="0"/>
            <a:lstStyle/>
            <a:p>
              <a:endParaRPr kern="0">
                <a:solidFill>
                  <a:sysClr val="windowText" lastClr="000000"/>
                </a:solidFill>
              </a:endParaRPr>
            </a:p>
          </p:txBody>
        </p:sp>
        <p:sp>
          <p:nvSpPr>
            <p:cNvPr id="110" name="object 110"/>
            <p:cNvSpPr/>
            <p:nvPr/>
          </p:nvSpPr>
          <p:spPr>
            <a:xfrm>
              <a:off x="6443980" y="5676899"/>
              <a:ext cx="109220" cy="588010"/>
            </a:xfrm>
            <a:custGeom>
              <a:avLst/>
              <a:gdLst/>
              <a:ahLst/>
              <a:cxnLst/>
              <a:rect l="l" t="t" r="r" b="b"/>
              <a:pathLst>
                <a:path w="109220" h="588010">
                  <a:moveTo>
                    <a:pt x="0" y="588010"/>
                  </a:moveTo>
                  <a:lnTo>
                    <a:pt x="0" y="118109"/>
                  </a:lnTo>
                  <a:lnTo>
                    <a:pt x="109220" y="0"/>
                  </a:lnTo>
                  <a:lnTo>
                    <a:pt x="109220" y="468630"/>
                  </a:lnTo>
                  <a:lnTo>
                    <a:pt x="0" y="58801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11" name="object 111"/>
            <p:cNvSpPr/>
            <p:nvPr/>
          </p:nvSpPr>
          <p:spPr>
            <a:xfrm>
              <a:off x="6437681" y="5670613"/>
              <a:ext cx="121920" cy="600710"/>
            </a:xfrm>
            <a:custGeom>
              <a:avLst/>
              <a:gdLst/>
              <a:ahLst/>
              <a:cxnLst/>
              <a:rect l="l" t="t" r="r" b="b"/>
              <a:pathLst>
                <a:path w="121920" h="6007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121920" h="600710">
                  <a:moveTo>
                    <a:pt x="121805" y="594296"/>
                  </a:moveTo>
                  <a:lnTo>
                    <a:pt x="119964" y="589851"/>
                  </a:lnTo>
                  <a:lnTo>
                    <a:pt x="115519" y="588010"/>
                  </a:lnTo>
                  <a:lnTo>
                    <a:pt x="111061" y="589851"/>
                  </a:lnTo>
                  <a:lnTo>
                    <a:pt x="109220" y="594296"/>
                  </a:lnTo>
                  <a:lnTo>
                    <a:pt x="111061" y="598754"/>
                  </a:lnTo>
                  <a:lnTo>
                    <a:pt x="115519" y="600595"/>
                  </a:lnTo>
                  <a:lnTo>
                    <a:pt x="119964" y="598754"/>
                  </a:lnTo>
                  <a:lnTo>
                    <a:pt x="121805" y="5942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12" name="object 112"/>
            <p:cNvSpPr/>
            <p:nvPr/>
          </p:nvSpPr>
          <p:spPr>
            <a:xfrm>
              <a:off x="6198870" y="5563869"/>
              <a:ext cx="355600" cy="113030"/>
            </a:xfrm>
            <a:custGeom>
              <a:avLst/>
              <a:gdLst/>
              <a:ahLst/>
              <a:cxnLst/>
              <a:rect l="l" t="t" r="r" b="b"/>
              <a:pathLst>
                <a:path w="355600" h="113029">
                  <a:moveTo>
                    <a:pt x="355600" y="0"/>
                  </a:moveTo>
                  <a:lnTo>
                    <a:pt x="29209" y="0"/>
                  </a:lnTo>
                  <a:lnTo>
                    <a:pt x="0" y="27939"/>
                  </a:lnTo>
                  <a:lnTo>
                    <a:pt x="0" y="113029"/>
                  </a:lnTo>
                  <a:lnTo>
                    <a:pt x="326389" y="113029"/>
                  </a:lnTo>
                  <a:lnTo>
                    <a:pt x="355600" y="83819"/>
                  </a:lnTo>
                  <a:lnTo>
                    <a:pt x="355600"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113" name="object 113"/>
            <p:cNvSpPr/>
            <p:nvPr/>
          </p:nvSpPr>
          <p:spPr>
            <a:xfrm>
              <a:off x="6198870" y="5563869"/>
              <a:ext cx="355600" cy="113030"/>
            </a:xfrm>
            <a:custGeom>
              <a:avLst/>
              <a:gdLst/>
              <a:ahLst/>
              <a:cxnLst/>
              <a:rect l="l" t="t" r="r" b="b"/>
              <a:pathLst>
                <a:path w="355600" h="113029">
                  <a:moveTo>
                    <a:pt x="0" y="113029"/>
                  </a:moveTo>
                  <a:lnTo>
                    <a:pt x="0" y="27939"/>
                  </a:lnTo>
                  <a:lnTo>
                    <a:pt x="29209" y="0"/>
                  </a:lnTo>
                  <a:lnTo>
                    <a:pt x="355600" y="0"/>
                  </a:lnTo>
                  <a:lnTo>
                    <a:pt x="355600" y="83819"/>
                  </a:lnTo>
                  <a:lnTo>
                    <a:pt x="326389" y="113029"/>
                  </a:lnTo>
                  <a:lnTo>
                    <a:pt x="0" y="11302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14" name="object 114"/>
            <p:cNvSpPr/>
            <p:nvPr/>
          </p:nvSpPr>
          <p:spPr>
            <a:xfrm>
              <a:off x="6192571" y="5557583"/>
              <a:ext cx="369570" cy="125730"/>
            </a:xfrm>
            <a:custGeom>
              <a:avLst/>
              <a:gdLst/>
              <a:ahLst/>
              <a:cxnLst/>
              <a:rect l="l" t="t" r="r" b="b"/>
              <a:pathLst>
                <a:path w="369570" h="125729">
                  <a:moveTo>
                    <a:pt x="12585" y="6286"/>
                  </a:moveTo>
                  <a:lnTo>
                    <a:pt x="10744" y="1841"/>
                  </a:lnTo>
                  <a:lnTo>
                    <a:pt x="6299" y="0"/>
                  </a:lnTo>
                  <a:lnTo>
                    <a:pt x="1841" y="1841"/>
                  </a:lnTo>
                  <a:lnTo>
                    <a:pt x="0" y="6286"/>
                  </a:lnTo>
                  <a:lnTo>
                    <a:pt x="1841" y="10744"/>
                  </a:lnTo>
                  <a:lnTo>
                    <a:pt x="6299" y="12585"/>
                  </a:lnTo>
                  <a:lnTo>
                    <a:pt x="10744" y="10744"/>
                  </a:lnTo>
                  <a:lnTo>
                    <a:pt x="12585" y="6286"/>
                  </a:lnTo>
                  <a:close/>
                </a:path>
                <a:path w="369570" h="125729">
                  <a:moveTo>
                    <a:pt x="369455" y="119316"/>
                  </a:moveTo>
                  <a:lnTo>
                    <a:pt x="367614" y="114871"/>
                  </a:lnTo>
                  <a:lnTo>
                    <a:pt x="363169" y="113030"/>
                  </a:lnTo>
                  <a:lnTo>
                    <a:pt x="358711" y="114871"/>
                  </a:lnTo>
                  <a:lnTo>
                    <a:pt x="356870" y="119316"/>
                  </a:lnTo>
                  <a:lnTo>
                    <a:pt x="358711" y="123774"/>
                  </a:lnTo>
                  <a:lnTo>
                    <a:pt x="363169" y="125615"/>
                  </a:lnTo>
                  <a:lnTo>
                    <a:pt x="367614" y="123774"/>
                  </a:lnTo>
                  <a:lnTo>
                    <a:pt x="369455" y="11931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15" name="object 115"/>
            <p:cNvSpPr/>
            <p:nvPr/>
          </p:nvSpPr>
          <p:spPr>
            <a:xfrm>
              <a:off x="6198870" y="5563869"/>
              <a:ext cx="355600" cy="22860"/>
            </a:xfrm>
            <a:custGeom>
              <a:avLst/>
              <a:gdLst/>
              <a:ahLst/>
              <a:cxnLst/>
              <a:rect l="l" t="t" r="r" b="b"/>
              <a:pathLst>
                <a:path w="355600" h="22860">
                  <a:moveTo>
                    <a:pt x="355600" y="0"/>
                  </a:moveTo>
                  <a:lnTo>
                    <a:pt x="29209" y="0"/>
                  </a:lnTo>
                  <a:lnTo>
                    <a:pt x="0" y="22859"/>
                  </a:lnTo>
                  <a:lnTo>
                    <a:pt x="326389" y="22859"/>
                  </a:lnTo>
                  <a:lnTo>
                    <a:pt x="355600" y="0"/>
                  </a:lnTo>
                  <a:close/>
                </a:path>
              </a:pathLst>
            </a:custGeom>
            <a:solidFill>
              <a:srgbClr val="FFCF71"/>
            </a:solidFill>
          </p:spPr>
          <p:txBody>
            <a:bodyPr wrap="square" lIns="0" tIns="0" rIns="0" bIns="0" rtlCol="0"/>
            <a:lstStyle/>
            <a:p>
              <a:endParaRPr kern="0">
                <a:solidFill>
                  <a:sysClr val="windowText" lastClr="000000"/>
                </a:solidFill>
              </a:endParaRPr>
            </a:p>
          </p:txBody>
        </p:sp>
        <p:sp>
          <p:nvSpPr>
            <p:cNvPr id="116" name="object 116"/>
            <p:cNvSpPr/>
            <p:nvPr/>
          </p:nvSpPr>
          <p:spPr>
            <a:xfrm>
              <a:off x="6198870" y="5563869"/>
              <a:ext cx="355600" cy="22860"/>
            </a:xfrm>
            <a:custGeom>
              <a:avLst/>
              <a:gdLst/>
              <a:ahLst/>
              <a:cxnLst/>
              <a:rect l="l" t="t" r="r" b="b"/>
              <a:pathLst>
                <a:path w="355600" h="22860">
                  <a:moveTo>
                    <a:pt x="0" y="22859"/>
                  </a:moveTo>
                  <a:lnTo>
                    <a:pt x="29209" y="0"/>
                  </a:lnTo>
                  <a:lnTo>
                    <a:pt x="355600" y="0"/>
                  </a:lnTo>
                  <a:lnTo>
                    <a:pt x="326389" y="22859"/>
                  </a:lnTo>
                  <a:lnTo>
                    <a:pt x="0" y="2285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17" name="object 117"/>
            <p:cNvSpPr/>
            <p:nvPr/>
          </p:nvSpPr>
          <p:spPr>
            <a:xfrm>
              <a:off x="6192571" y="5557583"/>
              <a:ext cx="369570" cy="35560"/>
            </a:xfrm>
            <a:custGeom>
              <a:avLst/>
              <a:gdLst/>
              <a:ahLst/>
              <a:cxnLst/>
              <a:rect l="l" t="t" r="r" b="b"/>
              <a:pathLst>
                <a:path w="369570" h="35560">
                  <a:moveTo>
                    <a:pt x="12585" y="6286"/>
                  </a:moveTo>
                  <a:lnTo>
                    <a:pt x="10744" y="1841"/>
                  </a:lnTo>
                  <a:lnTo>
                    <a:pt x="6299" y="0"/>
                  </a:lnTo>
                  <a:lnTo>
                    <a:pt x="1841" y="1841"/>
                  </a:lnTo>
                  <a:lnTo>
                    <a:pt x="0" y="6286"/>
                  </a:lnTo>
                  <a:lnTo>
                    <a:pt x="1841" y="10744"/>
                  </a:lnTo>
                  <a:lnTo>
                    <a:pt x="6299" y="12585"/>
                  </a:lnTo>
                  <a:lnTo>
                    <a:pt x="10744" y="10744"/>
                  </a:lnTo>
                  <a:lnTo>
                    <a:pt x="12585" y="6286"/>
                  </a:lnTo>
                  <a:close/>
                </a:path>
                <a:path w="369570" h="35560">
                  <a:moveTo>
                    <a:pt x="369455" y="29146"/>
                  </a:moveTo>
                  <a:lnTo>
                    <a:pt x="367614" y="24701"/>
                  </a:lnTo>
                  <a:lnTo>
                    <a:pt x="363169" y="22860"/>
                  </a:lnTo>
                  <a:lnTo>
                    <a:pt x="358711" y="24701"/>
                  </a:lnTo>
                  <a:lnTo>
                    <a:pt x="356870" y="29146"/>
                  </a:lnTo>
                  <a:lnTo>
                    <a:pt x="358711" y="33604"/>
                  </a:lnTo>
                  <a:lnTo>
                    <a:pt x="363169" y="35445"/>
                  </a:lnTo>
                  <a:lnTo>
                    <a:pt x="367614" y="33604"/>
                  </a:lnTo>
                  <a:lnTo>
                    <a:pt x="369455" y="2914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18" name="object 118"/>
            <p:cNvSpPr/>
            <p:nvPr/>
          </p:nvSpPr>
          <p:spPr>
            <a:xfrm>
              <a:off x="6534150" y="5563869"/>
              <a:ext cx="21590" cy="113030"/>
            </a:xfrm>
            <a:custGeom>
              <a:avLst/>
              <a:gdLst/>
              <a:ahLst/>
              <a:cxnLst/>
              <a:rect l="l" t="t" r="r" b="b"/>
              <a:pathLst>
                <a:path w="21590" h="113029">
                  <a:moveTo>
                    <a:pt x="21590" y="0"/>
                  </a:moveTo>
                  <a:lnTo>
                    <a:pt x="0" y="27939"/>
                  </a:lnTo>
                  <a:lnTo>
                    <a:pt x="0" y="113029"/>
                  </a:lnTo>
                  <a:lnTo>
                    <a:pt x="21590" y="83819"/>
                  </a:lnTo>
                  <a:lnTo>
                    <a:pt x="21590" y="0"/>
                  </a:lnTo>
                  <a:close/>
                </a:path>
              </a:pathLst>
            </a:custGeom>
            <a:solidFill>
              <a:srgbClr val="D2A359"/>
            </a:solidFill>
          </p:spPr>
          <p:txBody>
            <a:bodyPr wrap="square" lIns="0" tIns="0" rIns="0" bIns="0" rtlCol="0"/>
            <a:lstStyle/>
            <a:p>
              <a:endParaRPr kern="0">
                <a:solidFill>
                  <a:sysClr val="windowText" lastClr="000000"/>
                </a:solidFill>
              </a:endParaRPr>
            </a:p>
          </p:txBody>
        </p:sp>
        <p:sp>
          <p:nvSpPr>
            <p:cNvPr id="119" name="object 119"/>
            <p:cNvSpPr/>
            <p:nvPr/>
          </p:nvSpPr>
          <p:spPr>
            <a:xfrm>
              <a:off x="6534150" y="5563869"/>
              <a:ext cx="21590" cy="113030"/>
            </a:xfrm>
            <a:custGeom>
              <a:avLst/>
              <a:gdLst/>
              <a:ahLst/>
              <a:cxnLst/>
              <a:rect l="l" t="t" r="r" b="b"/>
              <a:pathLst>
                <a:path w="21590" h="113029">
                  <a:moveTo>
                    <a:pt x="0" y="113029"/>
                  </a:moveTo>
                  <a:lnTo>
                    <a:pt x="0" y="27939"/>
                  </a:lnTo>
                  <a:lnTo>
                    <a:pt x="21590" y="0"/>
                  </a:lnTo>
                  <a:lnTo>
                    <a:pt x="21590" y="83819"/>
                  </a:lnTo>
                  <a:lnTo>
                    <a:pt x="0" y="11302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20" name="object 120"/>
            <p:cNvSpPr/>
            <p:nvPr/>
          </p:nvSpPr>
          <p:spPr>
            <a:xfrm>
              <a:off x="6527851" y="5557583"/>
              <a:ext cx="35560" cy="125730"/>
            </a:xfrm>
            <a:custGeom>
              <a:avLst/>
              <a:gdLst/>
              <a:ahLst/>
              <a:cxnLst/>
              <a:rect l="l" t="t" r="r" b="b"/>
              <a:pathLst>
                <a:path w="35559" h="125729">
                  <a:moveTo>
                    <a:pt x="12585" y="6286"/>
                  </a:moveTo>
                  <a:lnTo>
                    <a:pt x="10744" y="1841"/>
                  </a:lnTo>
                  <a:lnTo>
                    <a:pt x="6299" y="0"/>
                  </a:lnTo>
                  <a:lnTo>
                    <a:pt x="1841" y="1841"/>
                  </a:lnTo>
                  <a:lnTo>
                    <a:pt x="0" y="6286"/>
                  </a:lnTo>
                  <a:lnTo>
                    <a:pt x="1841" y="10744"/>
                  </a:lnTo>
                  <a:lnTo>
                    <a:pt x="6299" y="12585"/>
                  </a:lnTo>
                  <a:lnTo>
                    <a:pt x="10744" y="10744"/>
                  </a:lnTo>
                  <a:lnTo>
                    <a:pt x="12585" y="6286"/>
                  </a:lnTo>
                  <a:close/>
                </a:path>
                <a:path w="35559" h="125729">
                  <a:moveTo>
                    <a:pt x="35445" y="119316"/>
                  </a:moveTo>
                  <a:lnTo>
                    <a:pt x="33604" y="114871"/>
                  </a:lnTo>
                  <a:lnTo>
                    <a:pt x="29146" y="113030"/>
                  </a:lnTo>
                  <a:lnTo>
                    <a:pt x="24701" y="114871"/>
                  </a:lnTo>
                  <a:lnTo>
                    <a:pt x="22860" y="119316"/>
                  </a:lnTo>
                  <a:lnTo>
                    <a:pt x="24701" y="123774"/>
                  </a:lnTo>
                  <a:lnTo>
                    <a:pt x="29146" y="125615"/>
                  </a:lnTo>
                  <a:lnTo>
                    <a:pt x="33604" y="123774"/>
                  </a:lnTo>
                  <a:lnTo>
                    <a:pt x="35445" y="11931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21" name="object 121"/>
            <p:cNvSpPr/>
            <p:nvPr/>
          </p:nvSpPr>
          <p:spPr>
            <a:xfrm>
              <a:off x="6187440" y="5728969"/>
              <a:ext cx="241300" cy="33020"/>
            </a:xfrm>
            <a:custGeom>
              <a:avLst/>
              <a:gdLst/>
              <a:ahLst/>
              <a:cxnLst/>
              <a:rect l="l" t="t" r="r" b="b"/>
              <a:pathLst>
                <a:path w="241300" h="33020">
                  <a:moveTo>
                    <a:pt x="241300" y="0"/>
                  </a:moveTo>
                  <a:lnTo>
                    <a:pt x="60960" y="0"/>
                  </a:lnTo>
                  <a:lnTo>
                    <a:pt x="0" y="33019"/>
                  </a:lnTo>
                  <a:lnTo>
                    <a:pt x="181610" y="33019"/>
                  </a:lnTo>
                  <a:lnTo>
                    <a:pt x="241300" y="0"/>
                  </a:lnTo>
                  <a:close/>
                </a:path>
              </a:pathLst>
            </a:custGeom>
            <a:solidFill>
              <a:srgbClr val="F5BE68"/>
            </a:solidFill>
          </p:spPr>
          <p:txBody>
            <a:bodyPr wrap="square" lIns="0" tIns="0" rIns="0" bIns="0" rtlCol="0"/>
            <a:lstStyle/>
            <a:p>
              <a:endParaRPr kern="0">
                <a:solidFill>
                  <a:sysClr val="windowText" lastClr="000000"/>
                </a:solidFill>
              </a:endParaRPr>
            </a:p>
          </p:txBody>
        </p:sp>
        <p:sp>
          <p:nvSpPr>
            <p:cNvPr id="122" name="object 122"/>
            <p:cNvSpPr/>
            <p:nvPr/>
          </p:nvSpPr>
          <p:spPr>
            <a:xfrm>
              <a:off x="6187440" y="5728969"/>
              <a:ext cx="241300" cy="33020"/>
            </a:xfrm>
            <a:custGeom>
              <a:avLst/>
              <a:gdLst/>
              <a:ahLst/>
              <a:cxnLst/>
              <a:rect l="l" t="t" r="r" b="b"/>
              <a:pathLst>
                <a:path w="241300" h="33020">
                  <a:moveTo>
                    <a:pt x="60960" y="0"/>
                  </a:moveTo>
                  <a:lnTo>
                    <a:pt x="241300" y="0"/>
                  </a:lnTo>
                  <a:lnTo>
                    <a:pt x="181610" y="33019"/>
                  </a:lnTo>
                  <a:lnTo>
                    <a:pt x="0" y="33019"/>
                  </a:lnTo>
                  <a:lnTo>
                    <a:pt x="60960" y="0"/>
                  </a:lnTo>
                  <a:close/>
                </a:path>
              </a:pathLst>
            </a:custGeom>
            <a:ln w="25518">
              <a:solidFill>
                <a:srgbClr val="000000"/>
              </a:solidFill>
            </a:ln>
          </p:spPr>
          <p:txBody>
            <a:bodyPr wrap="square" lIns="0" tIns="0" rIns="0" bIns="0" rtlCol="0"/>
            <a:lstStyle/>
            <a:p>
              <a:endParaRPr kern="0">
                <a:solidFill>
                  <a:sysClr val="windowText" lastClr="000000"/>
                </a:solidFill>
              </a:endParaRPr>
            </a:p>
          </p:txBody>
        </p:sp>
        <p:sp>
          <p:nvSpPr>
            <p:cNvPr id="123" name="object 123"/>
            <p:cNvSpPr/>
            <p:nvPr/>
          </p:nvSpPr>
          <p:spPr>
            <a:xfrm>
              <a:off x="6174676" y="5716218"/>
              <a:ext cx="268605" cy="60325"/>
            </a:xfrm>
            <a:custGeom>
              <a:avLst/>
              <a:gdLst/>
              <a:ahLst/>
              <a:cxnLst/>
              <a:rect l="l" t="t" r="r" b="b"/>
              <a:pathLst>
                <a:path w="268604" h="6032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268604" h="60325">
                  <a:moveTo>
                    <a:pt x="268084" y="47040"/>
                  </a:moveTo>
                  <a:lnTo>
                    <a:pt x="264350" y="38023"/>
                  </a:lnTo>
                  <a:lnTo>
                    <a:pt x="255333" y="34290"/>
                  </a:lnTo>
                  <a:lnTo>
                    <a:pt x="246303" y="38023"/>
                  </a:lnTo>
                  <a:lnTo>
                    <a:pt x="242570" y="47040"/>
                  </a:lnTo>
                  <a:lnTo>
                    <a:pt x="246303" y="56070"/>
                  </a:lnTo>
                  <a:lnTo>
                    <a:pt x="255333" y="59804"/>
                  </a:lnTo>
                  <a:lnTo>
                    <a:pt x="264350" y="56070"/>
                  </a:lnTo>
                  <a:lnTo>
                    <a:pt x="268084" y="4704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24" name="object 124"/>
            <p:cNvSpPr/>
            <p:nvPr/>
          </p:nvSpPr>
          <p:spPr>
            <a:xfrm>
              <a:off x="6567170" y="5676899"/>
              <a:ext cx="588010" cy="588010"/>
            </a:xfrm>
            <a:custGeom>
              <a:avLst/>
              <a:gdLst/>
              <a:ahLst/>
              <a:cxnLst/>
              <a:rect l="l" t="t" r="r" b="b"/>
              <a:pathLst>
                <a:path w="588009" h="588010">
                  <a:moveTo>
                    <a:pt x="588009" y="0"/>
                  </a:moveTo>
                  <a:lnTo>
                    <a:pt x="146050" y="0"/>
                  </a:lnTo>
                  <a:lnTo>
                    <a:pt x="0" y="146050"/>
                  </a:lnTo>
                  <a:lnTo>
                    <a:pt x="0" y="588010"/>
                  </a:lnTo>
                  <a:lnTo>
                    <a:pt x="440689" y="588010"/>
                  </a:lnTo>
                  <a:lnTo>
                    <a:pt x="588009" y="440690"/>
                  </a:lnTo>
                  <a:lnTo>
                    <a:pt x="588009"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125" name="object 125"/>
            <p:cNvSpPr/>
            <p:nvPr/>
          </p:nvSpPr>
          <p:spPr>
            <a:xfrm>
              <a:off x="6567170" y="5676899"/>
              <a:ext cx="588010" cy="588010"/>
            </a:xfrm>
            <a:custGeom>
              <a:avLst/>
              <a:gdLst/>
              <a:ahLst/>
              <a:cxnLst/>
              <a:rect l="l" t="t" r="r" b="b"/>
              <a:pathLst>
                <a:path w="588009" h="588010">
                  <a:moveTo>
                    <a:pt x="0" y="588010"/>
                  </a:moveTo>
                  <a:lnTo>
                    <a:pt x="0" y="146050"/>
                  </a:lnTo>
                  <a:lnTo>
                    <a:pt x="146050" y="0"/>
                  </a:lnTo>
                  <a:lnTo>
                    <a:pt x="588009" y="0"/>
                  </a:lnTo>
                  <a:lnTo>
                    <a:pt x="588009" y="440690"/>
                  </a:lnTo>
                  <a:lnTo>
                    <a:pt x="440689" y="588010"/>
                  </a:lnTo>
                  <a:lnTo>
                    <a:pt x="0" y="58801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26" name="object 126"/>
            <p:cNvSpPr/>
            <p:nvPr/>
          </p:nvSpPr>
          <p:spPr>
            <a:xfrm>
              <a:off x="6560871" y="5670613"/>
              <a:ext cx="600710" cy="600710"/>
            </a:xfrm>
            <a:custGeom>
              <a:avLst/>
              <a:gdLst/>
              <a:ahLst/>
              <a:cxnLst/>
              <a:rect l="l" t="t" r="r" b="b"/>
              <a:pathLst>
                <a:path w="600709" h="6007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600709" h="600710">
                  <a:moveTo>
                    <a:pt x="600595" y="594296"/>
                  </a:moveTo>
                  <a:lnTo>
                    <a:pt x="598754" y="589851"/>
                  </a:lnTo>
                  <a:lnTo>
                    <a:pt x="594309" y="588010"/>
                  </a:lnTo>
                  <a:lnTo>
                    <a:pt x="589851" y="589851"/>
                  </a:lnTo>
                  <a:lnTo>
                    <a:pt x="588010" y="594296"/>
                  </a:lnTo>
                  <a:lnTo>
                    <a:pt x="589851" y="598754"/>
                  </a:lnTo>
                  <a:lnTo>
                    <a:pt x="594309" y="600595"/>
                  </a:lnTo>
                  <a:lnTo>
                    <a:pt x="598754" y="598754"/>
                  </a:lnTo>
                  <a:lnTo>
                    <a:pt x="600595" y="5942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27" name="object 127"/>
            <p:cNvSpPr/>
            <p:nvPr/>
          </p:nvSpPr>
          <p:spPr>
            <a:xfrm>
              <a:off x="6567170" y="5676899"/>
              <a:ext cx="588010" cy="139700"/>
            </a:xfrm>
            <a:custGeom>
              <a:avLst/>
              <a:gdLst/>
              <a:ahLst/>
              <a:cxnLst/>
              <a:rect l="l" t="t" r="r" b="b"/>
              <a:pathLst>
                <a:path w="588009" h="139700">
                  <a:moveTo>
                    <a:pt x="588009" y="0"/>
                  </a:moveTo>
                  <a:lnTo>
                    <a:pt x="146050" y="0"/>
                  </a:lnTo>
                  <a:lnTo>
                    <a:pt x="0" y="139700"/>
                  </a:lnTo>
                  <a:lnTo>
                    <a:pt x="440689" y="139700"/>
                  </a:lnTo>
                  <a:lnTo>
                    <a:pt x="588009" y="0"/>
                  </a:lnTo>
                  <a:close/>
                </a:path>
              </a:pathLst>
            </a:custGeom>
            <a:solidFill>
              <a:srgbClr val="B0D2FF"/>
            </a:solidFill>
          </p:spPr>
          <p:txBody>
            <a:bodyPr wrap="square" lIns="0" tIns="0" rIns="0" bIns="0" rtlCol="0"/>
            <a:lstStyle/>
            <a:p>
              <a:endParaRPr kern="0">
                <a:solidFill>
                  <a:sysClr val="windowText" lastClr="000000"/>
                </a:solidFill>
              </a:endParaRPr>
            </a:p>
          </p:txBody>
        </p:sp>
        <p:sp>
          <p:nvSpPr>
            <p:cNvPr id="128" name="object 128"/>
            <p:cNvSpPr/>
            <p:nvPr/>
          </p:nvSpPr>
          <p:spPr>
            <a:xfrm>
              <a:off x="6567170" y="5676899"/>
              <a:ext cx="588010" cy="139700"/>
            </a:xfrm>
            <a:custGeom>
              <a:avLst/>
              <a:gdLst/>
              <a:ahLst/>
              <a:cxnLst/>
              <a:rect l="l" t="t" r="r" b="b"/>
              <a:pathLst>
                <a:path w="588009" h="139700">
                  <a:moveTo>
                    <a:pt x="0" y="139700"/>
                  </a:moveTo>
                  <a:lnTo>
                    <a:pt x="146050" y="0"/>
                  </a:lnTo>
                  <a:lnTo>
                    <a:pt x="588009" y="0"/>
                  </a:lnTo>
                  <a:lnTo>
                    <a:pt x="440689" y="139700"/>
                  </a:lnTo>
                  <a:lnTo>
                    <a:pt x="0" y="13970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29" name="object 129"/>
            <p:cNvSpPr/>
            <p:nvPr/>
          </p:nvSpPr>
          <p:spPr>
            <a:xfrm>
              <a:off x="6560871" y="5670613"/>
              <a:ext cx="600710" cy="152400"/>
            </a:xfrm>
            <a:custGeom>
              <a:avLst/>
              <a:gdLst/>
              <a:ahLst/>
              <a:cxnLst/>
              <a:rect l="l" t="t" r="r" b="b"/>
              <a:pathLst>
                <a:path w="600709" h="1524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600709" h="152400">
                  <a:moveTo>
                    <a:pt x="600595" y="145986"/>
                  </a:moveTo>
                  <a:lnTo>
                    <a:pt x="598754" y="141541"/>
                  </a:lnTo>
                  <a:lnTo>
                    <a:pt x="594309" y="139700"/>
                  </a:lnTo>
                  <a:lnTo>
                    <a:pt x="589851" y="141541"/>
                  </a:lnTo>
                  <a:lnTo>
                    <a:pt x="588010" y="145986"/>
                  </a:lnTo>
                  <a:lnTo>
                    <a:pt x="589851" y="150444"/>
                  </a:lnTo>
                  <a:lnTo>
                    <a:pt x="594309" y="152285"/>
                  </a:lnTo>
                  <a:lnTo>
                    <a:pt x="598754" y="150444"/>
                  </a:lnTo>
                  <a:lnTo>
                    <a:pt x="600595" y="14598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30" name="object 130"/>
            <p:cNvSpPr/>
            <p:nvPr/>
          </p:nvSpPr>
          <p:spPr>
            <a:xfrm>
              <a:off x="7015480" y="5676899"/>
              <a:ext cx="139700" cy="588010"/>
            </a:xfrm>
            <a:custGeom>
              <a:avLst/>
              <a:gdLst/>
              <a:ahLst/>
              <a:cxnLst/>
              <a:rect l="l" t="t" r="r" b="b"/>
              <a:pathLst>
                <a:path w="139700" h="588010">
                  <a:moveTo>
                    <a:pt x="139700" y="0"/>
                  </a:moveTo>
                  <a:lnTo>
                    <a:pt x="0" y="146050"/>
                  </a:lnTo>
                  <a:lnTo>
                    <a:pt x="0" y="588010"/>
                  </a:lnTo>
                  <a:lnTo>
                    <a:pt x="139700" y="440690"/>
                  </a:lnTo>
                  <a:lnTo>
                    <a:pt x="139700" y="0"/>
                  </a:lnTo>
                  <a:close/>
                </a:path>
              </a:pathLst>
            </a:custGeom>
            <a:solidFill>
              <a:srgbClr val="8AA4D9"/>
            </a:solidFill>
          </p:spPr>
          <p:txBody>
            <a:bodyPr wrap="square" lIns="0" tIns="0" rIns="0" bIns="0" rtlCol="0"/>
            <a:lstStyle/>
            <a:p>
              <a:endParaRPr kern="0">
                <a:solidFill>
                  <a:sysClr val="windowText" lastClr="000000"/>
                </a:solidFill>
              </a:endParaRPr>
            </a:p>
          </p:txBody>
        </p:sp>
        <p:sp>
          <p:nvSpPr>
            <p:cNvPr id="131" name="object 131"/>
            <p:cNvSpPr/>
            <p:nvPr/>
          </p:nvSpPr>
          <p:spPr>
            <a:xfrm>
              <a:off x="7015480" y="5676899"/>
              <a:ext cx="139700" cy="588010"/>
            </a:xfrm>
            <a:custGeom>
              <a:avLst/>
              <a:gdLst/>
              <a:ahLst/>
              <a:cxnLst/>
              <a:rect l="l" t="t" r="r" b="b"/>
              <a:pathLst>
                <a:path w="139700" h="588010">
                  <a:moveTo>
                    <a:pt x="0" y="588010"/>
                  </a:moveTo>
                  <a:lnTo>
                    <a:pt x="0" y="146050"/>
                  </a:lnTo>
                  <a:lnTo>
                    <a:pt x="139700" y="0"/>
                  </a:lnTo>
                  <a:lnTo>
                    <a:pt x="139700" y="440690"/>
                  </a:lnTo>
                  <a:lnTo>
                    <a:pt x="0" y="58801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32" name="object 132"/>
            <p:cNvSpPr/>
            <p:nvPr/>
          </p:nvSpPr>
          <p:spPr>
            <a:xfrm>
              <a:off x="7009181" y="5670613"/>
              <a:ext cx="152400" cy="600710"/>
            </a:xfrm>
            <a:custGeom>
              <a:avLst/>
              <a:gdLst/>
              <a:ahLst/>
              <a:cxnLst/>
              <a:rect l="l" t="t" r="r" b="b"/>
              <a:pathLst>
                <a:path w="152400" h="600710">
                  <a:moveTo>
                    <a:pt x="12585" y="6286"/>
                  </a:moveTo>
                  <a:lnTo>
                    <a:pt x="10744" y="1841"/>
                  </a:lnTo>
                  <a:lnTo>
                    <a:pt x="6299" y="0"/>
                  </a:lnTo>
                  <a:lnTo>
                    <a:pt x="1841" y="1841"/>
                  </a:lnTo>
                  <a:lnTo>
                    <a:pt x="0" y="6286"/>
                  </a:lnTo>
                  <a:lnTo>
                    <a:pt x="1841" y="10744"/>
                  </a:lnTo>
                  <a:lnTo>
                    <a:pt x="6299" y="12585"/>
                  </a:lnTo>
                  <a:lnTo>
                    <a:pt x="10744" y="10744"/>
                  </a:lnTo>
                  <a:lnTo>
                    <a:pt x="12585" y="6286"/>
                  </a:lnTo>
                  <a:close/>
                </a:path>
                <a:path w="152400" h="600710">
                  <a:moveTo>
                    <a:pt x="152285" y="594296"/>
                  </a:moveTo>
                  <a:lnTo>
                    <a:pt x="150444" y="589851"/>
                  </a:lnTo>
                  <a:lnTo>
                    <a:pt x="145999" y="588010"/>
                  </a:lnTo>
                  <a:lnTo>
                    <a:pt x="141541" y="589851"/>
                  </a:lnTo>
                  <a:lnTo>
                    <a:pt x="139700" y="594296"/>
                  </a:lnTo>
                  <a:lnTo>
                    <a:pt x="141541" y="598754"/>
                  </a:lnTo>
                  <a:lnTo>
                    <a:pt x="145999" y="600595"/>
                  </a:lnTo>
                  <a:lnTo>
                    <a:pt x="150444" y="598754"/>
                  </a:lnTo>
                  <a:lnTo>
                    <a:pt x="152285" y="59429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33" name="object 133"/>
            <p:cNvSpPr/>
            <p:nvPr/>
          </p:nvSpPr>
          <p:spPr>
            <a:xfrm>
              <a:off x="6703060" y="5563869"/>
              <a:ext cx="448309" cy="113030"/>
            </a:xfrm>
            <a:custGeom>
              <a:avLst/>
              <a:gdLst/>
              <a:ahLst/>
              <a:cxnLst/>
              <a:rect l="l" t="t" r="r" b="b"/>
              <a:pathLst>
                <a:path w="448309" h="113029">
                  <a:moveTo>
                    <a:pt x="448310" y="0"/>
                  </a:moveTo>
                  <a:lnTo>
                    <a:pt x="29210" y="0"/>
                  </a:lnTo>
                  <a:lnTo>
                    <a:pt x="0" y="27939"/>
                  </a:lnTo>
                  <a:lnTo>
                    <a:pt x="0" y="113029"/>
                  </a:lnTo>
                  <a:lnTo>
                    <a:pt x="417830" y="113029"/>
                  </a:lnTo>
                  <a:lnTo>
                    <a:pt x="448310" y="83819"/>
                  </a:lnTo>
                  <a:lnTo>
                    <a:pt x="448310"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134" name="object 134"/>
            <p:cNvSpPr/>
            <p:nvPr/>
          </p:nvSpPr>
          <p:spPr>
            <a:xfrm>
              <a:off x="6703060" y="5563869"/>
              <a:ext cx="448309" cy="113030"/>
            </a:xfrm>
            <a:custGeom>
              <a:avLst/>
              <a:gdLst/>
              <a:ahLst/>
              <a:cxnLst/>
              <a:rect l="l" t="t" r="r" b="b"/>
              <a:pathLst>
                <a:path w="448309" h="113029">
                  <a:moveTo>
                    <a:pt x="0" y="113029"/>
                  </a:moveTo>
                  <a:lnTo>
                    <a:pt x="0" y="27939"/>
                  </a:lnTo>
                  <a:lnTo>
                    <a:pt x="29210" y="0"/>
                  </a:lnTo>
                  <a:lnTo>
                    <a:pt x="448310" y="0"/>
                  </a:lnTo>
                  <a:lnTo>
                    <a:pt x="448310" y="83819"/>
                  </a:lnTo>
                  <a:lnTo>
                    <a:pt x="417830" y="113029"/>
                  </a:lnTo>
                  <a:lnTo>
                    <a:pt x="0" y="11302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35" name="object 135"/>
            <p:cNvSpPr/>
            <p:nvPr/>
          </p:nvSpPr>
          <p:spPr>
            <a:xfrm>
              <a:off x="6696761" y="5557583"/>
              <a:ext cx="462280" cy="125730"/>
            </a:xfrm>
            <a:custGeom>
              <a:avLst/>
              <a:gdLst/>
              <a:ahLst/>
              <a:cxnLst/>
              <a:rect l="l" t="t" r="r" b="b"/>
              <a:pathLst>
                <a:path w="462279" h="125729">
                  <a:moveTo>
                    <a:pt x="12585" y="6286"/>
                  </a:moveTo>
                  <a:lnTo>
                    <a:pt x="10744" y="1841"/>
                  </a:lnTo>
                  <a:lnTo>
                    <a:pt x="6299" y="0"/>
                  </a:lnTo>
                  <a:lnTo>
                    <a:pt x="1841" y="1841"/>
                  </a:lnTo>
                  <a:lnTo>
                    <a:pt x="0" y="6286"/>
                  </a:lnTo>
                  <a:lnTo>
                    <a:pt x="1841" y="10744"/>
                  </a:lnTo>
                  <a:lnTo>
                    <a:pt x="6299" y="12585"/>
                  </a:lnTo>
                  <a:lnTo>
                    <a:pt x="10744" y="10744"/>
                  </a:lnTo>
                  <a:lnTo>
                    <a:pt x="12585" y="6286"/>
                  </a:lnTo>
                  <a:close/>
                </a:path>
                <a:path w="462279" h="125729">
                  <a:moveTo>
                    <a:pt x="462165" y="119316"/>
                  </a:moveTo>
                  <a:lnTo>
                    <a:pt x="460324" y="114871"/>
                  </a:lnTo>
                  <a:lnTo>
                    <a:pt x="455879" y="113030"/>
                  </a:lnTo>
                  <a:lnTo>
                    <a:pt x="451421" y="114871"/>
                  </a:lnTo>
                  <a:lnTo>
                    <a:pt x="449580" y="119316"/>
                  </a:lnTo>
                  <a:lnTo>
                    <a:pt x="451421" y="123774"/>
                  </a:lnTo>
                  <a:lnTo>
                    <a:pt x="455879" y="125615"/>
                  </a:lnTo>
                  <a:lnTo>
                    <a:pt x="460324" y="123774"/>
                  </a:lnTo>
                  <a:lnTo>
                    <a:pt x="462165" y="11931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36" name="object 136"/>
            <p:cNvSpPr/>
            <p:nvPr/>
          </p:nvSpPr>
          <p:spPr>
            <a:xfrm>
              <a:off x="6703060" y="5563869"/>
              <a:ext cx="448309" cy="22860"/>
            </a:xfrm>
            <a:custGeom>
              <a:avLst/>
              <a:gdLst/>
              <a:ahLst/>
              <a:cxnLst/>
              <a:rect l="l" t="t" r="r" b="b"/>
              <a:pathLst>
                <a:path w="448309" h="22860">
                  <a:moveTo>
                    <a:pt x="448310" y="0"/>
                  </a:moveTo>
                  <a:lnTo>
                    <a:pt x="29210" y="0"/>
                  </a:lnTo>
                  <a:lnTo>
                    <a:pt x="0" y="22859"/>
                  </a:lnTo>
                  <a:lnTo>
                    <a:pt x="417830" y="22859"/>
                  </a:lnTo>
                  <a:lnTo>
                    <a:pt x="448310" y="0"/>
                  </a:lnTo>
                  <a:close/>
                </a:path>
              </a:pathLst>
            </a:custGeom>
            <a:solidFill>
              <a:srgbClr val="B0D2FF"/>
            </a:solidFill>
          </p:spPr>
          <p:txBody>
            <a:bodyPr wrap="square" lIns="0" tIns="0" rIns="0" bIns="0" rtlCol="0"/>
            <a:lstStyle/>
            <a:p>
              <a:endParaRPr kern="0">
                <a:solidFill>
                  <a:sysClr val="windowText" lastClr="000000"/>
                </a:solidFill>
              </a:endParaRPr>
            </a:p>
          </p:txBody>
        </p:sp>
        <p:sp>
          <p:nvSpPr>
            <p:cNvPr id="137" name="object 137"/>
            <p:cNvSpPr/>
            <p:nvPr/>
          </p:nvSpPr>
          <p:spPr>
            <a:xfrm>
              <a:off x="6703060" y="5563869"/>
              <a:ext cx="448309" cy="22860"/>
            </a:xfrm>
            <a:custGeom>
              <a:avLst/>
              <a:gdLst/>
              <a:ahLst/>
              <a:cxnLst/>
              <a:rect l="l" t="t" r="r" b="b"/>
              <a:pathLst>
                <a:path w="448309" h="22860">
                  <a:moveTo>
                    <a:pt x="0" y="22859"/>
                  </a:moveTo>
                  <a:lnTo>
                    <a:pt x="29210" y="0"/>
                  </a:lnTo>
                  <a:lnTo>
                    <a:pt x="448310" y="0"/>
                  </a:lnTo>
                  <a:lnTo>
                    <a:pt x="417830" y="22859"/>
                  </a:lnTo>
                  <a:lnTo>
                    <a:pt x="0" y="2285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38" name="object 138"/>
            <p:cNvSpPr/>
            <p:nvPr/>
          </p:nvSpPr>
          <p:spPr>
            <a:xfrm>
              <a:off x="6696761" y="5557583"/>
              <a:ext cx="462280" cy="35560"/>
            </a:xfrm>
            <a:custGeom>
              <a:avLst/>
              <a:gdLst/>
              <a:ahLst/>
              <a:cxnLst/>
              <a:rect l="l" t="t" r="r" b="b"/>
              <a:pathLst>
                <a:path w="462279" h="35560">
                  <a:moveTo>
                    <a:pt x="12585" y="6286"/>
                  </a:moveTo>
                  <a:lnTo>
                    <a:pt x="10744" y="1841"/>
                  </a:lnTo>
                  <a:lnTo>
                    <a:pt x="6299" y="0"/>
                  </a:lnTo>
                  <a:lnTo>
                    <a:pt x="1841" y="1841"/>
                  </a:lnTo>
                  <a:lnTo>
                    <a:pt x="0" y="6286"/>
                  </a:lnTo>
                  <a:lnTo>
                    <a:pt x="1841" y="10744"/>
                  </a:lnTo>
                  <a:lnTo>
                    <a:pt x="6299" y="12585"/>
                  </a:lnTo>
                  <a:lnTo>
                    <a:pt x="10744" y="10744"/>
                  </a:lnTo>
                  <a:lnTo>
                    <a:pt x="12585" y="6286"/>
                  </a:lnTo>
                  <a:close/>
                </a:path>
                <a:path w="462279" h="35560">
                  <a:moveTo>
                    <a:pt x="462165" y="29146"/>
                  </a:moveTo>
                  <a:lnTo>
                    <a:pt x="460324" y="24701"/>
                  </a:lnTo>
                  <a:lnTo>
                    <a:pt x="455879" y="22860"/>
                  </a:lnTo>
                  <a:lnTo>
                    <a:pt x="451421" y="24701"/>
                  </a:lnTo>
                  <a:lnTo>
                    <a:pt x="449580" y="29146"/>
                  </a:lnTo>
                  <a:lnTo>
                    <a:pt x="451421" y="33604"/>
                  </a:lnTo>
                  <a:lnTo>
                    <a:pt x="455879" y="35445"/>
                  </a:lnTo>
                  <a:lnTo>
                    <a:pt x="460324" y="33604"/>
                  </a:lnTo>
                  <a:lnTo>
                    <a:pt x="462165" y="2914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39" name="object 139"/>
            <p:cNvSpPr/>
            <p:nvPr/>
          </p:nvSpPr>
          <p:spPr>
            <a:xfrm>
              <a:off x="7131050" y="5563869"/>
              <a:ext cx="21590" cy="113030"/>
            </a:xfrm>
            <a:custGeom>
              <a:avLst/>
              <a:gdLst/>
              <a:ahLst/>
              <a:cxnLst/>
              <a:rect l="l" t="t" r="r" b="b"/>
              <a:pathLst>
                <a:path w="21590" h="113029">
                  <a:moveTo>
                    <a:pt x="21590" y="0"/>
                  </a:moveTo>
                  <a:lnTo>
                    <a:pt x="0" y="27939"/>
                  </a:lnTo>
                  <a:lnTo>
                    <a:pt x="0" y="113029"/>
                  </a:lnTo>
                  <a:lnTo>
                    <a:pt x="21590" y="83819"/>
                  </a:lnTo>
                  <a:lnTo>
                    <a:pt x="21590" y="0"/>
                  </a:lnTo>
                  <a:close/>
                </a:path>
              </a:pathLst>
            </a:custGeom>
            <a:solidFill>
              <a:srgbClr val="8AA4D9"/>
            </a:solidFill>
          </p:spPr>
          <p:txBody>
            <a:bodyPr wrap="square" lIns="0" tIns="0" rIns="0" bIns="0" rtlCol="0"/>
            <a:lstStyle/>
            <a:p>
              <a:endParaRPr kern="0">
                <a:solidFill>
                  <a:sysClr val="windowText" lastClr="000000"/>
                </a:solidFill>
              </a:endParaRPr>
            </a:p>
          </p:txBody>
        </p:sp>
        <p:sp>
          <p:nvSpPr>
            <p:cNvPr id="140" name="object 140"/>
            <p:cNvSpPr/>
            <p:nvPr/>
          </p:nvSpPr>
          <p:spPr>
            <a:xfrm>
              <a:off x="7131050" y="5563869"/>
              <a:ext cx="21590" cy="113030"/>
            </a:xfrm>
            <a:custGeom>
              <a:avLst/>
              <a:gdLst/>
              <a:ahLst/>
              <a:cxnLst/>
              <a:rect l="l" t="t" r="r" b="b"/>
              <a:pathLst>
                <a:path w="21590" h="113029">
                  <a:moveTo>
                    <a:pt x="0" y="113029"/>
                  </a:moveTo>
                  <a:lnTo>
                    <a:pt x="0" y="27939"/>
                  </a:lnTo>
                  <a:lnTo>
                    <a:pt x="21590" y="0"/>
                  </a:lnTo>
                  <a:lnTo>
                    <a:pt x="21590" y="83819"/>
                  </a:lnTo>
                  <a:lnTo>
                    <a:pt x="0" y="11302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41" name="object 141"/>
            <p:cNvSpPr/>
            <p:nvPr/>
          </p:nvSpPr>
          <p:spPr>
            <a:xfrm>
              <a:off x="7124751" y="5557583"/>
              <a:ext cx="35560" cy="125730"/>
            </a:xfrm>
            <a:custGeom>
              <a:avLst/>
              <a:gdLst/>
              <a:ahLst/>
              <a:cxnLst/>
              <a:rect l="l" t="t" r="r" b="b"/>
              <a:pathLst>
                <a:path w="35559" h="125729">
                  <a:moveTo>
                    <a:pt x="12585" y="6286"/>
                  </a:moveTo>
                  <a:lnTo>
                    <a:pt x="10744" y="1841"/>
                  </a:lnTo>
                  <a:lnTo>
                    <a:pt x="6299" y="0"/>
                  </a:lnTo>
                  <a:lnTo>
                    <a:pt x="1841" y="1841"/>
                  </a:lnTo>
                  <a:lnTo>
                    <a:pt x="0" y="6286"/>
                  </a:lnTo>
                  <a:lnTo>
                    <a:pt x="1841" y="10744"/>
                  </a:lnTo>
                  <a:lnTo>
                    <a:pt x="6299" y="12585"/>
                  </a:lnTo>
                  <a:lnTo>
                    <a:pt x="10744" y="10744"/>
                  </a:lnTo>
                  <a:lnTo>
                    <a:pt x="12585" y="6286"/>
                  </a:lnTo>
                  <a:close/>
                </a:path>
                <a:path w="35559" h="125729">
                  <a:moveTo>
                    <a:pt x="35445" y="119316"/>
                  </a:moveTo>
                  <a:lnTo>
                    <a:pt x="33604" y="114871"/>
                  </a:lnTo>
                  <a:lnTo>
                    <a:pt x="29159" y="113030"/>
                  </a:lnTo>
                  <a:lnTo>
                    <a:pt x="24701" y="114871"/>
                  </a:lnTo>
                  <a:lnTo>
                    <a:pt x="22860" y="119316"/>
                  </a:lnTo>
                  <a:lnTo>
                    <a:pt x="24701" y="123774"/>
                  </a:lnTo>
                  <a:lnTo>
                    <a:pt x="29159" y="125615"/>
                  </a:lnTo>
                  <a:lnTo>
                    <a:pt x="33604" y="123774"/>
                  </a:lnTo>
                  <a:lnTo>
                    <a:pt x="35445" y="11931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42" name="object 142"/>
            <p:cNvSpPr/>
            <p:nvPr/>
          </p:nvSpPr>
          <p:spPr>
            <a:xfrm>
              <a:off x="6748780" y="5621019"/>
              <a:ext cx="67310" cy="33020"/>
            </a:xfrm>
            <a:custGeom>
              <a:avLst/>
              <a:gdLst/>
              <a:ahLst/>
              <a:cxnLst/>
              <a:rect l="l" t="t" r="r" b="b"/>
              <a:pathLst>
                <a:path w="67309" h="33020">
                  <a:moveTo>
                    <a:pt x="33020" y="0"/>
                  </a:moveTo>
                  <a:lnTo>
                    <a:pt x="19823" y="1329"/>
                  </a:lnTo>
                  <a:lnTo>
                    <a:pt x="9366" y="4921"/>
                  </a:lnTo>
                  <a:lnTo>
                    <a:pt x="2480" y="10179"/>
                  </a:lnTo>
                  <a:lnTo>
                    <a:pt x="0" y="16509"/>
                  </a:lnTo>
                  <a:lnTo>
                    <a:pt x="2480" y="23375"/>
                  </a:lnTo>
                  <a:lnTo>
                    <a:pt x="9366" y="28574"/>
                  </a:lnTo>
                  <a:lnTo>
                    <a:pt x="19823" y="31869"/>
                  </a:lnTo>
                  <a:lnTo>
                    <a:pt x="33020" y="33019"/>
                  </a:lnTo>
                  <a:lnTo>
                    <a:pt x="46414" y="31869"/>
                  </a:lnTo>
                  <a:lnTo>
                    <a:pt x="57308" y="28574"/>
                  </a:lnTo>
                  <a:lnTo>
                    <a:pt x="64631" y="23375"/>
                  </a:lnTo>
                  <a:lnTo>
                    <a:pt x="67310" y="16509"/>
                  </a:lnTo>
                  <a:lnTo>
                    <a:pt x="64631" y="10179"/>
                  </a:lnTo>
                  <a:lnTo>
                    <a:pt x="57308" y="4921"/>
                  </a:lnTo>
                  <a:lnTo>
                    <a:pt x="46414" y="1329"/>
                  </a:lnTo>
                  <a:lnTo>
                    <a:pt x="33020" y="0"/>
                  </a:lnTo>
                  <a:close/>
                </a:path>
              </a:pathLst>
            </a:custGeom>
            <a:solidFill>
              <a:srgbClr val="FFFFFF"/>
            </a:solidFill>
          </p:spPr>
          <p:txBody>
            <a:bodyPr wrap="square" lIns="0" tIns="0" rIns="0" bIns="0" rtlCol="0"/>
            <a:lstStyle/>
            <a:p>
              <a:endParaRPr kern="0">
                <a:solidFill>
                  <a:sysClr val="windowText" lastClr="000000"/>
                </a:solidFill>
              </a:endParaRPr>
            </a:p>
          </p:txBody>
        </p:sp>
        <p:sp>
          <p:nvSpPr>
            <p:cNvPr id="143" name="object 143"/>
            <p:cNvSpPr/>
            <p:nvPr/>
          </p:nvSpPr>
          <p:spPr>
            <a:xfrm>
              <a:off x="6748780" y="5621019"/>
              <a:ext cx="67310" cy="33020"/>
            </a:xfrm>
            <a:custGeom>
              <a:avLst/>
              <a:gdLst/>
              <a:ahLst/>
              <a:cxnLst/>
              <a:rect l="l" t="t" r="r" b="b"/>
              <a:pathLst>
                <a:path w="67309" h="33020">
                  <a:moveTo>
                    <a:pt x="33020" y="0"/>
                  </a:moveTo>
                  <a:lnTo>
                    <a:pt x="46414" y="1329"/>
                  </a:lnTo>
                  <a:lnTo>
                    <a:pt x="57308" y="4921"/>
                  </a:lnTo>
                  <a:lnTo>
                    <a:pt x="64631" y="10179"/>
                  </a:lnTo>
                  <a:lnTo>
                    <a:pt x="67310" y="16509"/>
                  </a:lnTo>
                  <a:lnTo>
                    <a:pt x="64631" y="23375"/>
                  </a:lnTo>
                  <a:lnTo>
                    <a:pt x="57308" y="28574"/>
                  </a:lnTo>
                  <a:lnTo>
                    <a:pt x="46414" y="31869"/>
                  </a:lnTo>
                  <a:lnTo>
                    <a:pt x="33020" y="33019"/>
                  </a:lnTo>
                  <a:lnTo>
                    <a:pt x="19823" y="31869"/>
                  </a:lnTo>
                  <a:lnTo>
                    <a:pt x="9366" y="28574"/>
                  </a:lnTo>
                  <a:lnTo>
                    <a:pt x="2480" y="23375"/>
                  </a:lnTo>
                  <a:lnTo>
                    <a:pt x="0" y="16509"/>
                  </a:lnTo>
                  <a:lnTo>
                    <a:pt x="2480" y="10179"/>
                  </a:lnTo>
                  <a:lnTo>
                    <a:pt x="9366" y="4921"/>
                  </a:lnTo>
                  <a:lnTo>
                    <a:pt x="19823" y="1329"/>
                  </a:lnTo>
                  <a:lnTo>
                    <a:pt x="33020" y="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44" name="object 144"/>
            <p:cNvSpPr/>
            <p:nvPr/>
          </p:nvSpPr>
          <p:spPr>
            <a:xfrm>
              <a:off x="6742481" y="5614733"/>
              <a:ext cx="80010" cy="46990"/>
            </a:xfrm>
            <a:custGeom>
              <a:avLst/>
              <a:gdLst/>
              <a:ahLst/>
              <a:cxnLst/>
              <a:rect l="l" t="t" r="r" b="b"/>
              <a:pathLst>
                <a:path w="80009" h="46989">
                  <a:moveTo>
                    <a:pt x="12585" y="6286"/>
                  </a:moveTo>
                  <a:lnTo>
                    <a:pt x="10744" y="1841"/>
                  </a:lnTo>
                  <a:lnTo>
                    <a:pt x="6299" y="0"/>
                  </a:lnTo>
                  <a:lnTo>
                    <a:pt x="1841" y="1841"/>
                  </a:lnTo>
                  <a:lnTo>
                    <a:pt x="0" y="6286"/>
                  </a:lnTo>
                  <a:lnTo>
                    <a:pt x="1841" y="10744"/>
                  </a:lnTo>
                  <a:lnTo>
                    <a:pt x="6299" y="12585"/>
                  </a:lnTo>
                  <a:lnTo>
                    <a:pt x="10744" y="10744"/>
                  </a:lnTo>
                  <a:lnTo>
                    <a:pt x="12585" y="6286"/>
                  </a:lnTo>
                  <a:close/>
                </a:path>
                <a:path w="80009" h="46989">
                  <a:moveTo>
                    <a:pt x="79895" y="40576"/>
                  </a:moveTo>
                  <a:lnTo>
                    <a:pt x="78054" y="36131"/>
                  </a:lnTo>
                  <a:lnTo>
                    <a:pt x="73609" y="34290"/>
                  </a:lnTo>
                  <a:lnTo>
                    <a:pt x="69151" y="36131"/>
                  </a:lnTo>
                  <a:lnTo>
                    <a:pt x="67310" y="40576"/>
                  </a:lnTo>
                  <a:lnTo>
                    <a:pt x="69151" y="45034"/>
                  </a:lnTo>
                  <a:lnTo>
                    <a:pt x="73609" y="46875"/>
                  </a:lnTo>
                  <a:lnTo>
                    <a:pt x="78054" y="45034"/>
                  </a:lnTo>
                  <a:lnTo>
                    <a:pt x="79895" y="4057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45" name="object 145"/>
            <p:cNvSpPr/>
            <p:nvPr/>
          </p:nvSpPr>
          <p:spPr>
            <a:xfrm>
              <a:off x="6640830" y="5955029"/>
              <a:ext cx="304800" cy="123189"/>
            </a:xfrm>
            <a:custGeom>
              <a:avLst/>
              <a:gdLst/>
              <a:ahLst/>
              <a:cxnLst/>
              <a:rect l="l" t="t" r="r" b="b"/>
              <a:pathLst>
                <a:path w="304800" h="123189">
                  <a:moveTo>
                    <a:pt x="266700" y="0"/>
                  </a:moveTo>
                  <a:lnTo>
                    <a:pt x="36829" y="0"/>
                  </a:lnTo>
                  <a:lnTo>
                    <a:pt x="0" y="35560"/>
                  </a:lnTo>
                  <a:lnTo>
                    <a:pt x="0" y="87630"/>
                  </a:lnTo>
                  <a:lnTo>
                    <a:pt x="36829" y="123190"/>
                  </a:lnTo>
                  <a:lnTo>
                    <a:pt x="266700" y="123190"/>
                  </a:lnTo>
                  <a:lnTo>
                    <a:pt x="304800" y="87630"/>
                  </a:lnTo>
                  <a:lnTo>
                    <a:pt x="304800" y="35560"/>
                  </a:lnTo>
                  <a:lnTo>
                    <a:pt x="266700" y="0"/>
                  </a:lnTo>
                  <a:close/>
                </a:path>
              </a:pathLst>
            </a:custGeom>
            <a:solidFill>
              <a:srgbClr val="A1C0FD"/>
            </a:solidFill>
          </p:spPr>
          <p:txBody>
            <a:bodyPr wrap="square" lIns="0" tIns="0" rIns="0" bIns="0" rtlCol="0"/>
            <a:lstStyle/>
            <a:p>
              <a:endParaRPr kern="0">
                <a:solidFill>
                  <a:sysClr val="windowText" lastClr="000000"/>
                </a:solidFill>
              </a:endParaRPr>
            </a:p>
          </p:txBody>
        </p:sp>
        <p:sp>
          <p:nvSpPr>
            <p:cNvPr id="146" name="object 146"/>
            <p:cNvSpPr/>
            <p:nvPr/>
          </p:nvSpPr>
          <p:spPr>
            <a:xfrm>
              <a:off x="6640830" y="5955029"/>
              <a:ext cx="304800" cy="123189"/>
            </a:xfrm>
            <a:custGeom>
              <a:avLst/>
              <a:gdLst/>
              <a:ahLst/>
              <a:cxnLst/>
              <a:rect l="l" t="t" r="r" b="b"/>
              <a:pathLst>
                <a:path w="304800" h="123189">
                  <a:moveTo>
                    <a:pt x="36829" y="0"/>
                  </a:moveTo>
                  <a:lnTo>
                    <a:pt x="266700" y="0"/>
                  </a:lnTo>
                  <a:lnTo>
                    <a:pt x="304800" y="35560"/>
                  </a:lnTo>
                  <a:lnTo>
                    <a:pt x="304800" y="87630"/>
                  </a:lnTo>
                  <a:lnTo>
                    <a:pt x="266700" y="123190"/>
                  </a:lnTo>
                  <a:lnTo>
                    <a:pt x="36829" y="123190"/>
                  </a:lnTo>
                  <a:lnTo>
                    <a:pt x="0" y="87630"/>
                  </a:lnTo>
                  <a:lnTo>
                    <a:pt x="0" y="35560"/>
                  </a:lnTo>
                  <a:lnTo>
                    <a:pt x="36829" y="0"/>
                  </a:lnTo>
                  <a:close/>
                </a:path>
              </a:pathLst>
            </a:custGeom>
            <a:ln w="25518">
              <a:solidFill>
                <a:srgbClr val="000000"/>
              </a:solidFill>
            </a:ln>
          </p:spPr>
          <p:txBody>
            <a:bodyPr wrap="square" lIns="0" tIns="0" rIns="0" bIns="0" rtlCol="0"/>
            <a:lstStyle/>
            <a:p>
              <a:endParaRPr kern="0">
                <a:solidFill>
                  <a:sysClr val="windowText" lastClr="000000"/>
                </a:solidFill>
              </a:endParaRPr>
            </a:p>
          </p:txBody>
        </p:sp>
        <p:sp>
          <p:nvSpPr>
            <p:cNvPr id="147" name="object 147"/>
            <p:cNvSpPr/>
            <p:nvPr/>
          </p:nvSpPr>
          <p:spPr>
            <a:xfrm>
              <a:off x="6628066" y="5942278"/>
              <a:ext cx="330835" cy="150495"/>
            </a:xfrm>
            <a:custGeom>
              <a:avLst/>
              <a:gdLst/>
              <a:ahLst/>
              <a:cxnLst/>
              <a:rect l="l" t="t" r="r" b="b"/>
              <a:pathLst>
                <a:path w="330834" h="150495">
                  <a:moveTo>
                    <a:pt x="25514" y="12750"/>
                  </a:moveTo>
                  <a:lnTo>
                    <a:pt x="21780" y="3733"/>
                  </a:lnTo>
                  <a:lnTo>
                    <a:pt x="12763" y="0"/>
                  </a:lnTo>
                  <a:lnTo>
                    <a:pt x="3733" y="3733"/>
                  </a:lnTo>
                  <a:lnTo>
                    <a:pt x="0" y="12750"/>
                  </a:lnTo>
                  <a:lnTo>
                    <a:pt x="3733" y="21780"/>
                  </a:lnTo>
                  <a:lnTo>
                    <a:pt x="12763" y="25514"/>
                  </a:lnTo>
                  <a:lnTo>
                    <a:pt x="21780" y="21780"/>
                  </a:lnTo>
                  <a:lnTo>
                    <a:pt x="25514" y="12750"/>
                  </a:lnTo>
                  <a:close/>
                </a:path>
                <a:path w="330834" h="150495">
                  <a:moveTo>
                    <a:pt x="330314" y="137210"/>
                  </a:moveTo>
                  <a:lnTo>
                    <a:pt x="326580" y="128193"/>
                  </a:lnTo>
                  <a:lnTo>
                    <a:pt x="317563" y="124460"/>
                  </a:lnTo>
                  <a:lnTo>
                    <a:pt x="308533" y="128193"/>
                  </a:lnTo>
                  <a:lnTo>
                    <a:pt x="304800" y="137210"/>
                  </a:lnTo>
                  <a:lnTo>
                    <a:pt x="308533" y="146240"/>
                  </a:lnTo>
                  <a:lnTo>
                    <a:pt x="317563" y="149974"/>
                  </a:lnTo>
                  <a:lnTo>
                    <a:pt x="326580" y="146240"/>
                  </a:lnTo>
                  <a:lnTo>
                    <a:pt x="330314" y="13721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48" name="object 148"/>
            <p:cNvSpPr/>
            <p:nvPr/>
          </p:nvSpPr>
          <p:spPr>
            <a:xfrm>
              <a:off x="7175500" y="5928359"/>
              <a:ext cx="438150" cy="293370"/>
            </a:xfrm>
            <a:custGeom>
              <a:avLst/>
              <a:gdLst/>
              <a:ahLst/>
              <a:cxnLst/>
              <a:rect l="l" t="t" r="r" b="b"/>
              <a:pathLst>
                <a:path w="438150" h="293370">
                  <a:moveTo>
                    <a:pt x="153670" y="128270"/>
                  </a:moveTo>
                  <a:lnTo>
                    <a:pt x="0" y="128270"/>
                  </a:lnTo>
                  <a:lnTo>
                    <a:pt x="0" y="135890"/>
                  </a:lnTo>
                  <a:lnTo>
                    <a:pt x="153670" y="135890"/>
                  </a:lnTo>
                  <a:lnTo>
                    <a:pt x="153670" y="128270"/>
                  </a:lnTo>
                  <a:close/>
                </a:path>
                <a:path w="438150" h="293370">
                  <a:moveTo>
                    <a:pt x="438150" y="0"/>
                  </a:moveTo>
                  <a:lnTo>
                    <a:pt x="411480" y="0"/>
                  </a:lnTo>
                  <a:lnTo>
                    <a:pt x="377190" y="0"/>
                  </a:lnTo>
                  <a:lnTo>
                    <a:pt x="279400" y="0"/>
                  </a:lnTo>
                  <a:lnTo>
                    <a:pt x="279400" y="15240"/>
                  </a:lnTo>
                  <a:lnTo>
                    <a:pt x="372427" y="15240"/>
                  </a:lnTo>
                  <a:lnTo>
                    <a:pt x="337197" y="128270"/>
                  </a:lnTo>
                  <a:lnTo>
                    <a:pt x="289560" y="128270"/>
                  </a:lnTo>
                  <a:lnTo>
                    <a:pt x="289560" y="143510"/>
                  </a:lnTo>
                  <a:lnTo>
                    <a:pt x="332447" y="143510"/>
                  </a:lnTo>
                  <a:lnTo>
                    <a:pt x="285750" y="293370"/>
                  </a:lnTo>
                  <a:lnTo>
                    <a:pt x="318770" y="293370"/>
                  </a:lnTo>
                  <a:lnTo>
                    <a:pt x="366115" y="143510"/>
                  </a:lnTo>
                  <a:lnTo>
                    <a:pt x="411480" y="143510"/>
                  </a:lnTo>
                  <a:lnTo>
                    <a:pt x="411480" y="128270"/>
                  </a:lnTo>
                  <a:lnTo>
                    <a:pt x="370928" y="128270"/>
                  </a:lnTo>
                  <a:lnTo>
                    <a:pt x="406654" y="15240"/>
                  </a:lnTo>
                  <a:lnTo>
                    <a:pt x="438150" y="15240"/>
                  </a:lnTo>
                  <a:lnTo>
                    <a:pt x="438150" y="0"/>
                  </a:lnTo>
                  <a:close/>
                </a:path>
              </a:pathLst>
            </a:custGeom>
            <a:solidFill>
              <a:srgbClr val="FB0027"/>
            </a:solidFill>
          </p:spPr>
          <p:txBody>
            <a:bodyPr wrap="square" lIns="0" tIns="0" rIns="0" bIns="0" rtlCol="0"/>
            <a:lstStyle/>
            <a:p>
              <a:endParaRPr kern="0">
                <a:solidFill>
                  <a:sysClr val="windowText" lastClr="000000"/>
                </a:solidFill>
              </a:endParaRPr>
            </a:p>
          </p:txBody>
        </p:sp>
        <p:pic>
          <p:nvPicPr>
            <p:cNvPr id="149" name="object 149"/>
            <p:cNvPicPr/>
            <p:nvPr/>
          </p:nvPicPr>
          <p:blipFill>
            <a:blip r:embed="rId5" cstate="print"/>
            <a:stretch>
              <a:fillRect/>
            </a:stretch>
          </p:blipFill>
          <p:spPr>
            <a:xfrm>
              <a:off x="7286050" y="5647750"/>
              <a:ext cx="82429" cy="82429"/>
            </a:xfrm>
            <a:prstGeom prst="rect">
              <a:avLst/>
            </a:prstGeom>
          </p:spPr>
        </p:pic>
        <p:sp>
          <p:nvSpPr>
            <p:cNvPr id="150" name="object 150"/>
            <p:cNvSpPr/>
            <p:nvPr/>
          </p:nvSpPr>
          <p:spPr>
            <a:xfrm>
              <a:off x="7171690" y="5761989"/>
              <a:ext cx="297180" cy="461009"/>
            </a:xfrm>
            <a:custGeom>
              <a:avLst/>
              <a:gdLst/>
              <a:ahLst/>
              <a:cxnLst/>
              <a:rect l="l" t="t" r="r" b="b"/>
              <a:pathLst>
                <a:path w="297179" h="461010">
                  <a:moveTo>
                    <a:pt x="134619" y="0"/>
                  </a:moveTo>
                  <a:lnTo>
                    <a:pt x="120650" y="0"/>
                  </a:lnTo>
                  <a:lnTo>
                    <a:pt x="110489" y="2540"/>
                  </a:lnTo>
                  <a:lnTo>
                    <a:pt x="105409" y="5080"/>
                  </a:lnTo>
                  <a:lnTo>
                    <a:pt x="101600" y="6350"/>
                  </a:lnTo>
                  <a:lnTo>
                    <a:pt x="96519" y="8890"/>
                  </a:lnTo>
                  <a:lnTo>
                    <a:pt x="93979" y="13970"/>
                  </a:lnTo>
                  <a:lnTo>
                    <a:pt x="90169" y="16510"/>
                  </a:lnTo>
                  <a:lnTo>
                    <a:pt x="87629" y="20320"/>
                  </a:lnTo>
                  <a:lnTo>
                    <a:pt x="85089" y="26670"/>
                  </a:lnTo>
                  <a:lnTo>
                    <a:pt x="81279" y="29210"/>
                  </a:lnTo>
                  <a:lnTo>
                    <a:pt x="81279" y="35560"/>
                  </a:lnTo>
                  <a:lnTo>
                    <a:pt x="2539" y="213360"/>
                  </a:lnTo>
                  <a:lnTo>
                    <a:pt x="1269" y="214630"/>
                  </a:lnTo>
                  <a:lnTo>
                    <a:pt x="1269" y="218440"/>
                  </a:lnTo>
                  <a:lnTo>
                    <a:pt x="0" y="220980"/>
                  </a:lnTo>
                  <a:lnTo>
                    <a:pt x="0" y="233680"/>
                  </a:lnTo>
                  <a:lnTo>
                    <a:pt x="2539" y="241300"/>
                  </a:lnTo>
                  <a:lnTo>
                    <a:pt x="5079" y="245110"/>
                  </a:lnTo>
                  <a:lnTo>
                    <a:pt x="6350" y="247650"/>
                  </a:lnTo>
                  <a:lnTo>
                    <a:pt x="8889" y="251460"/>
                  </a:lnTo>
                  <a:lnTo>
                    <a:pt x="12700" y="255270"/>
                  </a:lnTo>
                  <a:lnTo>
                    <a:pt x="15239" y="256540"/>
                  </a:lnTo>
                  <a:lnTo>
                    <a:pt x="19050" y="257810"/>
                  </a:lnTo>
                  <a:lnTo>
                    <a:pt x="21589" y="257810"/>
                  </a:lnTo>
                  <a:lnTo>
                    <a:pt x="24129" y="259080"/>
                  </a:lnTo>
                  <a:lnTo>
                    <a:pt x="194309" y="259080"/>
                  </a:lnTo>
                  <a:lnTo>
                    <a:pt x="194309" y="461010"/>
                  </a:lnTo>
                  <a:lnTo>
                    <a:pt x="245109" y="461010"/>
                  </a:lnTo>
                  <a:lnTo>
                    <a:pt x="245109" y="214630"/>
                  </a:lnTo>
                  <a:lnTo>
                    <a:pt x="242569" y="213360"/>
                  </a:lnTo>
                  <a:lnTo>
                    <a:pt x="240029" y="210820"/>
                  </a:lnTo>
                  <a:lnTo>
                    <a:pt x="237489" y="207010"/>
                  </a:lnTo>
                  <a:lnTo>
                    <a:pt x="234950" y="205740"/>
                  </a:lnTo>
                  <a:lnTo>
                    <a:pt x="233679" y="204470"/>
                  </a:lnTo>
                  <a:lnTo>
                    <a:pt x="231139" y="204470"/>
                  </a:lnTo>
                  <a:lnTo>
                    <a:pt x="227329" y="203200"/>
                  </a:lnTo>
                  <a:lnTo>
                    <a:pt x="224789" y="203200"/>
                  </a:lnTo>
                  <a:lnTo>
                    <a:pt x="222250" y="201930"/>
                  </a:lnTo>
                  <a:lnTo>
                    <a:pt x="210819" y="201930"/>
                  </a:lnTo>
                  <a:lnTo>
                    <a:pt x="116839" y="194310"/>
                  </a:lnTo>
                  <a:lnTo>
                    <a:pt x="143509" y="116840"/>
                  </a:lnTo>
                  <a:lnTo>
                    <a:pt x="296545" y="116840"/>
                  </a:lnTo>
                  <a:lnTo>
                    <a:pt x="295909" y="115570"/>
                  </a:lnTo>
                  <a:lnTo>
                    <a:pt x="293369" y="111760"/>
                  </a:lnTo>
                  <a:lnTo>
                    <a:pt x="292100" y="109220"/>
                  </a:lnTo>
                  <a:lnTo>
                    <a:pt x="290829" y="107950"/>
                  </a:lnTo>
                  <a:lnTo>
                    <a:pt x="289559" y="105410"/>
                  </a:lnTo>
                  <a:lnTo>
                    <a:pt x="287019" y="102870"/>
                  </a:lnTo>
                  <a:lnTo>
                    <a:pt x="283209" y="101600"/>
                  </a:lnTo>
                  <a:lnTo>
                    <a:pt x="283209" y="99060"/>
                  </a:lnTo>
                  <a:lnTo>
                    <a:pt x="187959" y="99060"/>
                  </a:lnTo>
                  <a:lnTo>
                    <a:pt x="168909" y="68580"/>
                  </a:lnTo>
                  <a:lnTo>
                    <a:pt x="172719" y="64770"/>
                  </a:lnTo>
                  <a:lnTo>
                    <a:pt x="173989" y="60960"/>
                  </a:lnTo>
                  <a:lnTo>
                    <a:pt x="173989" y="57150"/>
                  </a:lnTo>
                  <a:lnTo>
                    <a:pt x="175259" y="53340"/>
                  </a:lnTo>
                  <a:lnTo>
                    <a:pt x="175259" y="36830"/>
                  </a:lnTo>
                  <a:lnTo>
                    <a:pt x="173989" y="34290"/>
                  </a:lnTo>
                  <a:lnTo>
                    <a:pt x="172719" y="29210"/>
                  </a:lnTo>
                  <a:lnTo>
                    <a:pt x="171450" y="26670"/>
                  </a:lnTo>
                  <a:lnTo>
                    <a:pt x="168909" y="22860"/>
                  </a:lnTo>
                  <a:lnTo>
                    <a:pt x="167639" y="20320"/>
                  </a:lnTo>
                  <a:lnTo>
                    <a:pt x="163829" y="15240"/>
                  </a:lnTo>
                  <a:lnTo>
                    <a:pt x="161289" y="13970"/>
                  </a:lnTo>
                  <a:lnTo>
                    <a:pt x="158750" y="10160"/>
                  </a:lnTo>
                  <a:lnTo>
                    <a:pt x="151129" y="5080"/>
                  </a:lnTo>
                  <a:lnTo>
                    <a:pt x="147319" y="5080"/>
                  </a:lnTo>
                  <a:lnTo>
                    <a:pt x="143509" y="1270"/>
                  </a:lnTo>
                  <a:lnTo>
                    <a:pt x="138429" y="1270"/>
                  </a:lnTo>
                  <a:lnTo>
                    <a:pt x="134619" y="0"/>
                  </a:lnTo>
                  <a:close/>
                </a:path>
                <a:path w="297179" h="461010">
                  <a:moveTo>
                    <a:pt x="296545" y="116840"/>
                  </a:moveTo>
                  <a:lnTo>
                    <a:pt x="143509" y="116840"/>
                  </a:lnTo>
                  <a:lnTo>
                    <a:pt x="161289" y="144780"/>
                  </a:lnTo>
                  <a:lnTo>
                    <a:pt x="275589" y="144780"/>
                  </a:lnTo>
                  <a:lnTo>
                    <a:pt x="278129" y="143510"/>
                  </a:lnTo>
                  <a:lnTo>
                    <a:pt x="281939" y="143510"/>
                  </a:lnTo>
                  <a:lnTo>
                    <a:pt x="283209" y="142240"/>
                  </a:lnTo>
                  <a:lnTo>
                    <a:pt x="284479" y="142240"/>
                  </a:lnTo>
                  <a:lnTo>
                    <a:pt x="288289" y="140970"/>
                  </a:lnTo>
                  <a:lnTo>
                    <a:pt x="290829" y="138430"/>
                  </a:lnTo>
                  <a:lnTo>
                    <a:pt x="292100" y="135890"/>
                  </a:lnTo>
                  <a:lnTo>
                    <a:pt x="293369" y="134620"/>
                  </a:lnTo>
                  <a:lnTo>
                    <a:pt x="295909" y="130810"/>
                  </a:lnTo>
                  <a:lnTo>
                    <a:pt x="295909" y="129540"/>
                  </a:lnTo>
                  <a:lnTo>
                    <a:pt x="297179" y="125730"/>
                  </a:lnTo>
                  <a:lnTo>
                    <a:pt x="297179" y="118110"/>
                  </a:lnTo>
                  <a:lnTo>
                    <a:pt x="296545" y="116840"/>
                  </a:lnTo>
                  <a:close/>
                </a:path>
              </a:pathLst>
            </a:custGeom>
            <a:solidFill>
              <a:srgbClr val="FB0027"/>
            </a:solidFill>
          </p:spPr>
          <p:txBody>
            <a:bodyPr wrap="square" lIns="0" tIns="0" rIns="0" bIns="0" rtlCol="0"/>
            <a:lstStyle/>
            <a:p>
              <a:endParaRPr kern="0">
                <a:solidFill>
                  <a:sysClr val="windowText" lastClr="000000"/>
                </a:solidFill>
              </a:endParaRPr>
            </a:p>
          </p:txBody>
        </p:sp>
      </p:grpSp>
      <p:grpSp>
        <p:nvGrpSpPr>
          <p:cNvPr id="151" name="object 151"/>
          <p:cNvGrpSpPr/>
          <p:nvPr/>
        </p:nvGrpSpPr>
        <p:grpSpPr>
          <a:xfrm>
            <a:off x="2072640" y="3157280"/>
            <a:ext cx="125730" cy="3041650"/>
            <a:chOff x="548640" y="3157280"/>
            <a:chExt cx="125730" cy="3041650"/>
          </a:xfrm>
        </p:grpSpPr>
        <p:sp>
          <p:nvSpPr>
            <p:cNvPr id="152" name="object 152"/>
            <p:cNvSpPr/>
            <p:nvPr/>
          </p:nvSpPr>
          <p:spPr>
            <a:xfrm>
              <a:off x="609600" y="3163570"/>
              <a:ext cx="1270" cy="2918460"/>
            </a:xfrm>
            <a:custGeom>
              <a:avLst/>
              <a:gdLst/>
              <a:ahLst/>
              <a:cxnLst/>
              <a:rect l="l" t="t" r="r" b="b"/>
              <a:pathLst>
                <a:path w="1270" h="2918460">
                  <a:moveTo>
                    <a:pt x="0" y="0"/>
                  </a:moveTo>
                  <a:lnTo>
                    <a:pt x="1270" y="291846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53" name="object 153"/>
            <p:cNvSpPr/>
            <p:nvPr/>
          </p:nvSpPr>
          <p:spPr>
            <a:xfrm>
              <a:off x="548640" y="6073139"/>
              <a:ext cx="125730" cy="125730"/>
            </a:xfrm>
            <a:custGeom>
              <a:avLst/>
              <a:gdLst/>
              <a:ahLst/>
              <a:cxnLst/>
              <a:rect l="l" t="t" r="r" b="b"/>
              <a:pathLst>
                <a:path w="125729" h="125729">
                  <a:moveTo>
                    <a:pt x="125729" y="0"/>
                  </a:moveTo>
                  <a:lnTo>
                    <a:pt x="0" y="0"/>
                  </a:lnTo>
                  <a:lnTo>
                    <a:pt x="62229" y="125730"/>
                  </a:lnTo>
                  <a:lnTo>
                    <a:pt x="125729" y="0"/>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154" name="object 154"/>
          <p:cNvSpPr txBox="1"/>
          <p:nvPr/>
        </p:nvSpPr>
        <p:spPr>
          <a:xfrm>
            <a:off x="5695951" y="2410459"/>
            <a:ext cx="530225" cy="299720"/>
          </a:xfrm>
          <a:prstGeom prst="rect">
            <a:avLst/>
          </a:prstGeom>
        </p:spPr>
        <p:txBody>
          <a:bodyPr vert="horz" wrap="square" lIns="0" tIns="12700" rIns="0" bIns="0" rtlCol="0">
            <a:spAutoFit/>
          </a:bodyPr>
          <a:lstStyle/>
          <a:p>
            <a:pPr marL="12700">
              <a:spcBef>
                <a:spcPts val="100"/>
              </a:spcBef>
            </a:pPr>
            <a:r>
              <a:rPr i="1" kern="0" spc="-20" dirty="0">
                <a:solidFill>
                  <a:sysClr val="windowText" lastClr="000000"/>
                </a:solidFill>
                <a:latin typeface="Arial"/>
                <a:cs typeface="Arial"/>
              </a:rPr>
              <a:t>Time</a:t>
            </a:r>
            <a:endParaRPr kern="0">
              <a:solidFill>
                <a:sysClr val="windowText" lastClr="000000"/>
              </a:solidFill>
              <a:latin typeface="Arial"/>
              <a:cs typeface="Arial"/>
            </a:endParaRPr>
          </a:p>
        </p:txBody>
      </p:sp>
      <p:sp>
        <p:nvSpPr>
          <p:cNvPr id="157" name="Footer Placeholder 156">
            <a:extLst>
              <a:ext uri="{FF2B5EF4-FFF2-40B4-BE49-F238E27FC236}">
                <a16:creationId xmlns:a16="http://schemas.microsoft.com/office/drawing/2014/main" id="{3352AC13-5253-FB1B-707E-66A89A3E583A}"/>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158" name="Slide Number Placeholder 157">
            <a:extLst>
              <a:ext uri="{FF2B5EF4-FFF2-40B4-BE49-F238E27FC236}">
                <a16:creationId xmlns:a16="http://schemas.microsoft.com/office/drawing/2014/main" id="{C69167A5-E2AB-06EA-A881-E76D327FE283}"/>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134</a:t>
            </a:fld>
            <a:endParaRPr lang="en-US" kern="0">
              <a:solidFill>
                <a:prstClr val="black">
                  <a:tint val="75000"/>
                </a:prstClr>
              </a:solidFill>
            </a:endParaRPr>
          </a:p>
        </p:txBody>
      </p:sp>
    </p:spTree>
    <p:extLst>
      <p:ext uri="{BB962C8B-B14F-4D97-AF65-F5344CB8AC3E}">
        <p14:creationId xmlns:p14="http://schemas.microsoft.com/office/powerpoint/2010/main" val="35520906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133155"/>
            <a:ext cx="9389533" cy="1151597"/>
          </a:xfrm>
          <a:prstGeom prst="rect">
            <a:avLst/>
          </a:prstGeom>
        </p:spPr>
        <p:txBody>
          <a:bodyPr vert="horz" wrap="square" lIns="0" tIns="546100" rIns="0" bIns="0" rtlCol="0">
            <a:spAutoFit/>
          </a:bodyPr>
          <a:lstStyle/>
          <a:p>
            <a:pPr marL="73660">
              <a:spcBef>
                <a:spcPts val="100"/>
              </a:spcBef>
            </a:pPr>
            <a:r>
              <a:rPr spc="-20" dirty="0"/>
              <a:t>Traditional</a:t>
            </a:r>
            <a:r>
              <a:rPr spc="-200" dirty="0"/>
              <a:t> </a:t>
            </a:r>
            <a:r>
              <a:rPr dirty="0"/>
              <a:t>Pipeline</a:t>
            </a:r>
            <a:r>
              <a:rPr spc="-185" dirty="0"/>
              <a:t> </a:t>
            </a:r>
            <a:r>
              <a:rPr spc="-10" dirty="0"/>
              <a:t>Concept</a:t>
            </a:r>
          </a:p>
        </p:txBody>
      </p:sp>
      <p:sp>
        <p:nvSpPr>
          <p:cNvPr id="3" name="object 3"/>
          <p:cNvSpPr txBox="1"/>
          <p:nvPr/>
        </p:nvSpPr>
        <p:spPr>
          <a:xfrm>
            <a:off x="6503671" y="3823970"/>
            <a:ext cx="2969895" cy="668020"/>
          </a:xfrm>
          <a:prstGeom prst="rect">
            <a:avLst/>
          </a:prstGeom>
        </p:spPr>
        <p:txBody>
          <a:bodyPr vert="horz" wrap="square" lIns="0" tIns="12700" rIns="0" bIns="0" rtlCol="0">
            <a:spAutoFit/>
          </a:bodyPr>
          <a:lstStyle/>
          <a:p>
            <a:pPr marL="204470" indent="-191770">
              <a:spcBef>
                <a:spcPts val="100"/>
              </a:spcBef>
              <a:buClr>
                <a:srgbClr val="FB0027"/>
              </a:buClr>
              <a:buSzPct val="64285"/>
              <a:buFont typeface="Calibri"/>
              <a:buChar char="●"/>
              <a:tabLst>
                <a:tab pos="204470" algn="l"/>
              </a:tabLst>
            </a:pPr>
            <a:r>
              <a:rPr sz="2100" kern="0" dirty="0">
                <a:solidFill>
                  <a:sysClr val="windowText" lastClr="000000"/>
                </a:solidFill>
                <a:latin typeface="Arial"/>
                <a:cs typeface="Arial"/>
              </a:rPr>
              <a:t>Pipelined</a:t>
            </a:r>
            <a:r>
              <a:rPr sz="2100" kern="0" spc="-55" dirty="0">
                <a:solidFill>
                  <a:sysClr val="windowText" lastClr="000000"/>
                </a:solidFill>
                <a:latin typeface="Arial"/>
                <a:cs typeface="Arial"/>
              </a:rPr>
              <a:t> </a:t>
            </a:r>
            <a:r>
              <a:rPr sz="2100" kern="0" dirty="0">
                <a:solidFill>
                  <a:sysClr val="windowText" lastClr="000000"/>
                </a:solidFill>
                <a:latin typeface="Arial"/>
                <a:cs typeface="Arial"/>
              </a:rPr>
              <a:t>laundry</a:t>
            </a:r>
            <a:r>
              <a:rPr sz="2100" kern="0" spc="-45" dirty="0">
                <a:solidFill>
                  <a:sysClr val="windowText" lastClr="000000"/>
                </a:solidFill>
                <a:latin typeface="Arial"/>
                <a:cs typeface="Arial"/>
              </a:rPr>
              <a:t> </a:t>
            </a:r>
            <a:r>
              <a:rPr sz="2100" kern="0" spc="-20" dirty="0">
                <a:solidFill>
                  <a:sysClr val="windowText" lastClr="000000"/>
                </a:solidFill>
                <a:latin typeface="Arial"/>
                <a:cs typeface="Arial"/>
              </a:rPr>
              <a:t>takes</a:t>
            </a:r>
            <a:endParaRPr sz="2100" kern="0">
              <a:solidFill>
                <a:sysClr val="windowText" lastClr="000000"/>
              </a:solidFill>
              <a:latin typeface="Arial"/>
              <a:cs typeface="Arial"/>
            </a:endParaRPr>
          </a:p>
          <a:p>
            <a:pPr marL="203835">
              <a:spcBef>
                <a:spcPts val="20"/>
              </a:spcBef>
            </a:pPr>
            <a:r>
              <a:rPr sz="2100" kern="0" dirty="0">
                <a:solidFill>
                  <a:sysClr val="windowText" lastClr="000000"/>
                </a:solidFill>
                <a:latin typeface="Arial"/>
                <a:cs typeface="Arial"/>
              </a:rPr>
              <a:t>3.5</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hours</a:t>
            </a:r>
            <a:r>
              <a:rPr sz="2100" kern="0" spc="-5" dirty="0">
                <a:solidFill>
                  <a:sysClr val="windowText" lastClr="000000"/>
                </a:solidFill>
                <a:latin typeface="Arial"/>
                <a:cs typeface="Arial"/>
              </a:rPr>
              <a:t> </a:t>
            </a:r>
            <a:r>
              <a:rPr sz="2100" kern="0" dirty="0">
                <a:solidFill>
                  <a:sysClr val="windowText" lastClr="000000"/>
                </a:solidFill>
                <a:latin typeface="Arial"/>
                <a:cs typeface="Arial"/>
              </a:rPr>
              <a:t>for</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4</a:t>
            </a:r>
            <a:r>
              <a:rPr sz="2100" kern="0" spc="-15" dirty="0">
                <a:solidFill>
                  <a:sysClr val="windowText" lastClr="000000"/>
                </a:solidFill>
                <a:latin typeface="Arial"/>
                <a:cs typeface="Arial"/>
              </a:rPr>
              <a:t> </a:t>
            </a:r>
            <a:r>
              <a:rPr sz="2100" kern="0" spc="-20" dirty="0">
                <a:solidFill>
                  <a:sysClr val="windowText" lastClr="000000"/>
                </a:solidFill>
                <a:latin typeface="Arial"/>
                <a:cs typeface="Arial"/>
              </a:rPr>
              <a:t>loads</a:t>
            </a:r>
            <a:endParaRPr sz="2100" kern="0">
              <a:solidFill>
                <a:sysClr val="windowText" lastClr="000000"/>
              </a:solidFill>
              <a:latin typeface="Arial"/>
              <a:cs typeface="Arial"/>
            </a:endParaRPr>
          </a:p>
        </p:txBody>
      </p:sp>
      <p:grpSp>
        <p:nvGrpSpPr>
          <p:cNvPr id="4" name="object 4"/>
          <p:cNvGrpSpPr/>
          <p:nvPr/>
        </p:nvGrpSpPr>
        <p:grpSpPr>
          <a:xfrm>
            <a:off x="2602290" y="3423980"/>
            <a:ext cx="525780" cy="469900"/>
            <a:chOff x="1078290" y="3423980"/>
            <a:chExt cx="525780" cy="469900"/>
          </a:xfrm>
        </p:grpSpPr>
        <p:sp>
          <p:nvSpPr>
            <p:cNvPr id="5" name="object 5"/>
            <p:cNvSpPr/>
            <p:nvPr/>
          </p:nvSpPr>
          <p:spPr>
            <a:xfrm>
              <a:off x="1084579" y="3430269"/>
              <a:ext cx="511809" cy="457200"/>
            </a:xfrm>
            <a:custGeom>
              <a:avLst/>
              <a:gdLst/>
              <a:ahLst/>
              <a:cxnLst/>
              <a:rect l="l" t="t" r="r" b="b"/>
              <a:pathLst>
                <a:path w="511809" h="457200">
                  <a:moveTo>
                    <a:pt x="62229" y="6350"/>
                  </a:moveTo>
                  <a:lnTo>
                    <a:pt x="179069" y="129539"/>
                  </a:lnTo>
                  <a:lnTo>
                    <a:pt x="158750" y="133350"/>
                  </a:lnTo>
                  <a:lnTo>
                    <a:pt x="127000" y="140969"/>
                  </a:lnTo>
                  <a:lnTo>
                    <a:pt x="76200" y="166369"/>
                  </a:lnTo>
                  <a:lnTo>
                    <a:pt x="36829" y="200659"/>
                  </a:lnTo>
                  <a:lnTo>
                    <a:pt x="10159" y="242569"/>
                  </a:lnTo>
                  <a:lnTo>
                    <a:pt x="1269" y="284479"/>
                  </a:lnTo>
                  <a:lnTo>
                    <a:pt x="0" y="297179"/>
                  </a:lnTo>
                  <a:lnTo>
                    <a:pt x="1269" y="312419"/>
                  </a:lnTo>
                  <a:lnTo>
                    <a:pt x="19050" y="360679"/>
                  </a:lnTo>
                  <a:lnTo>
                    <a:pt x="45719" y="393699"/>
                  </a:lnTo>
                  <a:lnTo>
                    <a:pt x="87629" y="422909"/>
                  </a:lnTo>
                  <a:lnTo>
                    <a:pt x="139700" y="445769"/>
                  </a:lnTo>
                  <a:lnTo>
                    <a:pt x="190500" y="455929"/>
                  </a:lnTo>
                  <a:lnTo>
                    <a:pt x="207009" y="457199"/>
                  </a:lnTo>
                  <a:lnTo>
                    <a:pt x="295909" y="457199"/>
                  </a:lnTo>
                  <a:lnTo>
                    <a:pt x="313689" y="455929"/>
                  </a:lnTo>
                  <a:lnTo>
                    <a:pt x="335279" y="454659"/>
                  </a:lnTo>
                  <a:lnTo>
                    <a:pt x="368300" y="445769"/>
                  </a:lnTo>
                  <a:lnTo>
                    <a:pt x="383539" y="441959"/>
                  </a:lnTo>
                  <a:lnTo>
                    <a:pt x="401319" y="434339"/>
                  </a:lnTo>
                  <a:lnTo>
                    <a:pt x="436879" y="415289"/>
                  </a:lnTo>
                  <a:lnTo>
                    <a:pt x="455929" y="401319"/>
                  </a:lnTo>
                  <a:lnTo>
                    <a:pt x="473709" y="384809"/>
                  </a:lnTo>
                  <a:lnTo>
                    <a:pt x="485139" y="368299"/>
                  </a:lnTo>
                  <a:lnTo>
                    <a:pt x="495300" y="354329"/>
                  </a:lnTo>
                  <a:lnTo>
                    <a:pt x="501650" y="341629"/>
                  </a:lnTo>
                  <a:lnTo>
                    <a:pt x="505459" y="326389"/>
                  </a:lnTo>
                  <a:lnTo>
                    <a:pt x="510539" y="311149"/>
                  </a:lnTo>
                  <a:lnTo>
                    <a:pt x="511809" y="290829"/>
                  </a:lnTo>
                  <a:lnTo>
                    <a:pt x="510539" y="270509"/>
                  </a:lnTo>
                  <a:lnTo>
                    <a:pt x="508000" y="256539"/>
                  </a:lnTo>
                  <a:lnTo>
                    <a:pt x="482600" y="209549"/>
                  </a:lnTo>
                  <a:lnTo>
                    <a:pt x="458469" y="185419"/>
                  </a:lnTo>
                  <a:lnTo>
                    <a:pt x="444500" y="172719"/>
                  </a:lnTo>
                  <a:lnTo>
                    <a:pt x="389889" y="144779"/>
                  </a:lnTo>
                  <a:lnTo>
                    <a:pt x="353059" y="133350"/>
                  </a:lnTo>
                  <a:lnTo>
                    <a:pt x="320039" y="129539"/>
                  </a:lnTo>
                  <a:lnTo>
                    <a:pt x="447152" y="24129"/>
                  </a:lnTo>
                  <a:lnTo>
                    <a:pt x="242569" y="24129"/>
                  </a:lnTo>
                  <a:lnTo>
                    <a:pt x="232142" y="21589"/>
                  </a:lnTo>
                  <a:lnTo>
                    <a:pt x="144779" y="21589"/>
                  </a:lnTo>
                  <a:lnTo>
                    <a:pt x="62229" y="6350"/>
                  </a:lnTo>
                  <a:close/>
                </a:path>
                <a:path w="511809" h="457200">
                  <a:moveTo>
                    <a:pt x="349250" y="0"/>
                  </a:moveTo>
                  <a:lnTo>
                    <a:pt x="242569" y="0"/>
                  </a:lnTo>
                  <a:lnTo>
                    <a:pt x="242569" y="24129"/>
                  </a:lnTo>
                  <a:lnTo>
                    <a:pt x="447152" y="24129"/>
                  </a:lnTo>
                  <a:lnTo>
                    <a:pt x="448683" y="22859"/>
                  </a:lnTo>
                  <a:lnTo>
                    <a:pt x="347979" y="22859"/>
                  </a:lnTo>
                  <a:lnTo>
                    <a:pt x="349250" y="0"/>
                  </a:lnTo>
                  <a:close/>
                </a:path>
                <a:path w="511809" h="457200">
                  <a:moveTo>
                    <a:pt x="476250" y="0"/>
                  </a:moveTo>
                  <a:lnTo>
                    <a:pt x="347979" y="22859"/>
                  </a:lnTo>
                  <a:lnTo>
                    <a:pt x="448683" y="22859"/>
                  </a:lnTo>
                  <a:lnTo>
                    <a:pt x="476250" y="0"/>
                  </a:lnTo>
                  <a:close/>
                </a:path>
                <a:path w="511809" h="457200">
                  <a:moveTo>
                    <a:pt x="143509" y="0"/>
                  </a:moveTo>
                  <a:lnTo>
                    <a:pt x="144779" y="21589"/>
                  </a:lnTo>
                  <a:lnTo>
                    <a:pt x="232142"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6" name="object 6"/>
            <p:cNvSpPr/>
            <p:nvPr/>
          </p:nvSpPr>
          <p:spPr>
            <a:xfrm>
              <a:off x="1084579" y="3430269"/>
              <a:ext cx="511809" cy="457200"/>
            </a:xfrm>
            <a:custGeom>
              <a:avLst/>
              <a:gdLst/>
              <a:ahLst/>
              <a:cxnLst/>
              <a:rect l="l" t="t" r="r" b="b"/>
              <a:pathLst>
                <a:path w="511809" h="457200">
                  <a:moveTo>
                    <a:pt x="62229" y="6350"/>
                  </a:moveTo>
                  <a:lnTo>
                    <a:pt x="144779" y="21589"/>
                  </a:lnTo>
                  <a:lnTo>
                    <a:pt x="143509" y="0"/>
                  </a:lnTo>
                  <a:lnTo>
                    <a:pt x="242569" y="24129"/>
                  </a:lnTo>
                  <a:lnTo>
                    <a:pt x="242569" y="0"/>
                  </a:lnTo>
                  <a:lnTo>
                    <a:pt x="349250" y="0"/>
                  </a:lnTo>
                  <a:lnTo>
                    <a:pt x="347979" y="22859"/>
                  </a:lnTo>
                  <a:lnTo>
                    <a:pt x="476250" y="0"/>
                  </a:lnTo>
                  <a:lnTo>
                    <a:pt x="320039" y="129539"/>
                  </a:lnTo>
                  <a:lnTo>
                    <a:pt x="335279" y="130809"/>
                  </a:lnTo>
                  <a:lnTo>
                    <a:pt x="353059" y="133350"/>
                  </a:lnTo>
                  <a:lnTo>
                    <a:pt x="373379" y="138429"/>
                  </a:lnTo>
                  <a:lnTo>
                    <a:pt x="389889" y="144779"/>
                  </a:lnTo>
                  <a:lnTo>
                    <a:pt x="410209" y="153669"/>
                  </a:lnTo>
                  <a:lnTo>
                    <a:pt x="427989" y="161289"/>
                  </a:lnTo>
                  <a:lnTo>
                    <a:pt x="444500" y="172719"/>
                  </a:lnTo>
                  <a:lnTo>
                    <a:pt x="458469" y="185419"/>
                  </a:lnTo>
                  <a:lnTo>
                    <a:pt x="471169" y="195579"/>
                  </a:lnTo>
                  <a:lnTo>
                    <a:pt x="501650" y="241299"/>
                  </a:lnTo>
                  <a:lnTo>
                    <a:pt x="511809" y="290829"/>
                  </a:lnTo>
                  <a:lnTo>
                    <a:pt x="510539" y="311149"/>
                  </a:lnTo>
                  <a:lnTo>
                    <a:pt x="505459" y="326389"/>
                  </a:lnTo>
                  <a:lnTo>
                    <a:pt x="501650" y="341629"/>
                  </a:lnTo>
                  <a:lnTo>
                    <a:pt x="495300" y="354329"/>
                  </a:lnTo>
                  <a:lnTo>
                    <a:pt x="485139" y="368299"/>
                  </a:lnTo>
                  <a:lnTo>
                    <a:pt x="473709" y="384809"/>
                  </a:lnTo>
                  <a:lnTo>
                    <a:pt x="455929" y="401319"/>
                  </a:lnTo>
                  <a:lnTo>
                    <a:pt x="436879" y="415289"/>
                  </a:lnTo>
                  <a:lnTo>
                    <a:pt x="417829" y="425449"/>
                  </a:lnTo>
                  <a:lnTo>
                    <a:pt x="401319" y="434339"/>
                  </a:lnTo>
                  <a:lnTo>
                    <a:pt x="383539" y="441959"/>
                  </a:lnTo>
                  <a:lnTo>
                    <a:pt x="368300" y="445769"/>
                  </a:lnTo>
                  <a:lnTo>
                    <a:pt x="349250" y="450849"/>
                  </a:lnTo>
                  <a:lnTo>
                    <a:pt x="335279" y="454659"/>
                  </a:lnTo>
                  <a:lnTo>
                    <a:pt x="313689" y="455929"/>
                  </a:lnTo>
                  <a:lnTo>
                    <a:pt x="295909" y="457199"/>
                  </a:lnTo>
                  <a:lnTo>
                    <a:pt x="207009" y="457199"/>
                  </a:lnTo>
                  <a:lnTo>
                    <a:pt x="190500" y="455929"/>
                  </a:lnTo>
                  <a:lnTo>
                    <a:pt x="139700" y="445769"/>
                  </a:lnTo>
                  <a:lnTo>
                    <a:pt x="87629" y="422909"/>
                  </a:lnTo>
                  <a:lnTo>
                    <a:pt x="45719" y="393699"/>
                  </a:lnTo>
                  <a:lnTo>
                    <a:pt x="19050" y="360679"/>
                  </a:lnTo>
                  <a:lnTo>
                    <a:pt x="1269" y="312419"/>
                  </a:lnTo>
                  <a:lnTo>
                    <a:pt x="0" y="297179"/>
                  </a:lnTo>
                  <a:lnTo>
                    <a:pt x="1269" y="284479"/>
                  </a:lnTo>
                  <a:lnTo>
                    <a:pt x="10159" y="242569"/>
                  </a:lnTo>
                  <a:lnTo>
                    <a:pt x="36829" y="200659"/>
                  </a:lnTo>
                  <a:lnTo>
                    <a:pt x="76200" y="166369"/>
                  </a:lnTo>
                  <a:lnTo>
                    <a:pt x="127000" y="140969"/>
                  </a:lnTo>
                  <a:lnTo>
                    <a:pt x="179069" y="129539"/>
                  </a:lnTo>
                  <a:lnTo>
                    <a:pt x="62229" y="635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7" name="object 7"/>
            <p:cNvSpPr/>
            <p:nvPr/>
          </p:nvSpPr>
          <p:spPr>
            <a:xfrm>
              <a:off x="1078280" y="3423983"/>
              <a:ext cx="525780" cy="469900"/>
            </a:xfrm>
            <a:custGeom>
              <a:avLst/>
              <a:gdLst/>
              <a:ahLst/>
              <a:cxnLst/>
              <a:rect l="l" t="t" r="r" b="b"/>
              <a:pathLst>
                <a:path w="52578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80"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8" name="object 8"/>
          <p:cNvSpPr txBox="1"/>
          <p:nvPr/>
        </p:nvSpPr>
        <p:spPr>
          <a:xfrm>
            <a:off x="2776220" y="3536950"/>
            <a:ext cx="208915" cy="330200"/>
          </a:xfrm>
          <a:prstGeom prst="rect">
            <a:avLst/>
          </a:prstGeom>
        </p:spPr>
        <p:txBody>
          <a:bodyPr vert="horz" wrap="square" lIns="0" tIns="12700" rIns="0" bIns="0" rtlCol="0">
            <a:spAutoFit/>
          </a:bodyPr>
          <a:lstStyle/>
          <a:p>
            <a:pPr marL="12700">
              <a:spcBef>
                <a:spcPts val="100"/>
              </a:spcBef>
            </a:pPr>
            <a:r>
              <a:rPr sz="2000" b="1" kern="0" spc="-50" dirty="0">
                <a:solidFill>
                  <a:sysClr val="windowText" lastClr="000000"/>
                </a:solidFill>
                <a:latin typeface="Arial"/>
                <a:cs typeface="Arial"/>
              </a:rPr>
              <a:t>A</a:t>
            </a:r>
            <a:endParaRPr sz="2000" kern="0">
              <a:solidFill>
                <a:sysClr val="windowText" lastClr="000000"/>
              </a:solidFill>
              <a:latin typeface="Arial"/>
              <a:cs typeface="Arial"/>
            </a:endParaRPr>
          </a:p>
        </p:txBody>
      </p:sp>
      <p:grpSp>
        <p:nvGrpSpPr>
          <p:cNvPr id="9" name="object 9"/>
          <p:cNvGrpSpPr/>
          <p:nvPr/>
        </p:nvGrpSpPr>
        <p:grpSpPr>
          <a:xfrm>
            <a:off x="2589590" y="4274880"/>
            <a:ext cx="525780" cy="471170"/>
            <a:chOff x="1065590" y="4274880"/>
            <a:chExt cx="525780" cy="471170"/>
          </a:xfrm>
        </p:grpSpPr>
        <p:sp>
          <p:nvSpPr>
            <p:cNvPr id="10" name="object 10"/>
            <p:cNvSpPr/>
            <p:nvPr/>
          </p:nvSpPr>
          <p:spPr>
            <a:xfrm>
              <a:off x="1071879" y="4281169"/>
              <a:ext cx="513080" cy="457200"/>
            </a:xfrm>
            <a:custGeom>
              <a:avLst/>
              <a:gdLst/>
              <a:ahLst/>
              <a:cxnLst/>
              <a:rect l="l" t="t" r="r" b="b"/>
              <a:pathLst>
                <a:path w="513080" h="457200">
                  <a:moveTo>
                    <a:pt x="62229" y="6349"/>
                  </a:moveTo>
                  <a:lnTo>
                    <a:pt x="179069" y="129539"/>
                  </a:lnTo>
                  <a:lnTo>
                    <a:pt x="158750" y="133349"/>
                  </a:lnTo>
                  <a:lnTo>
                    <a:pt x="128269" y="140969"/>
                  </a:lnTo>
                  <a:lnTo>
                    <a:pt x="76200" y="166369"/>
                  </a:lnTo>
                  <a:lnTo>
                    <a:pt x="36829" y="200659"/>
                  </a:lnTo>
                  <a:lnTo>
                    <a:pt x="10159" y="242569"/>
                  </a:lnTo>
                  <a:lnTo>
                    <a:pt x="1269" y="284479"/>
                  </a:lnTo>
                  <a:lnTo>
                    <a:pt x="0" y="297179"/>
                  </a:lnTo>
                  <a:lnTo>
                    <a:pt x="1269" y="312419"/>
                  </a:lnTo>
                  <a:lnTo>
                    <a:pt x="19050" y="360679"/>
                  </a:lnTo>
                  <a:lnTo>
                    <a:pt x="45719" y="393699"/>
                  </a:lnTo>
                  <a:lnTo>
                    <a:pt x="86359" y="422909"/>
                  </a:lnTo>
                  <a:lnTo>
                    <a:pt x="139700" y="445769"/>
                  </a:lnTo>
                  <a:lnTo>
                    <a:pt x="190500" y="455929"/>
                  </a:lnTo>
                  <a:lnTo>
                    <a:pt x="207009" y="457199"/>
                  </a:lnTo>
                  <a:lnTo>
                    <a:pt x="294639" y="457199"/>
                  </a:lnTo>
                  <a:lnTo>
                    <a:pt x="335279" y="454659"/>
                  </a:lnTo>
                  <a:lnTo>
                    <a:pt x="368300" y="445769"/>
                  </a:lnTo>
                  <a:lnTo>
                    <a:pt x="383539" y="441959"/>
                  </a:lnTo>
                  <a:lnTo>
                    <a:pt x="436879" y="415289"/>
                  </a:lnTo>
                  <a:lnTo>
                    <a:pt x="473709" y="384809"/>
                  </a:lnTo>
                  <a:lnTo>
                    <a:pt x="501650" y="341629"/>
                  </a:lnTo>
                  <a:lnTo>
                    <a:pt x="505459" y="326389"/>
                  </a:lnTo>
                  <a:lnTo>
                    <a:pt x="510539" y="311149"/>
                  </a:lnTo>
                  <a:lnTo>
                    <a:pt x="513079" y="290829"/>
                  </a:lnTo>
                  <a:lnTo>
                    <a:pt x="510539" y="270509"/>
                  </a:lnTo>
                  <a:lnTo>
                    <a:pt x="508000" y="256539"/>
                  </a:lnTo>
                  <a:lnTo>
                    <a:pt x="501650" y="241299"/>
                  </a:lnTo>
                  <a:lnTo>
                    <a:pt x="494029" y="224789"/>
                  </a:lnTo>
                  <a:lnTo>
                    <a:pt x="482600" y="210819"/>
                  </a:lnTo>
                  <a:lnTo>
                    <a:pt x="471169" y="195579"/>
                  </a:lnTo>
                  <a:lnTo>
                    <a:pt x="458469" y="185419"/>
                  </a:lnTo>
                  <a:lnTo>
                    <a:pt x="444500" y="172719"/>
                  </a:lnTo>
                  <a:lnTo>
                    <a:pt x="427989" y="162559"/>
                  </a:lnTo>
                  <a:lnTo>
                    <a:pt x="389889" y="144779"/>
                  </a:lnTo>
                  <a:lnTo>
                    <a:pt x="353059" y="133349"/>
                  </a:lnTo>
                  <a:lnTo>
                    <a:pt x="320039" y="129539"/>
                  </a:lnTo>
                  <a:lnTo>
                    <a:pt x="445620" y="25399"/>
                  </a:lnTo>
                  <a:lnTo>
                    <a:pt x="243839" y="25399"/>
                  </a:lnTo>
                  <a:lnTo>
                    <a:pt x="228790" y="21589"/>
                  </a:lnTo>
                  <a:lnTo>
                    <a:pt x="144779" y="21589"/>
                  </a:lnTo>
                  <a:lnTo>
                    <a:pt x="62229" y="6349"/>
                  </a:lnTo>
                  <a:close/>
                </a:path>
                <a:path w="513080" h="457200">
                  <a:moveTo>
                    <a:pt x="349250" y="0"/>
                  </a:moveTo>
                  <a:lnTo>
                    <a:pt x="243839" y="0"/>
                  </a:lnTo>
                  <a:lnTo>
                    <a:pt x="243839" y="25399"/>
                  </a:lnTo>
                  <a:lnTo>
                    <a:pt x="445620" y="25399"/>
                  </a:lnTo>
                  <a:lnTo>
                    <a:pt x="448683" y="22859"/>
                  </a:lnTo>
                  <a:lnTo>
                    <a:pt x="347979" y="22859"/>
                  </a:lnTo>
                  <a:lnTo>
                    <a:pt x="349250" y="0"/>
                  </a:lnTo>
                  <a:close/>
                </a:path>
                <a:path w="513080" h="457200">
                  <a:moveTo>
                    <a:pt x="476250" y="0"/>
                  </a:moveTo>
                  <a:lnTo>
                    <a:pt x="347979" y="22859"/>
                  </a:lnTo>
                  <a:lnTo>
                    <a:pt x="448683" y="22859"/>
                  </a:lnTo>
                  <a:lnTo>
                    <a:pt x="476250" y="0"/>
                  </a:lnTo>
                  <a:close/>
                </a:path>
                <a:path w="513080" h="457200">
                  <a:moveTo>
                    <a:pt x="143509" y="0"/>
                  </a:moveTo>
                  <a:lnTo>
                    <a:pt x="144779" y="21589"/>
                  </a:lnTo>
                  <a:lnTo>
                    <a:pt x="228790"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11" name="object 11"/>
            <p:cNvSpPr/>
            <p:nvPr/>
          </p:nvSpPr>
          <p:spPr>
            <a:xfrm>
              <a:off x="1071879" y="4281169"/>
              <a:ext cx="513080" cy="457200"/>
            </a:xfrm>
            <a:custGeom>
              <a:avLst/>
              <a:gdLst/>
              <a:ahLst/>
              <a:cxnLst/>
              <a:rect l="l" t="t" r="r" b="b"/>
              <a:pathLst>
                <a:path w="513080" h="457200">
                  <a:moveTo>
                    <a:pt x="62229" y="6349"/>
                  </a:moveTo>
                  <a:lnTo>
                    <a:pt x="144779" y="21589"/>
                  </a:lnTo>
                  <a:lnTo>
                    <a:pt x="143509" y="0"/>
                  </a:lnTo>
                  <a:lnTo>
                    <a:pt x="243839" y="25399"/>
                  </a:lnTo>
                  <a:lnTo>
                    <a:pt x="243839" y="0"/>
                  </a:lnTo>
                  <a:lnTo>
                    <a:pt x="349250" y="0"/>
                  </a:lnTo>
                  <a:lnTo>
                    <a:pt x="347979" y="22859"/>
                  </a:lnTo>
                  <a:lnTo>
                    <a:pt x="476250" y="0"/>
                  </a:lnTo>
                  <a:lnTo>
                    <a:pt x="320039" y="129539"/>
                  </a:lnTo>
                  <a:lnTo>
                    <a:pt x="335279" y="130809"/>
                  </a:lnTo>
                  <a:lnTo>
                    <a:pt x="353059" y="133349"/>
                  </a:lnTo>
                  <a:lnTo>
                    <a:pt x="389889" y="144779"/>
                  </a:lnTo>
                  <a:lnTo>
                    <a:pt x="427989" y="162559"/>
                  </a:lnTo>
                  <a:lnTo>
                    <a:pt x="458469" y="185419"/>
                  </a:lnTo>
                  <a:lnTo>
                    <a:pt x="471169" y="195579"/>
                  </a:lnTo>
                  <a:lnTo>
                    <a:pt x="482600" y="210819"/>
                  </a:lnTo>
                  <a:lnTo>
                    <a:pt x="494029" y="224789"/>
                  </a:lnTo>
                  <a:lnTo>
                    <a:pt x="501650" y="241299"/>
                  </a:lnTo>
                  <a:lnTo>
                    <a:pt x="508000" y="256539"/>
                  </a:lnTo>
                  <a:lnTo>
                    <a:pt x="510539" y="270509"/>
                  </a:lnTo>
                  <a:lnTo>
                    <a:pt x="513079" y="290829"/>
                  </a:lnTo>
                  <a:lnTo>
                    <a:pt x="510539" y="311149"/>
                  </a:lnTo>
                  <a:lnTo>
                    <a:pt x="505459" y="326389"/>
                  </a:lnTo>
                  <a:lnTo>
                    <a:pt x="501650" y="341629"/>
                  </a:lnTo>
                  <a:lnTo>
                    <a:pt x="473709" y="384809"/>
                  </a:lnTo>
                  <a:lnTo>
                    <a:pt x="436879" y="415289"/>
                  </a:lnTo>
                  <a:lnTo>
                    <a:pt x="401319" y="434339"/>
                  </a:lnTo>
                  <a:lnTo>
                    <a:pt x="368300" y="445769"/>
                  </a:lnTo>
                  <a:lnTo>
                    <a:pt x="349250" y="450849"/>
                  </a:lnTo>
                  <a:lnTo>
                    <a:pt x="335279" y="454659"/>
                  </a:lnTo>
                  <a:lnTo>
                    <a:pt x="313689" y="455929"/>
                  </a:lnTo>
                  <a:lnTo>
                    <a:pt x="294639" y="457199"/>
                  </a:lnTo>
                  <a:lnTo>
                    <a:pt x="207009" y="457199"/>
                  </a:lnTo>
                  <a:lnTo>
                    <a:pt x="190500" y="455929"/>
                  </a:lnTo>
                  <a:lnTo>
                    <a:pt x="139700" y="445769"/>
                  </a:lnTo>
                  <a:lnTo>
                    <a:pt x="86359" y="422909"/>
                  </a:lnTo>
                  <a:lnTo>
                    <a:pt x="45719" y="393699"/>
                  </a:lnTo>
                  <a:lnTo>
                    <a:pt x="19050" y="360679"/>
                  </a:lnTo>
                  <a:lnTo>
                    <a:pt x="1269" y="312419"/>
                  </a:lnTo>
                  <a:lnTo>
                    <a:pt x="0" y="297179"/>
                  </a:lnTo>
                  <a:lnTo>
                    <a:pt x="1269" y="284479"/>
                  </a:lnTo>
                  <a:lnTo>
                    <a:pt x="10159" y="242569"/>
                  </a:lnTo>
                  <a:lnTo>
                    <a:pt x="36829" y="200659"/>
                  </a:lnTo>
                  <a:lnTo>
                    <a:pt x="76200" y="166369"/>
                  </a:lnTo>
                  <a:lnTo>
                    <a:pt x="128269" y="140969"/>
                  </a:lnTo>
                  <a:lnTo>
                    <a:pt x="179069" y="129539"/>
                  </a:lnTo>
                  <a:lnTo>
                    <a:pt x="62229" y="634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2" name="object 12"/>
            <p:cNvSpPr/>
            <p:nvPr/>
          </p:nvSpPr>
          <p:spPr>
            <a:xfrm>
              <a:off x="1065580" y="4274883"/>
              <a:ext cx="525780" cy="471170"/>
            </a:xfrm>
            <a:custGeom>
              <a:avLst/>
              <a:gdLst/>
              <a:ahLst/>
              <a:cxnLst/>
              <a:rect l="l" t="t" r="r" b="b"/>
              <a:pathLst>
                <a:path w="525780" h="47117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80" h="471170">
                  <a:moveTo>
                    <a:pt x="525665" y="464756"/>
                  </a:moveTo>
                  <a:lnTo>
                    <a:pt x="523824" y="460311"/>
                  </a:lnTo>
                  <a:lnTo>
                    <a:pt x="519379" y="458470"/>
                  </a:lnTo>
                  <a:lnTo>
                    <a:pt x="514921" y="460311"/>
                  </a:lnTo>
                  <a:lnTo>
                    <a:pt x="513080" y="464756"/>
                  </a:lnTo>
                  <a:lnTo>
                    <a:pt x="514921" y="469214"/>
                  </a:lnTo>
                  <a:lnTo>
                    <a:pt x="519379" y="471055"/>
                  </a:lnTo>
                  <a:lnTo>
                    <a:pt x="523824" y="469214"/>
                  </a:lnTo>
                  <a:lnTo>
                    <a:pt x="525665" y="46475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13" name="object 13"/>
          <p:cNvSpPr txBox="1"/>
          <p:nvPr/>
        </p:nvSpPr>
        <p:spPr>
          <a:xfrm>
            <a:off x="2763520" y="4387850"/>
            <a:ext cx="208915" cy="330200"/>
          </a:xfrm>
          <a:prstGeom prst="rect">
            <a:avLst/>
          </a:prstGeom>
        </p:spPr>
        <p:txBody>
          <a:bodyPr vert="horz" wrap="square" lIns="0" tIns="12700" rIns="0" bIns="0" rtlCol="0">
            <a:spAutoFit/>
          </a:bodyPr>
          <a:lstStyle/>
          <a:p>
            <a:pPr marL="12700">
              <a:spcBef>
                <a:spcPts val="100"/>
              </a:spcBef>
            </a:pPr>
            <a:r>
              <a:rPr sz="2000" b="1" kern="0" spc="-50" dirty="0">
                <a:solidFill>
                  <a:sysClr val="windowText" lastClr="000000"/>
                </a:solidFill>
                <a:latin typeface="Arial"/>
                <a:cs typeface="Arial"/>
              </a:rPr>
              <a:t>B</a:t>
            </a:r>
            <a:endParaRPr sz="2000" kern="0">
              <a:solidFill>
                <a:sysClr val="windowText" lastClr="000000"/>
              </a:solidFill>
              <a:latin typeface="Arial"/>
              <a:cs typeface="Arial"/>
            </a:endParaRPr>
          </a:p>
        </p:txBody>
      </p:sp>
      <p:grpSp>
        <p:nvGrpSpPr>
          <p:cNvPr id="14" name="object 14"/>
          <p:cNvGrpSpPr/>
          <p:nvPr/>
        </p:nvGrpSpPr>
        <p:grpSpPr>
          <a:xfrm>
            <a:off x="2551490" y="5024180"/>
            <a:ext cx="525780" cy="469900"/>
            <a:chOff x="1027490" y="5024180"/>
            <a:chExt cx="525780" cy="469900"/>
          </a:xfrm>
        </p:grpSpPr>
        <p:sp>
          <p:nvSpPr>
            <p:cNvPr id="15" name="object 15"/>
            <p:cNvSpPr/>
            <p:nvPr/>
          </p:nvSpPr>
          <p:spPr>
            <a:xfrm>
              <a:off x="1033779" y="5030469"/>
              <a:ext cx="511809" cy="457200"/>
            </a:xfrm>
            <a:custGeom>
              <a:avLst/>
              <a:gdLst/>
              <a:ahLst/>
              <a:cxnLst/>
              <a:rect l="l" t="t" r="r" b="b"/>
              <a:pathLst>
                <a:path w="511809" h="457200">
                  <a:moveTo>
                    <a:pt x="62229" y="6349"/>
                  </a:moveTo>
                  <a:lnTo>
                    <a:pt x="179069" y="129539"/>
                  </a:lnTo>
                  <a:lnTo>
                    <a:pt x="158750" y="133349"/>
                  </a:lnTo>
                  <a:lnTo>
                    <a:pt x="127000" y="140969"/>
                  </a:lnTo>
                  <a:lnTo>
                    <a:pt x="76200" y="166369"/>
                  </a:lnTo>
                  <a:lnTo>
                    <a:pt x="36829" y="200659"/>
                  </a:lnTo>
                  <a:lnTo>
                    <a:pt x="10159" y="242569"/>
                  </a:lnTo>
                  <a:lnTo>
                    <a:pt x="1269" y="284479"/>
                  </a:lnTo>
                  <a:lnTo>
                    <a:pt x="0" y="297179"/>
                  </a:lnTo>
                  <a:lnTo>
                    <a:pt x="1269" y="312419"/>
                  </a:lnTo>
                  <a:lnTo>
                    <a:pt x="19050" y="360679"/>
                  </a:lnTo>
                  <a:lnTo>
                    <a:pt x="45719" y="393699"/>
                  </a:lnTo>
                  <a:lnTo>
                    <a:pt x="87629" y="422909"/>
                  </a:lnTo>
                  <a:lnTo>
                    <a:pt x="139700" y="445769"/>
                  </a:lnTo>
                  <a:lnTo>
                    <a:pt x="190500" y="455929"/>
                  </a:lnTo>
                  <a:lnTo>
                    <a:pt x="207009" y="457199"/>
                  </a:lnTo>
                  <a:lnTo>
                    <a:pt x="295909" y="457199"/>
                  </a:lnTo>
                  <a:lnTo>
                    <a:pt x="313689" y="455929"/>
                  </a:lnTo>
                  <a:lnTo>
                    <a:pt x="335279" y="454659"/>
                  </a:lnTo>
                  <a:lnTo>
                    <a:pt x="368300" y="445769"/>
                  </a:lnTo>
                  <a:lnTo>
                    <a:pt x="383539" y="441959"/>
                  </a:lnTo>
                  <a:lnTo>
                    <a:pt x="401319" y="434339"/>
                  </a:lnTo>
                  <a:lnTo>
                    <a:pt x="436879" y="415289"/>
                  </a:lnTo>
                  <a:lnTo>
                    <a:pt x="473709" y="384809"/>
                  </a:lnTo>
                  <a:lnTo>
                    <a:pt x="501650" y="341629"/>
                  </a:lnTo>
                  <a:lnTo>
                    <a:pt x="505459" y="326389"/>
                  </a:lnTo>
                  <a:lnTo>
                    <a:pt x="510539" y="311149"/>
                  </a:lnTo>
                  <a:lnTo>
                    <a:pt x="511809" y="290829"/>
                  </a:lnTo>
                  <a:lnTo>
                    <a:pt x="510539" y="270509"/>
                  </a:lnTo>
                  <a:lnTo>
                    <a:pt x="508000" y="256539"/>
                  </a:lnTo>
                  <a:lnTo>
                    <a:pt x="482600" y="209549"/>
                  </a:lnTo>
                  <a:lnTo>
                    <a:pt x="444500" y="172719"/>
                  </a:lnTo>
                  <a:lnTo>
                    <a:pt x="389889" y="144779"/>
                  </a:lnTo>
                  <a:lnTo>
                    <a:pt x="353059" y="133349"/>
                  </a:lnTo>
                  <a:lnTo>
                    <a:pt x="320039" y="129539"/>
                  </a:lnTo>
                  <a:lnTo>
                    <a:pt x="447152" y="24129"/>
                  </a:lnTo>
                  <a:lnTo>
                    <a:pt x="242569" y="24129"/>
                  </a:lnTo>
                  <a:lnTo>
                    <a:pt x="232142" y="21589"/>
                  </a:lnTo>
                  <a:lnTo>
                    <a:pt x="144779" y="21589"/>
                  </a:lnTo>
                  <a:lnTo>
                    <a:pt x="62229" y="6349"/>
                  </a:lnTo>
                  <a:close/>
                </a:path>
                <a:path w="511809" h="457200">
                  <a:moveTo>
                    <a:pt x="349250" y="0"/>
                  </a:moveTo>
                  <a:lnTo>
                    <a:pt x="242569" y="0"/>
                  </a:lnTo>
                  <a:lnTo>
                    <a:pt x="242569" y="24129"/>
                  </a:lnTo>
                  <a:lnTo>
                    <a:pt x="447152" y="24129"/>
                  </a:lnTo>
                  <a:lnTo>
                    <a:pt x="448683" y="22859"/>
                  </a:lnTo>
                  <a:lnTo>
                    <a:pt x="347979" y="22859"/>
                  </a:lnTo>
                  <a:lnTo>
                    <a:pt x="349250" y="0"/>
                  </a:lnTo>
                  <a:close/>
                </a:path>
                <a:path w="511809" h="457200">
                  <a:moveTo>
                    <a:pt x="476250" y="0"/>
                  </a:moveTo>
                  <a:lnTo>
                    <a:pt x="347979" y="22859"/>
                  </a:lnTo>
                  <a:lnTo>
                    <a:pt x="448683" y="22859"/>
                  </a:lnTo>
                  <a:lnTo>
                    <a:pt x="476250" y="0"/>
                  </a:lnTo>
                  <a:close/>
                </a:path>
                <a:path w="511809" h="457200">
                  <a:moveTo>
                    <a:pt x="143509" y="0"/>
                  </a:moveTo>
                  <a:lnTo>
                    <a:pt x="144779" y="21589"/>
                  </a:lnTo>
                  <a:lnTo>
                    <a:pt x="232142"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16" name="object 16"/>
            <p:cNvSpPr/>
            <p:nvPr/>
          </p:nvSpPr>
          <p:spPr>
            <a:xfrm>
              <a:off x="1033779" y="5030469"/>
              <a:ext cx="511809" cy="457200"/>
            </a:xfrm>
            <a:custGeom>
              <a:avLst/>
              <a:gdLst/>
              <a:ahLst/>
              <a:cxnLst/>
              <a:rect l="l" t="t" r="r" b="b"/>
              <a:pathLst>
                <a:path w="511809" h="457200">
                  <a:moveTo>
                    <a:pt x="62229" y="6349"/>
                  </a:moveTo>
                  <a:lnTo>
                    <a:pt x="144779" y="21589"/>
                  </a:lnTo>
                  <a:lnTo>
                    <a:pt x="143509" y="0"/>
                  </a:lnTo>
                  <a:lnTo>
                    <a:pt x="242569" y="24129"/>
                  </a:lnTo>
                  <a:lnTo>
                    <a:pt x="242569" y="0"/>
                  </a:lnTo>
                  <a:lnTo>
                    <a:pt x="349250" y="0"/>
                  </a:lnTo>
                  <a:lnTo>
                    <a:pt x="347979" y="22859"/>
                  </a:lnTo>
                  <a:lnTo>
                    <a:pt x="476250" y="0"/>
                  </a:lnTo>
                  <a:lnTo>
                    <a:pt x="320039" y="129539"/>
                  </a:lnTo>
                  <a:lnTo>
                    <a:pt x="335279" y="130809"/>
                  </a:lnTo>
                  <a:lnTo>
                    <a:pt x="353059" y="133349"/>
                  </a:lnTo>
                  <a:lnTo>
                    <a:pt x="373379" y="138429"/>
                  </a:lnTo>
                  <a:lnTo>
                    <a:pt x="389889" y="144779"/>
                  </a:lnTo>
                  <a:lnTo>
                    <a:pt x="410209" y="153669"/>
                  </a:lnTo>
                  <a:lnTo>
                    <a:pt x="427989" y="161289"/>
                  </a:lnTo>
                  <a:lnTo>
                    <a:pt x="459739" y="185419"/>
                  </a:lnTo>
                  <a:lnTo>
                    <a:pt x="492759" y="223519"/>
                  </a:lnTo>
                  <a:lnTo>
                    <a:pt x="510539" y="270509"/>
                  </a:lnTo>
                  <a:lnTo>
                    <a:pt x="511809" y="290829"/>
                  </a:lnTo>
                  <a:lnTo>
                    <a:pt x="510539" y="311149"/>
                  </a:lnTo>
                  <a:lnTo>
                    <a:pt x="505459" y="326389"/>
                  </a:lnTo>
                  <a:lnTo>
                    <a:pt x="501650" y="341629"/>
                  </a:lnTo>
                  <a:lnTo>
                    <a:pt x="473709" y="384809"/>
                  </a:lnTo>
                  <a:lnTo>
                    <a:pt x="436879" y="415289"/>
                  </a:lnTo>
                  <a:lnTo>
                    <a:pt x="417829" y="425449"/>
                  </a:lnTo>
                  <a:lnTo>
                    <a:pt x="401319" y="434339"/>
                  </a:lnTo>
                  <a:lnTo>
                    <a:pt x="383539" y="441959"/>
                  </a:lnTo>
                  <a:lnTo>
                    <a:pt x="368300" y="445769"/>
                  </a:lnTo>
                  <a:lnTo>
                    <a:pt x="349250" y="450849"/>
                  </a:lnTo>
                  <a:lnTo>
                    <a:pt x="335279" y="454659"/>
                  </a:lnTo>
                  <a:lnTo>
                    <a:pt x="313689" y="455929"/>
                  </a:lnTo>
                  <a:lnTo>
                    <a:pt x="295909" y="457199"/>
                  </a:lnTo>
                  <a:lnTo>
                    <a:pt x="207009" y="457199"/>
                  </a:lnTo>
                  <a:lnTo>
                    <a:pt x="190500" y="455929"/>
                  </a:lnTo>
                  <a:lnTo>
                    <a:pt x="139700" y="445769"/>
                  </a:lnTo>
                  <a:lnTo>
                    <a:pt x="87629" y="422909"/>
                  </a:lnTo>
                  <a:lnTo>
                    <a:pt x="45719" y="393699"/>
                  </a:lnTo>
                  <a:lnTo>
                    <a:pt x="19050" y="360679"/>
                  </a:lnTo>
                  <a:lnTo>
                    <a:pt x="1269" y="312419"/>
                  </a:lnTo>
                  <a:lnTo>
                    <a:pt x="0" y="297179"/>
                  </a:lnTo>
                  <a:lnTo>
                    <a:pt x="1269" y="284479"/>
                  </a:lnTo>
                  <a:lnTo>
                    <a:pt x="10159" y="242569"/>
                  </a:lnTo>
                  <a:lnTo>
                    <a:pt x="36829" y="200659"/>
                  </a:lnTo>
                  <a:lnTo>
                    <a:pt x="76200" y="166369"/>
                  </a:lnTo>
                  <a:lnTo>
                    <a:pt x="127000" y="140969"/>
                  </a:lnTo>
                  <a:lnTo>
                    <a:pt x="179069" y="129539"/>
                  </a:lnTo>
                  <a:lnTo>
                    <a:pt x="62229" y="634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7" name="object 17"/>
            <p:cNvSpPr/>
            <p:nvPr/>
          </p:nvSpPr>
          <p:spPr>
            <a:xfrm>
              <a:off x="1027480" y="5024183"/>
              <a:ext cx="525780" cy="469900"/>
            </a:xfrm>
            <a:custGeom>
              <a:avLst/>
              <a:gdLst/>
              <a:ahLst/>
              <a:cxnLst/>
              <a:rect l="l" t="t" r="r" b="b"/>
              <a:pathLst>
                <a:path w="52578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80"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18" name="object 18"/>
          <p:cNvSpPr txBox="1"/>
          <p:nvPr/>
        </p:nvSpPr>
        <p:spPr>
          <a:xfrm>
            <a:off x="2725420" y="5137150"/>
            <a:ext cx="208915" cy="330200"/>
          </a:xfrm>
          <a:prstGeom prst="rect">
            <a:avLst/>
          </a:prstGeom>
        </p:spPr>
        <p:txBody>
          <a:bodyPr vert="horz" wrap="square" lIns="0" tIns="12700" rIns="0" bIns="0" rtlCol="0">
            <a:spAutoFit/>
          </a:bodyPr>
          <a:lstStyle/>
          <a:p>
            <a:pPr marL="12700">
              <a:spcBef>
                <a:spcPts val="100"/>
              </a:spcBef>
            </a:pPr>
            <a:r>
              <a:rPr sz="2000" b="1" kern="0" spc="-50" dirty="0">
                <a:solidFill>
                  <a:sysClr val="windowText" lastClr="000000"/>
                </a:solidFill>
                <a:latin typeface="Arial"/>
                <a:cs typeface="Arial"/>
              </a:rPr>
              <a:t>C</a:t>
            </a:r>
            <a:endParaRPr sz="2000" kern="0">
              <a:solidFill>
                <a:sysClr val="windowText" lastClr="000000"/>
              </a:solidFill>
              <a:latin typeface="Arial"/>
              <a:cs typeface="Arial"/>
            </a:endParaRPr>
          </a:p>
        </p:txBody>
      </p:sp>
      <p:grpSp>
        <p:nvGrpSpPr>
          <p:cNvPr id="19" name="object 19"/>
          <p:cNvGrpSpPr/>
          <p:nvPr/>
        </p:nvGrpSpPr>
        <p:grpSpPr>
          <a:xfrm>
            <a:off x="2551490" y="5748080"/>
            <a:ext cx="525780" cy="469900"/>
            <a:chOff x="1027490" y="5748080"/>
            <a:chExt cx="525780" cy="469900"/>
          </a:xfrm>
        </p:grpSpPr>
        <p:sp>
          <p:nvSpPr>
            <p:cNvPr id="20" name="object 20"/>
            <p:cNvSpPr/>
            <p:nvPr/>
          </p:nvSpPr>
          <p:spPr>
            <a:xfrm>
              <a:off x="1033779" y="5754369"/>
              <a:ext cx="511809" cy="457200"/>
            </a:xfrm>
            <a:custGeom>
              <a:avLst/>
              <a:gdLst/>
              <a:ahLst/>
              <a:cxnLst/>
              <a:rect l="l" t="t" r="r" b="b"/>
              <a:pathLst>
                <a:path w="511809" h="457200">
                  <a:moveTo>
                    <a:pt x="62229" y="6349"/>
                  </a:moveTo>
                  <a:lnTo>
                    <a:pt x="179069" y="129539"/>
                  </a:lnTo>
                  <a:lnTo>
                    <a:pt x="158750" y="133349"/>
                  </a:lnTo>
                  <a:lnTo>
                    <a:pt x="127000" y="140969"/>
                  </a:lnTo>
                  <a:lnTo>
                    <a:pt x="76200" y="166369"/>
                  </a:lnTo>
                  <a:lnTo>
                    <a:pt x="36829" y="200659"/>
                  </a:lnTo>
                  <a:lnTo>
                    <a:pt x="10159" y="242569"/>
                  </a:lnTo>
                  <a:lnTo>
                    <a:pt x="1269" y="284479"/>
                  </a:lnTo>
                  <a:lnTo>
                    <a:pt x="0" y="297179"/>
                  </a:lnTo>
                  <a:lnTo>
                    <a:pt x="1269" y="312419"/>
                  </a:lnTo>
                  <a:lnTo>
                    <a:pt x="19050" y="360679"/>
                  </a:lnTo>
                  <a:lnTo>
                    <a:pt x="45719" y="393699"/>
                  </a:lnTo>
                  <a:lnTo>
                    <a:pt x="87629" y="422909"/>
                  </a:lnTo>
                  <a:lnTo>
                    <a:pt x="139700" y="445769"/>
                  </a:lnTo>
                  <a:lnTo>
                    <a:pt x="190500" y="455929"/>
                  </a:lnTo>
                  <a:lnTo>
                    <a:pt x="207009" y="457199"/>
                  </a:lnTo>
                  <a:lnTo>
                    <a:pt x="295909" y="457199"/>
                  </a:lnTo>
                  <a:lnTo>
                    <a:pt x="313689" y="455929"/>
                  </a:lnTo>
                  <a:lnTo>
                    <a:pt x="335279" y="454659"/>
                  </a:lnTo>
                  <a:lnTo>
                    <a:pt x="368300" y="445769"/>
                  </a:lnTo>
                  <a:lnTo>
                    <a:pt x="383539" y="441959"/>
                  </a:lnTo>
                  <a:lnTo>
                    <a:pt x="401319" y="434339"/>
                  </a:lnTo>
                  <a:lnTo>
                    <a:pt x="436879" y="415289"/>
                  </a:lnTo>
                  <a:lnTo>
                    <a:pt x="473709" y="384809"/>
                  </a:lnTo>
                  <a:lnTo>
                    <a:pt x="501650" y="341629"/>
                  </a:lnTo>
                  <a:lnTo>
                    <a:pt x="505459" y="326389"/>
                  </a:lnTo>
                  <a:lnTo>
                    <a:pt x="510539" y="311149"/>
                  </a:lnTo>
                  <a:lnTo>
                    <a:pt x="511809" y="290829"/>
                  </a:lnTo>
                  <a:lnTo>
                    <a:pt x="510539" y="270509"/>
                  </a:lnTo>
                  <a:lnTo>
                    <a:pt x="508000" y="256539"/>
                  </a:lnTo>
                  <a:lnTo>
                    <a:pt x="482600" y="209549"/>
                  </a:lnTo>
                  <a:lnTo>
                    <a:pt x="444500" y="172719"/>
                  </a:lnTo>
                  <a:lnTo>
                    <a:pt x="389889" y="144779"/>
                  </a:lnTo>
                  <a:lnTo>
                    <a:pt x="353059" y="133349"/>
                  </a:lnTo>
                  <a:lnTo>
                    <a:pt x="320039" y="129539"/>
                  </a:lnTo>
                  <a:lnTo>
                    <a:pt x="447152" y="24129"/>
                  </a:lnTo>
                  <a:lnTo>
                    <a:pt x="242569" y="24129"/>
                  </a:lnTo>
                  <a:lnTo>
                    <a:pt x="232142" y="21589"/>
                  </a:lnTo>
                  <a:lnTo>
                    <a:pt x="144779" y="21589"/>
                  </a:lnTo>
                  <a:lnTo>
                    <a:pt x="62229" y="6349"/>
                  </a:lnTo>
                  <a:close/>
                </a:path>
                <a:path w="511809" h="457200">
                  <a:moveTo>
                    <a:pt x="349250" y="0"/>
                  </a:moveTo>
                  <a:lnTo>
                    <a:pt x="242569" y="0"/>
                  </a:lnTo>
                  <a:lnTo>
                    <a:pt x="242569" y="24129"/>
                  </a:lnTo>
                  <a:lnTo>
                    <a:pt x="447152" y="24129"/>
                  </a:lnTo>
                  <a:lnTo>
                    <a:pt x="448683" y="22859"/>
                  </a:lnTo>
                  <a:lnTo>
                    <a:pt x="347979" y="22859"/>
                  </a:lnTo>
                  <a:lnTo>
                    <a:pt x="349250" y="0"/>
                  </a:lnTo>
                  <a:close/>
                </a:path>
                <a:path w="511809" h="457200">
                  <a:moveTo>
                    <a:pt x="476250" y="0"/>
                  </a:moveTo>
                  <a:lnTo>
                    <a:pt x="347979" y="22859"/>
                  </a:lnTo>
                  <a:lnTo>
                    <a:pt x="448683" y="22859"/>
                  </a:lnTo>
                  <a:lnTo>
                    <a:pt x="476250" y="0"/>
                  </a:lnTo>
                  <a:close/>
                </a:path>
                <a:path w="511809" h="457200">
                  <a:moveTo>
                    <a:pt x="143509" y="0"/>
                  </a:moveTo>
                  <a:lnTo>
                    <a:pt x="144779" y="21589"/>
                  </a:lnTo>
                  <a:lnTo>
                    <a:pt x="232142" y="21589"/>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21" name="object 21"/>
            <p:cNvSpPr/>
            <p:nvPr/>
          </p:nvSpPr>
          <p:spPr>
            <a:xfrm>
              <a:off x="1033779" y="5754369"/>
              <a:ext cx="511809" cy="457200"/>
            </a:xfrm>
            <a:custGeom>
              <a:avLst/>
              <a:gdLst/>
              <a:ahLst/>
              <a:cxnLst/>
              <a:rect l="l" t="t" r="r" b="b"/>
              <a:pathLst>
                <a:path w="511809" h="457200">
                  <a:moveTo>
                    <a:pt x="62229" y="6349"/>
                  </a:moveTo>
                  <a:lnTo>
                    <a:pt x="144779" y="21589"/>
                  </a:lnTo>
                  <a:lnTo>
                    <a:pt x="143509" y="0"/>
                  </a:lnTo>
                  <a:lnTo>
                    <a:pt x="242569" y="24129"/>
                  </a:lnTo>
                  <a:lnTo>
                    <a:pt x="242569" y="0"/>
                  </a:lnTo>
                  <a:lnTo>
                    <a:pt x="349250" y="0"/>
                  </a:lnTo>
                  <a:lnTo>
                    <a:pt x="347979" y="22859"/>
                  </a:lnTo>
                  <a:lnTo>
                    <a:pt x="476250" y="0"/>
                  </a:lnTo>
                  <a:lnTo>
                    <a:pt x="320039" y="129539"/>
                  </a:lnTo>
                  <a:lnTo>
                    <a:pt x="335279" y="130809"/>
                  </a:lnTo>
                  <a:lnTo>
                    <a:pt x="353059" y="133349"/>
                  </a:lnTo>
                  <a:lnTo>
                    <a:pt x="373379" y="138429"/>
                  </a:lnTo>
                  <a:lnTo>
                    <a:pt x="389889" y="144779"/>
                  </a:lnTo>
                  <a:lnTo>
                    <a:pt x="410209" y="153669"/>
                  </a:lnTo>
                  <a:lnTo>
                    <a:pt x="427989" y="161289"/>
                  </a:lnTo>
                  <a:lnTo>
                    <a:pt x="459739" y="185419"/>
                  </a:lnTo>
                  <a:lnTo>
                    <a:pt x="492759" y="223519"/>
                  </a:lnTo>
                  <a:lnTo>
                    <a:pt x="510539" y="270509"/>
                  </a:lnTo>
                  <a:lnTo>
                    <a:pt x="511809" y="290829"/>
                  </a:lnTo>
                  <a:lnTo>
                    <a:pt x="510539" y="311149"/>
                  </a:lnTo>
                  <a:lnTo>
                    <a:pt x="505459" y="326389"/>
                  </a:lnTo>
                  <a:lnTo>
                    <a:pt x="501650" y="341629"/>
                  </a:lnTo>
                  <a:lnTo>
                    <a:pt x="473709" y="384809"/>
                  </a:lnTo>
                  <a:lnTo>
                    <a:pt x="436879" y="415289"/>
                  </a:lnTo>
                  <a:lnTo>
                    <a:pt x="401319" y="434339"/>
                  </a:lnTo>
                  <a:lnTo>
                    <a:pt x="368300" y="445769"/>
                  </a:lnTo>
                  <a:lnTo>
                    <a:pt x="349250" y="450849"/>
                  </a:lnTo>
                  <a:lnTo>
                    <a:pt x="335279" y="454659"/>
                  </a:lnTo>
                  <a:lnTo>
                    <a:pt x="313689" y="455929"/>
                  </a:lnTo>
                  <a:lnTo>
                    <a:pt x="295909" y="457199"/>
                  </a:lnTo>
                  <a:lnTo>
                    <a:pt x="207009" y="457199"/>
                  </a:lnTo>
                  <a:lnTo>
                    <a:pt x="190500" y="455929"/>
                  </a:lnTo>
                  <a:lnTo>
                    <a:pt x="139700" y="445769"/>
                  </a:lnTo>
                  <a:lnTo>
                    <a:pt x="87629" y="422909"/>
                  </a:lnTo>
                  <a:lnTo>
                    <a:pt x="45719" y="393699"/>
                  </a:lnTo>
                  <a:lnTo>
                    <a:pt x="19050" y="360679"/>
                  </a:lnTo>
                  <a:lnTo>
                    <a:pt x="1269" y="312419"/>
                  </a:lnTo>
                  <a:lnTo>
                    <a:pt x="0" y="297179"/>
                  </a:lnTo>
                  <a:lnTo>
                    <a:pt x="1269" y="284479"/>
                  </a:lnTo>
                  <a:lnTo>
                    <a:pt x="10159" y="242569"/>
                  </a:lnTo>
                  <a:lnTo>
                    <a:pt x="36829" y="200659"/>
                  </a:lnTo>
                  <a:lnTo>
                    <a:pt x="76200" y="166369"/>
                  </a:lnTo>
                  <a:lnTo>
                    <a:pt x="127000" y="140969"/>
                  </a:lnTo>
                  <a:lnTo>
                    <a:pt x="179069" y="129539"/>
                  </a:lnTo>
                  <a:lnTo>
                    <a:pt x="62229" y="6349"/>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22" name="object 22"/>
            <p:cNvSpPr/>
            <p:nvPr/>
          </p:nvSpPr>
          <p:spPr>
            <a:xfrm>
              <a:off x="1027480" y="5748083"/>
              <a:ext cx="525780" cy="469900"/>
            </a:xfrm>
            <a:custGeom>
              <a:avLst/>
              <a:gdLst/>
              <a:ahLst/>
              <a:cxnLst/>
              <a:rect l="l" t="t" r="r" b="b"/>
              <a:pathLst>
                <a:path w="52578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5780" h="469900">
                  <a:moveTo>
                    <a:pt x="525665" y="463486"/>
                  </a:moveTo>
                  <a:lnTo>
                    <a:pt x="523824" y="459041"/>
                  </a:lnTo>
                  <a:lnTo>
                    <a:pt x="519379" y="457200"/>
                  </a:lnTo>
                  <a:lnTo>
                    <a:pt x="514921" y="459041"/>
                  </a:lnTo>
                  <a:lnTo>
                    <a:pt x="513080" y="463486"/>
                  </a:lnTo>
                  <a:lnTo>
                    <a:pt x="514921" y="467944"/>
                  </a:lnTo>
                  <a:lnTo>
                    <a:pt x="519379" y="469785"/>
                  </a:lnTo>
                  <a:lnTo>
                    <a:pt x="523824" y="467944"/>
                  </a:lnTo>
                  <a:lnTo>
                    <a:pt x="52566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23" name="object 23"/>
          <p:cNvSpPr txBox="1"/>
          <p:nvPr/>
        </p:nvSpPr>
        <p:spPr>
          <a:xfrm>
            <a:off x="2725420" y="5861050"/>
            <a:ext cx="208915" cy="330200"/>
          </a:xfrm>
          <a:prstGeom prst="rect">
            <a:avLst/>
          </a:prstGeom>
        </p:spPr>
        <p:txBody>
          <a:bodyPr vert="horz" wrap="square" lIns="0" tIns="12700" rIns="0" bIns="0" rtlCol="0">
            <a:spAutoFit/>
          </a:bodyPr>
          <a:lstStyle/>
          <a:p>
            <a:pPr marL="12700">
              <a:spcBef>
                <a:spcPts val="100"/>
              </a:spcBef>
            </a:pPr>
            <a:r>
              <a:rPr sz="2000" b="1" kern="0" spc="-50" dirty="0">
                <a:solidFill>
                  <a:sysClr val="windowText" lastClr="000000"/>
                </a:solidFill>
                <a:latin typeface="Arial"/>
                <a:cs typeface="Arial"/>
              </a:rPr>
              <a:t>D</a:t>
            </a:r>
            <a:endParaRPr sz="2000" kern="0">
              <a:solidFill>
                <a:sysClr val="windowText" lastClr="000000"/>
              </a:solidFill>
              <a:latin typeface="Arial"/>
              <a:cs typeface="Arial"/>
            </a:endParaRPr>
          </a:p>
        </p:txBody>
      </p:sp>
      <p:sp>
        <p:nvSpPr>
          <p:cNvPr id="24" name="object 24"/>
          <p:cNvSpPr txBox="1"/>
          <p:nvPr/>
        </p:nvSpPr>
        <p:spPr>
          <a:xfrm>
            <a:off x="2950211" y="1860550"/>
            <a:ext cx="617855" cy="330200"/>
          </a:xfrm>
          <a:prstGeom prst="rect">
            <a:avLst/>
          </a:prstGeom>
        </p:spPr>
        <p:txBody>
          <a:bodyPr vert="horz" wrap="square" lIns="0" tIns="12700" rIns="0" bIns="0" rtlCol="0">
            <a:spAutoFit/>
          </a:bodyPr>
          <a:lstStyle/>
          <a:p>
            <a:pPr marL="12700">
              <a:spcBef>
                <a:spcPts val="100"/>
              </a:spcBef>
            </a:pPr>
            <a:r>
              <a:rPr sz="2000" b="1" kern="0" dirty="0">
                <a:solidFill>
                  <a:sysClr val="windowText" lastClr="000000"/>
                </a:solidFill>
                <a:latin typeface="Arial"/>
                <a:cs typeface="Arial"/>
              </a:rPr>
              <a:t>6</a:t>
            </a:r>
            <a:r>
              <a:rPr sz="2000" b="1" kern="0" spc="-15" dirty="0">
                <a:solidFill>
                  <a:sysClr val="windowText" lastClr="000000"/>
                </a:solidFill>
                <a:latin typeface="Arial"/>
                <a:cs typeface="Arial"/>
              </a:rPr>
              <a:t> </a:t>
            </a:r>
            <a:r>
              <a:rPr sz="2000" b="1" kern="0" spc="-25" dirty="0">
                <a:solidFill>
                  <a:sysClr val="windowText" lastClr="000000"/>
                </a:solidFill>
                <a:latin typeface="Arial"/>
                <a:cs typeface="Arial"/>
              </a:rPr>
              <a:t>PM</a:t>
            </a:r>
            <a:endParaRPr sz="2000" kern="0">
              <a:solidFill>
                <a:sysClr val="windowText" lastClr="000000"/>
              </a:solidFill>
              <a:latin typeface="Arial"/>
              <a:cs typeface="Arial"/>
            </a:endParaRPr>
          </a:p>
        </p:txBody>
      </p:sp>
      <p:grpSp>
        <p:nvGrpSpPr>
          <p:cNvPr id="25" name="object 25"/>
          <p:cNvGrpSpPr/>
          <p:nvPr/>
        </p:nvGrpSpPr>
        <p:grpSpPr>
          <a:xfrm>
            <a:off x="3230940" y="2280980"/>
            <a:ext cx="6337300" cy="317500"/>
            <a:chOff x="1706940" y="2280980"/>
            <a:chExt cx="6337300" cy="317500"/>
          </a:xfrm>
        </p:grpSpPr>
        <p:sp>
          <p:nvSpPr>
            <p:cNvPr id="26" name="object 26"/>
            <p:cNvSpPr/>
            <p:nvPr/>
          </p:nvSpPr>
          <p:spPr>
            <a:xfrm>
              <a:off x="1719580" y="2420620"/>
              <a:ext cx="6206490" cy="1270"/>
            </a:xfrm>
            <a:custGeom>
              <a:avLst/>
              <a:gdLst/>
              <a:ahLst/>
              <a:cxnLst/>
              <a:rect l="l" t="t" r="r" b="b"/>
              <a:pathLst>
                <a:path w="6206490" h="1269">
                  <a:moveTo>
                    <a:pt x="0" y="0"/>
                  </a:moveTo>
                  <a:lnTo>
                    <a:pt x="6206490" y="1269"/>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27" name="object 27"/>
            <p:cNvSpPr/>
            <p:nvPr/>
          </p:nvSpPr>
          <p:spPr>
            <a:xfrm>
              <a:off x="7918450" y="2359660"/>
              <a:ext cx="125730" cy="125730"/>
            </a:xfrm>
            <a:custGeom>
              <a:avLst/>
              <a:gdLst/>
              <a:ahLst/>
              <a:cxnLst/>
              <a:rect l="l" t="t" r="r" b="b"/>
              <a:pathLst>
                <a:path w="125729" h="125730">
                  <a:moveTo>
                    <a:pt x="0" y="0"/>
                  </a:moveTo>
                  <a:lnTo>
                    <a:pt x="0" y="125729"/>
                  </a:lnTo>
                  <a:lnTo>
                    <a:pt x="125729" y="62229"/>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8" name="object 28"/>
            <p:cNvSpPr/>
            <p:nvPr/>
          </p:nvSpPr>
          <p:spPr>
            <a:xfrm>
              <a:off x="1713230" y="2287270"/>
              <a:ext cx="1270" cy="304800"/>
            </a:xfrm>
            <a:custGeom>
              <a:avLst/>
              <a:gdLst/>
              <a:ahLst/>
              <a:cxnLst/>
              <a:rect l="l" t="t" r="r" b="b"/>
              <a:pathLst>
                <a:path w="1269" h="304800">
                  <a:moveTo>
                    <a:pt x="0" y="0"/>
                  </a:moveTo>
                  <a:lnTo>
                    <a:pt x="1269" y="304800"/>
                  </a:lnTo>
                </a:path>
              </a:pathLst>
            </a:custGeom>
            <a:ln w="12579">
              <a:solidFill>
                <a:srgbClr val="000000"/>
              </a:solidFill>
            </a:ln>
          </p:spPr>
          <p:txBody>
            <a:bodyPr wrap="square" lIns="0" tIns="0" rIns="0" bIns="0" rtlCol="0"/>
            <a:lstStyle/>
            <a:p>
              <a:endParaRPr kern="0">
                <a:solidFill>
                  <a:sysClr val="windowText" lastClr="000000"/>
                </a:solidFill>
              </a:endParaRPr>
            </a:p>
          </p:txBody>
        </p:sp>
      </p:grpSp>
      <p:sp>
        <p:nvSpPr>
          <p:cNvPr id="29" name="object 29"/>
          <p:cNvSpPr txBox="1"/>
          <p:nvPr/>
        </p:nvSpPr>
        <p:spPr>
          <a:xfrm>
            <a:off x="4183380" y="1873250"/>
            <a:ext cx="167005" cy="330200"/>
          </a:xfrm>
          <a:prstGeom prst="rect">
            <a:avLst/>
          </a:prstGeom>
        </p:spPr>
        <p:txBody>
          <a:bodyPr vert="horz" wrap="square" lIns="0" tIns="12700" rIns="0" bIns="0" rtlCol="0">
            <a:spAutoFit/>
          </a:bodyPr>
          <a:lstStyle/>
          <a:p>
            <a:pPr marL="12700">
              <a:spcBef>
                <a:spcPts val="100"/>
              </a:spcBef>
            </a:pPr>
            <a:r>
              <a:rPr sz="2000" b="1" kern="0" spc="-50" dirty="0">
                <a:solidFill>
                  <a:sysClr val="windowText" lastClr="000000"/>
                </a:solidFill>
                <a:latin typeface="Arial"/>
                <a:cs typeface="Arial"/>
              </a:rPr>
              <a:t>7</a:t>
            </a:r>
            <a:endParaRPr sz="2000" kern="0">
              <a:solidFill>
                <a:sysClr val="windowText" lastClr="000000"/>
              </a:solidFill>
              <a:latin typeface="Arial"/>
              <a:cs typeface="Arial"/>
            </a:endParaRPr>
          </a:p>
        </p:txBody>
      </p:sp>
      <p:sp>
        <p:nvSpPr>
          <p:cNvPr id="30" name="object 30"/>
          <p:cNvSpPr txBox="1"/>
          <p:nvPr/>
        </p:nvSpPr>
        <p:spPr>
          <a:xfrm>
            <a:off x="5250180" y="1873250"/>
            <a:ext cx="167005" cy="330200"/>
          </a:xfrm>
          <a:prstGeom prst="rect">
            <a:avLst/>
          </a:prstGeom>
        </p:spPr>
        <p:txBody>
          <a:bodyPr vert="horz" wrap="square" lIns="0" tIns="12700" rIns="0" bIns="0" rtlCol="0">
            <a:spAutoFit/>
          </a:bodyPr>
          <a:lstStyle/>
          <a:p>
            <a:pPr marL="12700">
              <a:spcBef>
                <a:spcPts val="100"/>
              </a:spcBef>
            </a:pPr>
            <a:r>
              <a:rPr sz="2000" b="1" kern="0" spc="-50" dirty="0">
                <a:solidFill>
                  <a:sysClr val="windowText" lastClr="000000"/>
                </a:solidFill>
                <a:latin typeface="Arial"/>
                <a:cs typeface="Arial"/>
              </a:rPr>
              <a:t>8</a:t>
            </a:r>
            <a:endParaRPr sz="2000" kern="0">
              <a:solidFill>
                <a:sysClr val="windowText" lastClr="000000"/>
              </a:solidFill>
              <a:latin typeface="Arial"/>
              <a:cs typeface="Arial"/>
            </a:endParaRPr>
          </a:p>
        </p:txBody>
      </p:sp>
      <p:sp>
        <p:nvSpPr>
          <p:cNvPr id="31" name="object 31"/>
          <p:cNvSpPr txBox="1"/>
          <p:nvPr/>
        </p:nvSpPr>
        <p:spPr>
          <a:xfrm>
            <a:off x="6266180" y="1873250"/>
            <a:ext cx="167005" cy="330200"/>
          </a:xfrm>
          <a:prstGeom prst="rect">
            <a:avLst/>
          </a:prstGeom>
        </p:spPr>
        <p:txBody>
          <a:bodyPr vert="horz" wrap="square" lIns="0" tIns="12700" rIns="0" bIns="0" rtlCol="0">
            <a:spAutoFit/>
          </a:bodyPr>
          <a:lstStyle/>
          <a:p>
            <a:pPr marL="12700">
              <a:spcBef>
                <a:spcPts val="100"/>
              </a:spcBef>
            </a:pPr>
            <a:r>
              <a:rPr sz="2000" b="1" kern="0" spc="-50" dirty="0">
                <a:solidFill>
                  <a:sysClr val="windowText" lastClr="000000"/>
                </a:solidFill>
                <a:latin typeface="Arial"/>
                <a:cs typeface="Arial"/>
              </a:rPr>
              <a:t>9</a:t>
            </a:r>
            <a:endParaRPr sz="2000" kern="0">
              <a:solidFill>
                <a:sysClr val="windowText" lastClr="000000"/>
              </a:solidFill>
              <a:latin typeface="Arial"/>
              <a:cs typeface="Arial"/>
            </a:endParaRPr>
          </a:p>
        </p:txBody>
      </p:sp>
      <p:sp>
        <p:nvSpPr>
          <p:cNvPr id="32" name="object 32"/>
          <p:cNvSpPr txBox="1"/>
          <p:nvPr/>
        </p:nvSpPr>
        <p:spPr>
          <a:xfrm>
            <a:off x="7204710" y="1885950"/>
            <a:ext cx="309245" cy="330200"/>
          </a:xfrm>
          <a:prstGeom prst="rect">
            <a:avLst/>
          </a:prstGeom>
        </p:spPr>
        <p:txBody>
          <a:bodyPr vert="horz" wrap="square" lIns="0" tIns="12700" rIns="0" bIns="0" rtlCol="0">
            <a:spAutoFit/>
          </a:bodyPr>
          <a:lstStyle/>
          <a:p>
            <a:pPr marL="12700">
              <a:spcBef>
                <a:spcPts val="100"/>
              </a:spcBef>
            </a:pPr>
            <a:r>
              <a:rPr sz="2000" b="1" kern="0" spc="-25" dirty="0">
                <a:solidFill>
                  <a:sysClr val="windowText" lastClr="000000"/>
                </a:solidFill>
                <a:latin typeface="Arial"/>
                <a:cs typeface="Arial"/>
              </a:rPr>
              <a:t>10</a:t>
            </a:r>
            <a:endParaRPr sz="2000" kern="0">
              <a:solidFill>
                <a:sysClr val="windowText" lastClr="000000"/>
              </a:solidFill>
              <a:latin typeface="Arial"/>
              <a:cs typeface="Arial"/>
            </a:endParaRPr>
          </a:p>
        </p:txBody>
      </p:sp>
      <p:sp>
        <p:nvSpPr>
          <p:cNvPr id="33" name="object 33"/>
          <p:cNvSpPr txBox="1"/>
          <p:nvPr/>
        </p:nvSpPr>
        <p:spPr>
          <a:xfrm>
            <a:off x="8296910" y="1873250"/>
            <a:ext cx="301625" cy="330200"/>
          </a:xfrm>
          <a:prstGeom prst="rect">
            <a:avLst/>
          </a:prstGeom>
        </p:spPr>
        <p:txBody>
          <a:bodyPr vert="horz" wrap="square" lIns="0" tIns="12700" rIns="0" bIns="0" rtlCol="0">
            <a:spAutoFit/>
          </a:bodyPr>
          <a:lstStyle/>
          <a:p>
            <a:pPr marL="12700">
              <a:spcBef>
                <a:spcPts val="100"/>
              </a:spcBef>
            </a:pPr>
            <a:r>
              <a:rPr sz="2000" b="1" kern="0" spc="-25" dirty="0">
                <a:solidFill>
                  <a:sysClr val="windowText" lastClr="000000"/>
                </a:solidFill>
                <a:latin typeface="Arial"/>
                <a:cs typeface="Arial"/>
              </a:rPr>
              <a:t>11</a:t>
            </a:r>
            <a:endParaRPr sz="2000" kern="0">
              <a:solidFill>
                <a:sysClr val="windowText" lastClr="000000"/>
              </a:solidFill>
              <a:latin typeface="Arial"/>
              <a:cs typeface="Arial"/>
            </a:endParaRPr>
          </a:p>
        </p:txBody>
      </p:sp>
      <p:sp>
        <p:nvSpPr>
          <p:cNvPr id="34" name="object 34"/>
          <p:cNvSpPr txBox="1"/>
          <p:nvPr/>
        </p:nvSpPr>
        <p:spPr>
          <a:xfrm>
            <a:off x="9081770" y="1860550"/>
            <a:ext cx="1083945" cy="330200"/>
          </a:xfrm>
          <a:prstGeom prst="rect">
            <a:avLst/>
          </a:prstGeom>
        </p:spPr>
        <p:txBody>
          <a:bodyPr vert="horz" wrap="square" lIns="0" tIns="12700" rIns="0" bIns="0" rtlCol="0">
            <a:spAutoFit/>
          </a:bodyPr>
          <a:lstStyle/>
          <a:p>
            <a:pPr marL="12700">
              <a:spcBef>
                <a:spcPts val="100"/>
              </a:spcBef>
            </a:pPr>
            <a:r>
              <a:rPr sz="2000" b="1" kern="0" spc="-10" dirty="0">
                <a:solidFill>
                  <a:sysClr val="windowText" lastClr="000000"/>
                </a:solidFill>
                <a:latin typeface="Arial"/>
                <a:cs typeface="Arial"/>
              </a:rPr>
              <a:t>Midnight</a:t>
            </a:r>
            <a:endParaRPr sz="2000" kern="0">
              <a:solidFill>
                <a:sysClr val="windowText" lastClr="000000"/>
              </a:solidFill>
              <a:latin typeface="Arial"/>
              <a:cs typeface="Arial"/>
            </a:endParaRPr>
          </a:p>
        </p:txBody>
      </p:sp>
      <p:grpSp>
        <p:nvGrpSpPr>
          <p:cNvPr id="35" name="object 35"/>
          <p:cNvGrpSpPr/>
          <p:nvPr/>
        </p:nvGrpSpPr>
        <p:grpSpPr>
          <a:xfrm>
            <a:off x="3275390" y="3322380"/>
            <a:ext cx="3482340" cy="2934970"/>
            <a:chOff x="1751390" y="3322380"/>
            <a:chExt cx="3482340" cy="2934970"/>
          </a:xfrm>
        </p:grpSpPr>
        <p:pic>
          <p:nvPicPr>
            <p:cNvPr id="36" name="object 36"/>
            <p:cNvPicPr/>
            <p:nvPr/>
          </p:nvPicPr>
          <p:blipFill>
            <a:blip r:embed="rId2" cstate="print"/>
            <a:stretch>
              <a:fillRect/>
            </a:stretch>
          </p:blipFill>
          <p:spPr>
            <a:xfrm>
              <a:off x="2951540" y="3412550"/>
              <a:ext cx="79889" cy="81159"/>
            </a:xfrm>
            <a:prstGeom prst="rect">
              <a:avLst/>
            </a:prstGeom>
          </p:spPr>
        </p:pic>
        <p:pic>
          <p:nvPicPr>
            <p:cNvPr id="37" name="object 37"/>
            <p:cNvPicPr/>
            <p:nvPr/>
          </p:nvPicPr>
          <p:blipFill>
            <a:blip r:embed="rId3" cstate="print"/>
            <a:stretch>
              <a:fillRect/>
            </a:stretch>
          </p:blipFill>
          <p:spPr>
            <a:xfrm>
              <a:off x="1751390" y="3322380"/>
              <a:ext cx="3482279" cy="2934849"/>
            </a:xfrm>
            <a:prstGeom prst="rect">
              <a:avLst/>
            </a:prstGeom>
          </p:spPr>
        </p:pic>
        <p:pic>
          <p:nvPicPr>
            <p:cNvPr id="38" name="object 38"/>
            <p:cNvPicPr/>
            <p:nvPr/>
          </p:nvPicPr>
          <p:blipFill>
            <a:blip r:embed="rId4" cstate="print"/>
            <a:stretch>
              <a:fillRect/>
            </a:stretch>
          </p:blipFill>
          <p:spPr>
            <a:xfrm>
              <a:off x="3585270" y="4149150"/>
              <a:ext cx="79889" cy="81159"/>
            </a:xfrm>
            <a:prstGeom prst="rect">
              <a:avLst/>
            </a:prstGeom>
          </p:spPr>
        </p:pic>
        <p:pic>
          <p:nvPicPr>
            <p:cNvPr id="39" name="object 39"/>
            <p:cNvPicPr/>
            <p:nvPr/>
          </p:nvPicPr>
          <p:blipFill>
            <a:blip r:embed="rId5" cstate="print"/>
            <a:stretch>
              <a:fillRect/>
            </a:stretch>
          </p:blipFill>
          <p:spPr>
            <a:xfrm>
              <a:off x="4248210" y="4923850"/>
              <a:ext cx="81159" cy="81159"/>
            </a:xfrm>
            <a:prstGeom prst="rect">
              <a:avLst/>
            </a:prstGeom>
          </p:spPr>
        </p:pic>
        <p:pic>
          <p:nvPicPr>
            <p:cNvPr id="40" name="object 40"/>
            <p:cNvPicPr/>
            <p:nvPr/>
          </p:nvPicPr>
          <p:blipFill>
            <a:blip r:embed="rId6" cstate="print"/>
            <a:stretch>
              <a:fillRect/>
            </a:stretch>
          </p:blipFill>
          <p:spPr>
            <a:xfrm>
              <a:off x="4904800" y="5635050"/>
              <a:ext cx="81159" cy="79889"/>
            </a:xfrm>
            <a:prstGeom prst="rect">
              <a:avLst/>
            </a:prstGeom>
          </p:spPr>
        </p:pic>
      </p:grpSp>
      <p:sp>
        <p:nvSpPr>
          <p:cNvPr id="41" name="object 41"/>
          <p:cNvSpPr txBox="1"/>
          <p:nvPr/>
        </p:nvSpPr>
        <p:spPr>
          <a:xfrm>
            <a:off x="2002791" y="2479040"/>
            <a:ext cx="180975" cy="1512570"/>
          </a:xfrm>
          <a:prstGeom prst="rect">
            <a:avLst/>
          </a:prstGeom>
        </p:spPr>
        <p:txBody>
          <a:bodyPr vert="horz" wrap="square" lIns="0" tIns="80010" rIns="0" bIns="0" rtlCol="0">
            <a:spAutoFit/>
          </a:bodyPr>
          <a:lstStyle/>
          <a:p>
            <a:pPr marL="12700">
              <a:spcBef>
                <a:spcPts val="630"/>
              </a:spcBef>
            </a:pPr>
            <a:r>
              <a:rPr sz="2000" i="1" kern="0" spc="-50" dirty="0">
                <a:solidFill>
                  <a:sysClr val="windowText" lastClr="000000"/>
                </a:solidFill>
                <a:latin typeface="Arial"/>
                <a:cs typeface="Arial"/>
              </a:rPr>
              <a:t>T</a:t>
            </a:r>
            <a:endParaRPr sz="2000" kern="0">
              <a:solidFill>
                <a:sysClr val="windowText" lastClr="000000"/>
              </a:solidFill>
              <a:latin typeface="Arial"/>
              <a:cs typeface="Arial"/>
            </a:endParaRPr>
          </a:p>
          <a:p>
            <a:pPr marL="26034" marR="12065" indent="-7620" algn="just">
              <a:lnSpc>
                <a:spcPct val="121900"/>
              </a:lnSpc>
              <a:spcBef>
                <a:spcPts val="5"/>
              </a:spcBef>
            </a:pPr>
            <a:r>
              <a:rPr sz="2000" i="1" kern="0" spc="-50" dirty="0">
                <a:solidFill>
                  <a:sysClr val="windowText" lastClr="000000"/>
                </a:solidFill>
                <a:latin typeface="Arial"/>
                <a:cs typeface="Arial"/>
              </a:rPr>
              <a:t>a s k</a:t>
            </a:r>
            <a:endParaRPr sz="2000" kern="0">
              <a:solidFill>
                <a:sysClr val="windowText" lastClr="000000"/>
              </a:solidFill>
              <a:latin typeface="Arial"/>
              <a:cs typeface="Arial"/>
            </a:endParaRPr>
          </a:p>
        </p:txBody>
      </p:sp>
      <p:sp>
        <p:nvSpPr>
          <p:cNvPr id="42" name="object 42"/>
          <p:cNvSpPr txBox="1"/>
          <p:nvPr/>
        </p:nvSpPr>
        <p:spPr>
          <a:xfrm>
            <a:off x="1981200" y="4338319"/>
            <a:ext cx="223520" cy="1884680"/>
          </a:xfrm>
          <a:prstGeom prst="rect">
            <a:avLst/>
          </a:prstGeom>
        </p:spPr>
        <p:txBody>
          <a:bodyPr vert="horz" wrap="square" lIns="0" tIns="80010" rIns="0" bIns="0" rtlCol="0">
            <a:spAutoFit/>
          </a:bodyPr>
          <a:lstStyle/>
          <a:p>
            <a:pPr marL="12700">
              <a:spcBef>
                <a:spcPts val="630"/>
              </a:spcBef>
            </a:pPr>
            <a:r>
              <a:rPr sz="2000" i="1" kern="0" spc="-50" dirty="0">
                <a:solidFill>
                  <a:sysClr val="windowText" lastClr="000000"/>
                </a:solidFill>
                <a:latin typeface="Arial"/>
                <a:cs typeface="Arial"/>
              </a:rPr>
              <a:t>O</a:t>
            </a:r>
            <a:endParaRPr sz="2000" kern="0">
              <a:solidFill>
                <a:sysClr val="windowText" lastClr="000000"/>
              </a:solidFill>
              <a:latin typeface="Arial"/>
              <a:cs typeface="Arial"/>
            </a:endParaRPr>
          </a:p>
          <a:p>
            <a:pPr marL="40640" marR="33020" indent="29209" algn="just">
              <a:lnSpc>
                <a:spcPct val="121900"/>
              </a:lnSpc>
              <a:spcBef>
                <a:spcPts val="5"/>
              </a:spcBef>
            </a:pPr>
            <a:r>
              <a:rPr sz="2000" i="1" kern="0" spc="-50" dirty="0">
                <a:solidFill>
                  <a:sysClr val="windowText" lastClr="000000"/>
                </a:solidFill>
                <a:latin typeface="Arial"/>
                <a:cs typeface="Arial"/>
              </a:rPr>
              <a:t>r d e r</a:t>
            </a:r>
            <a:endParaRPr sz="2000" kern="0">
              <a:solidFill>
                <a:sysClr val="windowText" lastClr="000000"/>
              </a:solidFill>
              <a:latin typeface="Arial"/>
              <a:cs typeface="Arial"/>
            </a:endParaRPr>
          </a:p>
        </p:txBody>
      </p:sp>
      <p:grpSp>
        <p:nvGrpSpPr>
          <p:cNvPr id="43" name="object 43"/>
          <p:cNvGrpSpPr/>
          <p:nvPr/>
        </p:nvGrpSpPr>
        <p:grpSpPr>
          <a:xfrm>
            <a:off x="2336800" y="3157280"/>
            <a:ext cx="127000" cy="3041650"/>
            <a:chOff x="812800" y="3157280"/>
            <a:chExt cx="127000" cy="3041650"/>
          </a:xfrm>
        </p:grpSpPr>
        <p:sp>
          <p:nvSpPr>
            <p:cNvPr id="44" name="object 44"/>
            <p:cNvSpPr/>
            <p:nvPr/>
          </p:nvSpPr>
          <p:spPr>
            <a:xfrm>
              <a:off x="875030" y="3163570"/>
              <a:ext cx="1270" cy="2918460"/>
            </a:xfrm>
            <a:custGeom>
              <a:avLst/>
              <a:gdLst/>
              <a:ahLst/>
              <a:cxnLst/>
              <a:rect l="l" t="t" r="r" b="b"/>
              <a:pathLst>
                <a:path w="1269" h="2918460">
                  <a:moveTo>
                    <a:pt x="0" y="0"/>
                  </a:moveTo>
                  <a:lnTo>
                    <a:pt x="1269" y="291846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5" name="object 45"/>
            <p:cNvSpPr/>
            <p:nvPr/>
          </p:nvSpPr>
          <p:spPr>
            <a:xfrm>
              <a:off x="812800" y="6073139"/>
              <a:ext cx="127000" cy="125730"/>
            </a:xfrm>
            <a:custGeom>
              <a:avLst/>
              <a:gdLst/>
              <a:ahLst/>
              <a:cxnLst/>
              <a:rect l="l" t="t" r="r" b="b"/>
              <a:pathLst>
                <a:path w="127000" h="125729">
                  <a:moveTo>
                    <a:pt x="127000" y="0"/>
                  </a:moveTo>
                  <a:lnTo>
                    <a:pt x="0" y="0"/>
                  </a:lnTo>
                  <a:lnTo>
                    <a:pt x="63500" y="125730"/>
                  </a:lnTo>
                  <a:lnTo>
                    <a:pt x="127000" y="0"/>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46" name="object 46"/>
          <p:cNvSpPr/>
          <p:nvPr/>
        </p:nvSpPr>
        <p:spPr>
          <a:xfrm>
            <a:off x="3262629" y="2877820"/>
            <a:ext cx="447040" cy="0"/>
          </a:xfrm>
          <a:custGeom>
            <a:avLst/>
            <a:gdLst/>
            <a:ahLst/>
            <a:cxnLst/>
            <a:rect l="l" t="t" r="r" b="b"/>
            <a:pathLst>
              <a:path w="447039">
                <a:moveTo>
                  <a:pt x="0" y="0"/>
                </a:moveTo>
                <a:lnTo>
                  <a:pt x="447039" y="0"/>
                </a:lnTo>
              </a:path>
            </a:pathLst>
          </a:custGeom>
          <a:ln w="50676">
            <a:solidFill>
              <a:srgbClr val="F5BE68"/>
            </a:solidFill>
          </a:ln>
        </p:spPr>
        <p:txBody>
          <a:bodyPr wrap="square" lIns="0" tIns="0" rIns="0" bIns="0" rtlCol="0"/>
          <a:lstStyle/>
          <a:p>
            <a:endParaRPr kern="0">
              <a:solidFill>
                <a:sysClr val="windowText" lastClr="000000"/>
              </a:solidFill>
            </a:endParaRPr>
          </a:p>
        </p:txBody>
      </p:sp>
      <p:grpSp>
        <p:nvGrpSpPr>
          <p:cNvPr id="47" name="object 47"/>
          <p:cNvGrpSpPr/>
          <p:nvPr/>
        </p:nvGrpSpPr>
        <p:grpSpPr>
          <a:xfrm>
            <a:off x="3764279" y="2750820"/>
            <a:ext cx="2962910" cy="308610"/>
            <a:chOff x="2240279" y="2750820"/>
            <a:chExt cx="2962910" cy="308610"/>
          </a:xfrm>
        </p:grpSpPr>
        <p:sp>
          <p:nvSpPr>
            <p:cNvPr id="48" name="object 48"/>
            <p:cNvSpPr/>
            <p:nvPr/>
          </p:nvSpPr>
          <p:spPr>
            <a:xfrm>
              <a:off x="2246629" y="2757170"/>
              <a:ext cx="0" cy="295910"/>
            </a:xfrm>
            <a:custGeom>
              <a:avLst/>
              <a:gdLst/>
              <a:ahLst/>
              <a:cxnLst/>
              <a:rect l="l" t="t" r="r" b="b"/>
              <a:pathLst>
                <a:path h="295910">
                  <a:moveTo>
                    <a:pt x="0" y="0"/>
                  </a:moveTo>
                  <a:lnTo>
                    <a:pt x="0" y="295909"/>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9" name="object 49"/>
            <p:cNvSpPr/>
            <p:nvPr/>
          </p:nvSpPr>
          <p:spPr>
            <a:xfrm>
              <a:off x="2270759" y="2928620"/>
              <a:ext cx="557530" cy="0"/>
            </a:xfrm>
            <a:custGeom>
              <a:avLst/>
              <a:gdLst/>
              <a:ahLst/>
              <a:cxnLst/>
              <a:rect l="l" t="t" r="r" b="b"/>
              <a:pathLst>
                <a:path w="557530">
                  <a:moveTo>
                    <a:pt x="0" y="0"/>
                  </a:moveTo>
                  <a:lnTo>
                    <a:pt x="557529"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50" name="object 50"/>
            <p:cNvSpPr/>
            <p:nvPr/>
          </p:nvSpPr>
          <p:spPr>
            <a:xfrm>
              <a:off x="2872739" y="2757170"/>
              <a:ext cx="0" cy="295910"/>
            </a:xfrm>
            <a:custGeom>
              <a:avLst/>
              <a:gdLst/>
              <a:ahLst/>
              <a:cxnLst/>
              <a:rect l="l" t="t" r="r" b="b"/>
              <a:pathLst>
                <a:path h="295910">
                  <a:moveTo>
                    <a:pt x="0" y="0"/>
                  </a:moveTo>
                  <a:lnTo>
                    <a:pt x="0" y="295909"/>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1" name="object 51"/>
            <p:cNvSpPr/>
            <p:nvPr/>
          </p:nvSpPr>
          <p:spPr>
            <a:xfrm>
              <a:off x="2917189" y="2928620"/>
              <a:ext cx="554990" cy="0"/>
            </a:xfrm>
            <a:custGeom>
              <a:avLst/>
              <a:gdLst/>
              <a:ahLst/>
              <a:cxnLst/>
              <a:rect l="l" t="t" r="r" b="b"/>
              <a:pathLst>
                <a:path w="554989">
                  <a:moveTo>
                    <a:pt x="0" y="0"/>
                  </a:moveTo>
                  <a:lnTo>
                    <a:pt x="554989"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52" name="object 52"/>
            <p:cNvSpPr/>
            <p:nvPr/>
          </p:nvSpPr>
          <p:spPr>
            <a:xfrm>
              <a:off x="3517899" y="2757170"/>
              <a:ext cx="0" cy="295910"/>
            </a:xfrm>
            <a:custGeom>
              <a:avLst/>
              <a:gdLst/>
              <a:ahLst/>
              <a:cxnLst/>
              <a:rect l="l" t="t" r="r" b="b"/>
              <a:pathLst>
                <a:path h="295910">
                  <a:moveTo>
                    <a:pt x="0" y="0"/>
                  </a:moveTo>
                  <a:lnTo>
                    <a:pt x="0" y="295909"/>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3" name="object 53"/>
            <p:cNvSpPr/>
            <p:nvPr/>
          </p:nvSpPr>
          <p:spPr>
            <a:xfrm>
              <a:off x="3562349" y="2928620"/>
              <a:ext cx="553720" cy="0"/>
            </a:xfrm>
            <a:custGeom>
              <a:avLst/>
              <a:gdLst/>
              <a:ahLst/>
              <a:cxnLst/>
              <a:rect l="l" t="t" r="r" b="b"/>
              <a:pathLst>
                <a:path w="553720">
                  <a:moveTo>
                    <a:pt x="0" y="0"/>
                  </a:moveTo>
                  <a:lnTo>
                    <a:pt x="553720"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54" name="object 54"/>
            <p:cNvSpPr/>
            <p:nvPr/>
          </p:nvSpPr>
          <p:spPr>
            <a:xfrm>
              <a:off x="4164329" y="2757170"/>
              <a:ext cx="0" cy="295910"/>
            </a:xfrm>
            <a:custGeom>
              <a:avLst/>
              <a:gdLst/>
              <a:ahLst/>
              <a:cxnLst/>
              <a:rect l="l" t="t" r="r" b="b"/>
              <a:pathLst>
                <a:path h="295910">
                  <a:moveTo>
                    <a:pt x="0" y="0"/>
                  </a:moveTo>
                  <a:lnTo>
                    <a:pt x="0" y="295909"/>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5" name="object 55"/>
            <p:cNvSpPr/>
            <p:nvPr/>
          </p:nvSpPr>
          <p:spPr>
            <a:xfrm>
              <a:off x="4210050" y="2928620"/>
              <a:ext cx="562610" cy="0"/>
            </a:xfrm>
            <a:custGeom>
              <a:avLst/>
              <a:gdLst/>
              <a:ahLst/>
              <a:cxnLst/>
              <a:rect l="l" t="t" r="r" b="b"/>
              <a:pathLst>
                <a:path w="562610">
                  <a:moveTo>
                    <a:pt x="0" y="0"/>
                  </a:moveTo>
                  <a:lnTo>
                    <a:pt x="562610"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56" name="object 56"/>
            <p:cNvSpPr/>
            <p:nvPr/>
          </p:nvSpPr>
          <p:spPr>
            <a:xfrm>
              <a:off x="4845050" y="2979420"/>
              <a:ext cx="332740" cy="0"/>
            </a:xfrm>
            <a:custGeom>
              <a:avLst/>
              <a:gdLst/>
              <a:ahLst/>
              <a:cxnLst/>
              <a:rect l="l" t="t" r="r" b="b"/>
              <a:pathLst>
                <a:path w="332739">
                  <a:moveTo>
                    <a:pt x="0" y="0"/>
                  </a:moveTo>
                  <a:lnTo>
                    <a:pt x="332739" y="0"/>
                  </a:lnTo>
                </a:path>
              </a:pathLst>
            </a:custGeom>
            <a:ln w="50676">
              <a:solidFill>
                <a:srgbClr val="00DEC9"/>
              </a:solidFill>
            </a:ln>
          </p:spPr>
          <p:txBody>
            <a:bodyPr wrap="square" lIns="0" tIns="0" rIns="0" bIns="0" rtlCol="0"/>
            <a:lstStyle/>
            <a:p>
              <a:endParaRPr kern="0">
                <a:solidFill>
                  <a:sysClr val="windowText" lastClr="000000"/>
                </a:solidFill>
              </a:endParaRPr>
            </a:p>
          </p:txBody>
        </p:sp>
      </p:grpSp>
      <p:sp>
        <p:nvSpPr>
          <p:cNvPr id="57" name="object 57"/>
          <p:cNvSpPr txBox="1"/>
          <p:nvPr/>
        </p:nvSpPr>
        <p:spPr>
          <a:xfrm>
            <a:off x="3343911" y="2411730"/>
            <a:ext cx="3350895" cy="883919"/>
          </a:xfrm>
          <a:prstGeom prst="rect">
            <a:avLst/>
          </a:prstGeom>
        </p:spPr>
        <p:txBody>
          <a:bodyPr vert="horz" wrap="square" lIns="0" tIns="12700" rIns="0" bIns="0" rtlCol="0">
            <a:spAutoFit/>
          </a:bodyPr>
          <a:lstStyle/>
          <a:p>
            <a:pPr marR="151765" algn="r">
              <a:spcBef>
                <a:spcPts val="100"/>
              </a:spcBef>
            </a:pPr>
            <a:r>
              <a:rPr sz="2000" i="1" kern="0" spc="-20" dirty="0">
                <a:solidFill>
                  <a:sysClr val="windowText" lastClr="000000"/>
                </a:solidFill>
                <a:latin typeface="Arial"/>
                <a:cs typeface="Arial"/>
              </a:rPr>
              <a:t>Time</a:t>
            </a:r>
            <a:endParaRPr sz="2000" kern="0">
              <a:solidFill>
                <a:sysClr val="windowText" lastClr="000000"/>
              </a:solidFill>
              <a:latin typeface="Arial"/>
              <a:cs typeface="Arial"/>
            </a:endParaRPr>
          </a:p>
          <a:p>
            <a:pPr marL="12700">
              <a:spcBef>
                <a:spcPts val="1960"/>
              </a:spcBef>
              <a:tabLst>
                <a:tab pos="593725" algn="l"/>
                <a:tab pos="1236345" algn="l"/>
                <a:tab pos="1881505" algn="l"/>
                <a:tab pos="2538095" algn="l"/>
                <a:tab pos="3053715" algn="l"/>
              </a:tabLst>
            </a:pPr>
            <a:r>
              <a:rPr sz="2000" b="1" kern="0" spc="-25" dirty="0">
                <a:solidFill>
                  <a:sysClr val="windowText" lastClr="000000"/>
                </a:solidFill>
                <a:latin typeface="Arial"/>
                <a:cs typeface="Arial"/>
              </a:rPr>
              <a:t>30</a:t>
            </a:r>
            <a:r>
              <a:rPr sz="2000" b="1" kern="0" dirty="0">
                <a:solidFill>
                  <a:sysClr val="windowText" lastClr="000000"/>
                </a:solidFill>
                <a:latin typeface="Arial"/>
                <a:cs typeface="Arial"/>
              </a:rPr>
              <a:t>	</a:t>
            </a:r>
            <a:r>
              <a:rPr sz="2000" b="1" kern="0" spc="-25" dirty="0">
                <a:solidFill>
                  <a:sysClr val="windowText" lastClr="000000"/>
                </a:solidFill>
                <a:latin typeface="Arial"/>
                <a:cs typeface="Arial"/>
              </a:rPr>
              <a:t>40</a:t>
            </a:r>
            <a:r>
              <a:rPr sz="2000" b="1" kern="0" dirty="0">
                <a:solidFill>
                  <a:sysClr val="windowText" lastClr="000000"/>
                </a:solidFill>
                <a:latin typeface="Arial"/>
                <a:cs typeface="Arial"/>
              </a:rPr>
              <a:t>	</a:t>
            </a:r>
            <a:r>
              <a:rPr sz="2000" b="1" kern="0" spc="-25" dirty="0">
                <a:solidFill>
                  <a:sysClr val="windowText" lastClr="000000"/>
                </a:solidFill>
                <a:latin typeface="Arial"/>
                <a:cs typeface="Arial"/>
              </a:rPr>
              <a:t>40</a:t>
            </a:r>
            <a:r>
              <a:rPr sz="2000" b="1" kern="0" dirty="0">
                <a:solidFill>
                  <a:sysClr val="windowText" lastClr="000000"/>
                </a:solidFill>
                <a:latin typeface="Arial"/>
                <a:cs typeface="Arial"/>
              </a:rPr>
              <a:t>	</a:t>
            </a:r>
            <a:r>
              <a:rPr sz="2000" b="1" kern="0" spc="-25" dirty="0">
                <a:solidFill>
                  <a:sysClr val="windowText" lastClr="000000"/>
                </a:solidFill>
                <a:latin typeface="Arial"/>
                <a:cs typeface="Arial"/>
              </a:rPr>
              <a:t>40</a:t>
            </a:r>
            <a:r>
              <a:rPr sz="2000" b="1" kern="0" dirty="0">
                <a:solidFill>
                  <a:sysClr val="windowText" lastClr="000000"/>
                </a:solidFill>
                <a:latin typeface="Arial"/>
                <a:cs typeface="Arial"/>
              </a:rPr>
              <a:t>	</a:t>
            </a:r>
            <a:r>
              <a:rPr sz="2000" b="1" kern="0" spc="-25" dirty="0">
                <a:solidFill>
                  <a:sysClr val="windowText" lastClr="000000"/>
                </a:solidFill>
                <a:latin typeface="Arial"/>
                <a:cs typeface="Arial"/>
              </a:rPr>
              <a:t>40</a:t>
            </a:r>
            <a:r>
              <a:rPr sz="2000" b="1" kern="0" dirty="0">
                <a:solidFill>
                  <a:sysClr val="windowText" lastClr="000000"/>
                </a:solidFill>
                <a:latin typeface="Arial"/>
                <a:cs typeface="Arial"/>
              </a:rPr>
              <a:t>	</a:t>
            </a:r>
            <a:r>
              <a:rPr sz="2000" b="1" kern="0" spc="-25" dirty="0">
                <a:solidFill>
                  <a:sysClr val="windowText" lastClr="000000"/>
                </a:solidFill>
                <a:latin typeface="Arial"/>
                <a:cs typeface="Arial"/>
              </a:rPr>
              <a:t>20</a:t>
            </a:r>
            <a:endParaRPr sz="2000" kern="0">
              <a:solidFill>
                <a:sysClr val="windowText" lastClr="000000"/>
              </a:solidFill>
              <a:latin typeface="Arial"/>
              <a:cs typeface="Arial"/>
            </a:endParaRPr>
          </a:p>
        </p:txBody>
      </p:sp>
      <p:grpSp>
        <p:nvGrpSpPr>
          <p:cNvPr id="58" name="object 58"/>
          <p:cNvGrpSpPr/>
          <p:nvPr/>
        </p:nvGrpSpPr>
        <p:grpSpPr>
          <a:xfrm>
            <a:off x="3910329" y="2757170"/>
            <a:ext cx="2846070" cy="295910"/>
            <a:chOff x="2386329" y="2757170"/>
            <a:chExt cx="2846070" cy="295910"/>
          </a:xfrm>
        </p:grpSpPr>
        <p:sp>
          <p:nvSpPr>
            <p:cNvPr id="59" name="object 59"/>
            <p:cNvSpPr/>
            <p:nvPr/>
          </p:nvSpPr>
          <p:spPr>
            <a:xfrm>
              <a:off x="4819650" y="2757170"/>
              <a:ext cx="406400" cy="295910"/>
            </a:xfrm>
            <a:custGeom>
              <a:avLst/>
              <a:gdLst/>
              <a:ahLst/>
              <a:cxnLst/>
              <a:rect l="l" t="t" r="r" b="b"/>
              <a:pathLst>
                <a:path w="406400" h="295910">
                  <a:moveTo>
                    <a:pt x="0" y="0"/>
                  </a:moveTo>
                  <a:lnTo>
                    <a:pt x="0" y="295909"/>
                  </a:lnTo>
                </a:path>
                <a:path w="406400" h="295910">
                  <a:moveTo>
                    <a:pt x="406400" y="0"/>
                  </a:moveTo>
                  <a:lnTo>
                    <a:pt x="406400" y="295909"/>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60" name="object 60"/>
            <p:cNvSpPr/>
            <p:nvPr/>
          </p:nvSpPr>
          <p:spPr>
            <a:xfrm>
              <a:off x="2386329" y="2877820"/>
              <a:ext cx="1738630" cy="0"/>
            </a:xfrm>
            <a:custGeom>
              <a:avLst/>
              <a:gdLst/>
              <a:ahLst/>
              <a:cxnLst/>
              <a:rect l="l" t="t" r="r" b="b"/>
              <a:pathLst>
                <a:path w="1738629">
                  <a:moveTo>
                    <a:pt x="0" y="0"/>
                  </a:moveTo>
                  <a:lnTo>
                    <a:pt x="447039" y="0"/>
                  </a:lnTo>
                </a:path>
                <a:path w="1738629">
                  <a:moveTo>
                    <a:pt x="646430" y="0"/>
                  </a:moveTo>
                  <a:lnTo>
                    <a:pt x="1094740" y="0"/>
                  </a:lnTo>
                </a:path>
                <a:path w="1738629">
                  <a:moveTo>
                    <a:pt x="1290320" y="0"/>
                  </a:moveTo>
                  <a:lnTo>
                    <a:pt x="1738630" y="0"/>
                  </a:lnTo>
                </a:path>
              </a:pathLst>
            </a:custGeom>
            <a:ln w="50676">
              <a:solidFill>
                <a:srgbClr val="F5BE68"/>
              </a:solidFill>
            </a:ln>
          </p:spPr>
          <p:txBody>
            <a:bodyPr wrap="square" lIns="0" tIns="0" rIns="0" bIns="0" rtlCol="0"/>
            <a:lstStyle/>
            <a:p>
              <a:endParaRPr kern="0">
                <a:solidFill>
                  <a:sysClr val="windowText" lastClr="000000"/>
                </a:solidFill>
              </a:endParaRPr>
            </a:p>
          </p:txBody>
        </p:sp>
        <p:sp>
          <p:nvSpPr>
            <p:cNvPr id="61" name="object 61"/>
            <p:cNvSpPr/>
            <p:nvPr/>
          </p:nvSpPr>
          <p:spPr>
            <a:xfrm>
              <a:off x="2917189" y="2979420"/>
              <a:ext cx="1626870" cy="0"/>
            </a:xfrm>
            <a:custGeom>
              <a:avLst/>
              <a:gdLst/>
              <a:ahLst/>
              <a:cxnLst/>
              <a:rect l="l" t="t" r="r" b="b"/>
              <a:pathLst>
                <a:path w="1626870">
                  <a:moveTo>
                    <a:pt x="0" y="0"/>
                  </a:moveTo>
                  <a:lnTo>
                    <a:pt x="332740" y="0"/>
                  </a:lnTo>
                </a:path>
                <a:path w="1626870">
                  <a:moveTo>
                    <a:pt x="645160" y="0"/>
                  </a:moveTo>
                  <a:lnTo>
                    <a:pt x="979170" y="0"/>
                  </a:lnTo>
                </a:path>
                <a:path w="1626870">
                  <a:moveTo>
                    <a:pt x="1292860" y="0"/>
                  </a:moveTo>
                  <a:lnTo>
                    <a:pt x="1626870" y="0"/>
                  </a:lnTo>
                </a:path>
              </a:pathLst>
            </a:custGeom>
            <a:ln w="50676">
              <a:solidFill>
                <a:srgbClr val="00DEC9"/>
              </a:solidFill>
            </a:ln>
          </p:spPr>
          <p:txBody>
            <a:bodyPr wrap="square" lIns="0" tIns="0" rIns="0" bIns="0" rtlCol="0"/>
            <a:lstStyle/>
            <a:p>
              <a:endParaRPr kern="0">
                <a:solidFill>
                  <a:sysClr val="windowText" lastClr="000000"/>
                </a:solidFill>
              </a:endParaRPr>
            </a:p>
          </p:txBody>
        </p:sp>
      </p:grpSp>
      <p:sp>
        <p:nvSpPr>
          <p:cNvPr id="64" name="Footer Placeholder 63">
            <a:extLst>
              <a:ext uri="{FF2B5EF4-FFF2-40B4-BE49-F238E27FC236}">
                <a16:creationId xmlns:a16="http://schemas.microsoft.com/office/drawing/2014/main" id="{E8A7D234-3AFB-D026-FA3E-35BA37B03826}"/>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5" name="Slide Number Placeholder 64">
            <a:extLst>
              <a:ext uri="{FF2B5EF4-FFF2-40B4-BE49-F238E27FC236}">
                <a16:creationId xmlns:a16="http://schemas.microsoft.com/office/drawing/2014/main" id="{88D59C9D-7DAE-3096-CB61-3A3AAE164C84}"/>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135</a:t>
            </a:fld>
            <a:endParaRPr lang="en-US" kern="0">
              <a:solidFill>
                <a:prstClr val="black">
                  <a:tint val="75000"/>
                </a:prstClr>
              </a:solidFill>
            </a:endParaRPr>
          </a:p>
        </p:txBody>
      </p:sp>
    </p:spTree>
    <p:extLst>
      <p:ext uri="{BB962C8B-B14F-4D97-AF65-F5344CB8AC3E}">
        <p14:creationId xmlns:p14="http://schemas.microsoft.com/office/powerpoint/2010/main" val="24110215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00929" y="113365"/>
            <a:ext cx="9389533" cy="1151597"/>
          </a:xfrm>
          <a:prstGeom prst="rect">
            <a:avLst/>
          </a:prstGeom>
        </p:spPr>
        <p:txBody>
          <a:bodyPr vert="horz" wrap="square" lIns="0" tIns="546100" rIns="0" bIns="0" rtlCol="0">
            <a:spAutoFit/>
          </a:bodyPr>
          <a:lstStyle/>
          <a:p>
            <a:pPr marL="73660">
              <a:spcBef>
                <a:spcPts val="100"/>
              </a:spcBef>
            </a:pPr>
            <a:r>
              <a:rPr spc="-20" dirty="0"/>
              <a:t>Traditional</a:t>
            </a:r>
            <a:r>
              <a:rPr spc="-200" dirty="0"/>
              <a:t> </a:t>
            </a:r>
            <a:r>
              <a:rPr dirty="0"/>
              <a:t>Pipeline</a:t>
            </a:r>
            <a:r>
              <a:rPr spc="-185" dirty="0"/>
              <a:t> </a:t>
            </a:r>
            <a:r>
              <a:rPr spc="-10" dirty="0"/>
              <a:t>Concept</a:t>
            </a:r>
          </a:p>
        </p:txBody>
      </p:sp>
      <p:sp>
        <p:nvSpPr>
          <p:cNvPr id="3" name="object 3"/>
          <p:cNvSpPr txBox="1"/>
          <p:nvPr/>
        </p:nvSpPr>
        <p:spPr>
          <a:xfrm>
            <a:off x="7153910" y="1460499"/>
            <a:ext cx="3174365" cy="528222"/>
          </a:xfrm>
          <a:prstGeom prst="rect">
            <a:avLst/>
          </a:prstGeom>
        </p:spPr>
        <p:txBody>
          <a:bodyPr vert="horz" wrap="square" lIns="0" tIns="11430" rIns="0" bIns="0" rtlCol="0">
            <a:spAutoFit/>
          </a:bodyPr>
          <a:lstStyle/>
          <a:p>
            <a:pPr marL="187960" marR="5080" indent="-175260">
              <a:lnSpc>
                <a:spcPct val="102000"/>
              </a:lnSpc>
              <a:spcBef>
                <a:spcPts val="90"/>
              </a:spcBef>
              <a:buClr>
                <a:srgbClr val="330066"/>
              </a:buClr>
              <a:buSzPct val="70588"/>
              <a:buFont typeface="Calibri"/>
              <a:buChar char="●"/>
              <a:tabLst>
                <a:tab pos="187960" algn="l"/>
              </a:tabLst>
            </a:pPr>
            <a:r>
              <a:rPr sz="1700" kern="0" dirty="0">
                <a:solidFill>
                  <a:sysClr val="windowText" lastClr="000000"/>
                </a:solidFill>
                <a:latin typeface="Arial"/>
                <a:cs typeface="Arial"/>
              </a:rPr>
              <a:t>Pipelining</a:t>
            </a:r>
            <a:r>
              <a:rPr sz="1700" kern="0" spc="85" dirty="0">
                <a:solidFill>
                  <a:sysClr val="windowText" lastClr="000000"/>
                </a:solidFill>
                <a:latin typeface="Arial"/>
                <a:cs typeface="Arial"/>
              </a:rPr>
              <a:t> </a:t>
            </a:r>
            <a:r>
              <a:rPr sz="1700" kern="0" dirty="0">
                <a:solidFill>
                  <a:sysClr val="windowText" lastClr="000000"/>
                </a:solidFill>
                <a:latin typeface="Arial"/>
                <a:cs typeface="Arial"/>
              </a:rPr>
              <a:t>doesn’t</a:t>
            </a:r>
            <a:r>
              <a:rPr sz="1700" kern="0" spc="90" dirty="0">
                <a:solidFill>
                  <a:sysClr val="windowText" lastClr="000000"/>
                </a:solidFill>
                <a:latin typeface="Arial"/>
                <a:cs typeface="Arial"/>
              </a:rPr>
              <a:t> </a:t>
            </a:r>
            <a:r>
              <a:rPr sz="1700" kern="0" dirty="0">
                <a:solidFill>
                  <a:sysClr val="windowText" lastClr="000000"/>
                </a:solidFill>
                <a:latin typeface="Arial"/>
                <a:cs typeface="Arial"/>
              </a:rPr>
              <a:t>help</a:t>
            </a:r>
            <a:r>
              <a:rPr sz="1700" kern="0" spc="100" dirty="0">
                <a:solidFill>
                  <a:sysClr val="windowText" lastClr="000000"/>
                </a:solidFill>
                <a:latin typeface="Arial"/>
                <a:cs typeface="Arial"/>
              </a:rPr>
              <a:t> </a:t>
            </a:r>
            <a:r>
              <a:rPr sz="1700" kern="0" spc="-10" dirty="0">
                <a:solidFill>
                  <a:sysClr val="windowText" lastClr="000000"/>
                </a:solidFill>
                <a:latin typeface="Arial"/>
                <a:cs typeface="Arial"/>
              </a:rPr>
              <a:t>latency </a:t>
            </a:r>
            <a:r>
              <a:rPr sz="1700" kern="0" dirty="0">
                <a:solidFill>
                  <a:sysClr val="windowText" lastClr="000000"/>
                </a:solidFill>
                <a:latin typeface="Arial"/>
                <a:cs typeface="Arial"/>
              </a:rPr>
              <a:t>of</a:t>
            </a:r>
            <a:r>
              <a:rPr sz="1700" kern="0" spc="35" dirty="0">
                <a:solidFill>
                  <a:sysClr val="windowText" lastClr="000000"/>
                </a:solidFill>
                <a:latin typeface="Arial"/>
                <a:cs typeface="Arial"/>
              </a:rPr>
              <a:t> </a:t>
            </a:r>
            <a:r>
              <a:rPr sz="1700" kern="0" dirty="0">
                <a:solidFill>
                  <a:sysClr val="windowText" lastClr="000000"/>
                </a:solidFill>
                <a:latin typeface="Arial"/>
                <a:cs typeface="Arial"/>
              </a:rPr>
              <a:t>single</a:t>
            </a:r>
            <a:r>
              <a:rPr sz="1700" kern="0" spc="45" dirty="0">
                <a:solidFill>
                  <a:sysClr val="windowText" lastClr="000000"/>
                </a:solidFill>
                <a:latin typeface="Arial"/>
                <a:cs typeface="Arial"/>
              </a:rPr>
              <a:t> </a:t>
            </a:r>
            <a:r>
              <a:rPr sz="1700" kern="0" dirty="0">
                <a:solidFill>
                  <a:sysClr val="windowText" lastClr="000000"/>
                </a:solidFill>
                <a:latin typeface="Arial"/>
                <a:cs typeface="Arial"/>
              </a:rPr>
              <a:t>task,</a:t>
            </a:r>
            <a:r>
              <a:rPr sz="1700" kern="0" spc="45" dirty="0">
                <a:solidFill>
                  <a:sysClr val="windowText" lastClr="000000"/>
                </a:solidFill>
                <a:latin typeface="Arial"/>
                <a:cs typeface="Arial"/>
              </a:rPr>
              <a:t> </a:t>
            </a:r>
            <a:r>
              <a:rPr sz="1700" kern="0" dirty="0">
                <a:solidFill>
                  <a:sysClr val="windowText" lastClr="000000"/>
                </a:solidFill>
                <a:latin typeface="Arial"/>
                <a:cs typeface="Arial"/>
              </a:rPr>
              <a:t>it</a:t>
            </a:r>
            <a:r>
              <a:rPr sz="1700" kern="0" spc="40" dirty="0">
                <a:solidFill>
                  <a:sysClr val="windowText" lastClr="000000"/>
                </a:solidFill>
                <a:latin typeface="Arial"/>
                <a:cs typeface="Arial"/>
              </a:rPr>
              <a:t> </a:t>
            </a:r>
            <a:r>
              <a:rPr sz="1700" kern="0" spc="-20" dirty="0">
                <a:solidFill>
                  <a:sysClr val="windowText" lastClr="000000"/>
                </a:solidFill>
                <a:latin typeface="Arial"/>
                <a:cs typeface="Arial"/>
              </a:rPr>
              <a:t>helps</a:t>
            </a:r>
            <a:endParaRPr sz="1700" kern="0">
              <a:solidFill>
                <a:sysClr val="windowText" lastClr="000000"/>
              </a:solidFill>
              <a:latin typeface="Arial"/>
              <a:cs typeface="Arial"/>
            </a:endParaRPr>
          </a:p>
        </p:txBody>
      </p:sp>
      <p:sp>
        <p:nvSpPr>
          <p:cNvPr id="4" name="object 4"/>
          <p:cNvSpPr txBox="1"/>
          <p:nvPr/>
        </p:nvSpPr>
        <p:spPr>
          <a:xfrm>
            <a:off x="7128509" y="1936242"/>
            <a:ext cx="3272154" cy="3839210"/>
          </a:xfrm>
          <a:prstGeom prst="rect">
            <a:avLst/>
          </a:prstGeom>
        </p:spPr>
        <p:txBody>
          <a:bodyPr vert="horz" wrap="square" lIns="0" tIns="70485" rIns="0" bIns="0" rtlCol="0">
            <a:spAutoFit/>
          </a:bodyPr>
          <a:lstStyle/>
          <a:p>
            <a:pPr marL="213360">
              <a:spcBef>
                <a:spcPts val="555"/>
              </a:spcBef>
            </a:pPr>
            <a:r>
              <a:rPr sz="1700" kern="0" dirty="0">
                <a:solidFill>
                  <a:sysClr val="windowText" lastClr="000000"/>
                </a:solidFill>
                <a:latin typeface="Arial"/>
                <a:cs typeface="Arial"/>
              </a:rPr>
              <a:t>throughput</a:t>
            </a:r>
            <a:r>
              <a:rPr sz="1700" kern="0" spc="65" dirty="0">
                <a:solidFill>
                  <a:sysClr val="windowText" lastClr="000000"/>
                </a:solidFill>
                <a:latin typeface="Arial"/>
                <a:cs typeface="Arial"/>
              </a:rPr>
              <a:t> </a:t>
            </a:r>
            <a:r>
              <a:rPr sz="1700" kern="0" dirty="0">
                <a:solidFill>
                  <a:sysClr val="windowText" lastClr="000000"/>
                </a:solidFill>
                <a:latin typeface="Arial"/>
                <a:cs typeface="Arial"/>
              </a:rPr>
              <a:t>of</a:t>
            </a:r>
            <a:r>
              <a:rPr sz="1700" kern="0" spc="70" dirty="0">
                <a:solidFill>
                  <a:sysClr val="windowText" lastClr="000000"/>
                </a:solidFill>
                <a:latin typeface="Arial"/>
                <a:cs typeface="Arial"/>
              </a:rPr>
              <a:t> </a:t>
            </a:r>
            <a:r>
              <a:rPr sz="1700" kern="0" dirty="0">
                <a:solidFill>
                  <a:sysClr val="windowText" lastClr="000000"/>
                </a:solidFill>
                <a:latin typeface="Arial"/>
                <a:cs typeface="Arial"/>
              </a:rPr>
              <a:t>entire</a:t>
            </a:r>
            <a:r>
              <a:rPr sz="1700" kern="0" spc="80" dirty="0">
                <a:solidFill>
                  <a:sysClr val="windowText" lastClr="000000"/>
                </a:solidFill>
                <a:latin typeface="Arial"/>
                <a:cs typeface="Arial"/>
              </a:rPr>
              <a:t> </a:t>
            </a:r>
            <a:r>
              <a:rPr sz="1700" kern="0" spc="-10" dirty="0">
                <a:solidFill>
                  <a:sysClr val="windowText" lastClr="000000"/>
                </a:solidFill>
                <a:latin typeface="Arial"/>
                <a:cs typeface="Arial"/>
              </a:rPr>
              <a:t>workload</a:t>
            </a:r>
            <a:endParaRPr sz="1700" kern="0">
              <a:solidFill>
                <a:sysClr val="windowText" lastClr="000000"/>
              </a:solidFill>
              <a:latin typeface="Arial"/>
              <a:cs typeface="Arial"/>
            </a:endParaRPr>
          </a:p>
          <a:p>
            <a:pPr marL="213360" marR="30480" indent="-175260">
              <a:lnSpc>
                <a:spcPct val="102000"/>
              </a:lnSpc>
              <a:spcBef>
                <a:spcPts val="415"/>
              </a:spcBef>
              <a:buClr>
                <a:srgbClr val="330066"/>
              </a:buClr>
              <a:buSzPct val="70588"/>
              <a:buFont typeface="Calibri"/>
              <a:buChar char="●"/>
              <a:tabLst>
                <a:tab pos="213360" algn="l"/>
              </a:tabLst>
            </a:pPr>
            <a:r>
              <a:rPr sz="1700" kern="0" dirty="0">
                <a:solidFill>
                  <a:sysClr val="windowText" lastClr="000000"/>
                </a:solidFill>
                <a:latin typeface="Arial"/>
                <a:cs typeface="Arial"/>
              </a:rPr>
              <a:t>Pipeline</a:t>
            </a:r>
            <a:r>
              <a:rPr sz="1700" kern="0" spc="60" dirty="0">
                <a:solidFill>
                  <a:sysClr val="windowText" lastClr="000000"/>
                </a:solidFill>
                <a:latin typeface="Arial"/>
                <a:cs typeface="Arial"/>
              </a:rPr>
              <a:t> </a:t>
            </a:r>
            <a:r>
              <a:rPr sz="1700" kern="0" dirty="0">
                <a:solidFill>
                  <a:sysClr val="windowText" lastClr="000000"/>
                </a:solidFill>
                <a:latin typeface="Arial"/>
                <a:cs typeface="Arial"/>
              </a:rPr>
              <a:t>rate</a:t>
            </a:r>
            <a:r>
              <a:rPr sz="1700" kern="0" spc="65" dirty="0">
                <a:solidFill>
                  <a:sysClr val="windowText" lastClr="000000"/>
                </a:solidFill>
                <a:latin typeface="Arial"/>
                <a:cs typeface="Arial"/>
              </a:rPr>
              <a:t> </a:t>
            </a:r>
            <a:r>
              <a:rPr sz="1700" kern="0" dirty="0">
                <a:solidFill>
                  <a:sysClr val="windowText" lastClr="000000"/>
                </a:solidFill>
                <a:latin typeface="Arial"/>
                <a:cs typeface="Arial"/>
              </a:rPr>
              <a:t>limited</a:t>
            </a:r>
            <a:r>
              <a:rPr sz="1700" kern="0" spc="65" dirty="0">
                <a:solidFill>
                  <a:sysClr val="windowText" lastClr="000000"/>
                </a:solidFill>
                <a:latin typeface="Arial"/>
                <a:cs typeface="Arial"/>
              </a:rPr>
              <a:t> </a:t>
            </a:r>
            <a:r>
              <a:rPr sz="1700" kern="0" dirty="0">
                <a:solidFill>
                  <a:sysClr val="windowText" lastClr="000000"/>
                </a:solidFill>
                <a:latin typeface="Arial"/>
                <a:cs typeface="Arial"/>
              </a:rPr>
              <a:t>by</a:t>
            </a:r>
            <a:r>
              <a:rPr sz="1700" kern="0" spc="75" dirty="0">
                <a:solidFill>
                  <a:sysClr val="windowText" lastClr="000000"/>
                </a:solidFill>
                <a:latin typeface="Arial"/>
                <a:cs typeface="Arial"/>
              </a:rPr>
              <a:t> </a:t>
            </a:r>
            <a:r>
              <a:rPr sz="1700" kern="0" spc="-10" dirty="0">
                <a:solidFill>
                  <a:sysClr val="windowText" lastClr="000000"/>
                </a:solidFill>
                <a:latin typeface="Arial"/>
                <a:cs typeface="Arial"/>
              </a:rPr>
              <a:t>slowest </a:t>
            </a:r>
            <a:r>
              <a:rPr sz="1700" kern="0" dirty="0">
                <a:solidFill>
                  <a:sysClr val="windowText" lastClr="000000"/>
                </a:solidFill>
                <a:latin typeface="Arial"/>
                <a:cs typeface="Arial"/>
              </a:rPr>
              <a:t>pipeline</a:t>
            </a:r>
            <a:r>
              <a:rPr sz="1700" kern="0" spc="90" dirty="0">
                <a:solidFill>
                  <a:sysClr val="windowText" lastClr="000000"/>
                </a:solidFill>
                <a:latin typeface="Arial"/>
                <a:cs typeface="Arial"/>
              </a:rPr>
              <a:t> </a:t>
            </a:r>
            <a:r>
              <a:rPr sz="1700" kern="0" spc="-20" dirty="0">
                <a:solidFill>
                  <a:sysClr val="windowText" lastClr="000000"/>
                </a:solidFill>
                <a:latin typeface="Arial"/>
                <a:cs typeface="Arial"/>
              </a:rPr>
              <a:t>stage</a:t>
            </a:r>
            <a:endParaRPr sz="1700" kern="0">
              <a:solidFill>
                <a:sysClr val="windowText" lastClr="000000"/>
              </a:solidFill>
              <a:latin typeface="Arial"/>
              <a:cs typeface="Arial"/>
            </a:endParaRPr>
          </a:p>
          <a:p>
            <a:pPr marL="213360" marR="144145" indent="-175260">
              <a:lnSpc>
                <a:spcPct val="102000"/>
              </a:lnSpc>
              <a:spcBef>
                <a:spcPts val="430"/>
              </a:spcBef>
              <a:buClr>
                <a:srgbClr val="330066"/>
              </a:buClr>
              <a:buSzPct val="70588"/>
              <a:buFont typeface="Calibri"/>
              <a:buChar char="●"/>
              <a:tabLst>
                <a:tab pos="213360" algn="l"/>
              </a:tabLst>
            </a:pPr>
            <a:r>
              <a:rPr sz="1700" kern="0" dirty="0">
                <a:solidFill>
                  <a:sysClr val="windowText" lastClr="000000"/>
                </a:solidFill>
                <a:latin typeface="Arial"/>
                <a:cs typeface="Arial"/>
              </a:rPr>
              <a:t>Multiple</a:t>
            </a:r>
            <a:r>
              <a:rPr sz="1700" kern="0" spc="75" dirty="0">
                <a:solidFill>
                  <a:sysClr val="windowText" lastClr="000000"/>
                </a:solidFill>
                <a:latin typeface="Arial"/>
                <a:cs typeface="Arial"/>
              </a:rPr>
              <a:t> </a:t>
            </a:r>
            <a:r>
              <a:rPr sz="1700" kern="0" dirty="0">
                <a:solidFill>
                  <a:sysClr val="windowText" lastClr="000000"/>
                </a:solidFill>
                <a:latin typeface="Arial"/>
                <a:cs typeface="Arial"/>
              </a:rPr>
              <a:t>tasks</a:t>
            </a:r>
            <a:r>
              <a:rPr sz="1700" kern="0" spc="90" dirty="0">
                <a:solidFill>
                  <a:sysClr val="windowText" lastClr="000000"/>
                </a:solidFill>
                <a:latin typeface="Arial"/>
                <a:cs typeface="Arial"/>
              </a:rPr>
              <a:t> </a:t>
            </a:r>
            <a:r>
              <a:rPr sz="1700" kern="0" spc="-10" dirty="0">
                <a:solidFill>
                  <a:sysClr val="windowText" lastClr="000000"/>
                </a:solidFill>
                <a:latin typeface="Arial"/>
                <a:cs typeface="Arial"/>
              </a:rPr>
              <a:t>operating </a:t>
            </a:r>
            <a:r>
              <a:rPr sz="1700" kern="0" dirty="0">
                <a:solidFill>
                  <a:sysClr val="windowText" lastClr="000000"/>
                </a:solidFill>
                <a:latin typeface="Arial"/>
                <a:cs typeface="Arial"/>
              </a:rPr>
              <a:t>simultaneously</a:t>
            </a:r>
            <a:r>
              <a:rPr sz="1700" kern="0" spc="140" dirty="0">
                <a:solidFill>
                  <a:sysClr val="windowText" lastClr="000000"/>
                </a:solidFill>
                <a:latin typeface="Arial"/>
                <a:cs typeface="Arial"/>
              </a:rPr>
              <a:t> </a:t>
            </a:r>
            <a:r>
              <a:rPr sz="1700" kern="0" dirty="0">
                <a:solidFill>
                  <a:sysClr val="windowText" lastClr="000000"/>
                </a:solidFill>
                <a:latin typeface="Arial"/>
                <a:cs typeface="Arial"/>
              </a:rPr>
              <a:t>using</a:t>
            </a:r>
            <a:r>
              <a:rPr sz="1700" kern="0" spc="130" dirty="0">
                <a:solidFill>
                  <a:sysClr val="windowText" lastClr="000000"/>
                </a:solidFill>
                <a:latin typeface="Arial"/>
                <a:cs typeface="Arial"/>
              </a:rPr>
              <a:t> </a:t>
            </a:r>
            <a:r>
              <a:rPr sz="1700" kern="0" spc="-10" dirty="0">
                <a:solidFill>
                  <a:sysClr val="windowText" lastClr="000000"/>
                </a:solidFill>
                <a:latin typeface="Arial"/>
                <a:cs typeface="Arial"/>
              </a:rPr>
              <a:t>different resources</a:t>
            </a:r>
            <a:endParaRPr sz="1700" kern="0">
              <a:solidFill>
                <a:sysClr val="windowText" lastClr="000000"/>
              </a:solidFill>
              <a:latin typeface="Arial"/>
              <a:cs typeface="Arial"/>
            </a:endParaRPr>
          </a:p>
          <a:p>
            <a:pPr marL="213360" marR="241935" indent="-175260">
              <a:lnSpc>
                <a:spcPct val="102000"/>
              </a:lnSpc>
              <a:spcBef>
                <a:spcPts val="430"/>
              </a:spcBef>
              <a:buClr>
                <a:srgbClr val="330066"/>
              </a:buClr>
              <a:buSzPct val="70588"/>
              <a:buFont typeface="Calibri"/>
              <a:buChar char="●"/>
              <a:tabLst>
                <a:tab pos="213360" algn="l"/>
              </a:tabLst>
            </a:pPr>
            <a:r>
              <a:rPr sz="1700" kern="0" dirty="0">
                <a:solidFill>
                  <a:sysClr val="windowText" lastClr="000000"/>
                </a:solidFill>
                <a:latin typeface="Arial"/>
                <a:cs typeface="Arial"/>
              </a:rPr>
              <a:t>Potential</a:t>
            </a:r>
            <a:r>
              <a:rPr sz="1700" kern="0" spc="75" dirty="0">
                <a:solidFill>
                  <a:sysClr val="windowText" lastClr="000000"/>
                </a:solidFill>
                <a:latin typeface="Arial"/>
                <a:cs typeface="Arial"/>
              </a:rPr>
              <a:t> </a:t>
            </a:r>
            <a:r>
              <a:rPr sz="1700" kern="0" dirty="0">
                <a:solidFill>
                  <a:sysClr val="windowText" lastClr="000000"/>
                </a:solidFill>
                <a:latin typeface="Arial"/>
                <a:cs typeface="Arial"/>
              </a:rPr>
              <a:t>speedup</a:t>
            </a:r>
            <a:r>
              <a:rPr sz="1700" kern="0" spc="95" dirty="0">
                <a:solidFill>
                  <a:sysClr val="windowText" lastClr="000000"/>
                </a:solidFill>
                <a:latin typeface="Arial"/>
                <a:cs typeface="Arial"/>
              </a:rPr>
              <a:t> </a:t>
            </a:r>
            <a:r>
              <a:rPr sz="1700" kern="0" dirty="0">
                <a:solidFill>
                  <a:sysClr val="windowText" lastClr="000000"/>
                </a:solidFill>
                <a:latin typeface="Arial"/>
                <a:cs typeface="Arial"/>
              </a:rPr>
              <a:t>=</a:t>
            </a:r>
            <a:r>
              <a:rPr sz="1700" kern="0" spc="85" dirty="0">
                <a:solidFill>
                  <a:sysClr val="windowText" lastClr="000000"/>
                </a:solidFill>
                <a:latin typeface="Arial"/>
                <a:cs typeface="Arial"/>
              </a:rPr>
              <a:t> </a:t>
            </a:r>
            <a:r>
              <a:rPr sz="1700" kern="0" spc="-10" dirty="0">
                <a:solidFill>
                  <a:sysClr val="windowText" lastClr="000000"/>
                </a:solidFill>
                <a:latin typeface="Arial"/>
                <a:cs typeface="Arial"/>
              </a:rPr>
              <a:t>Number </a:t>
            </a:r>
            <a:r>
              <a:rPr sz="1700" kern="0" dirty="0">
                <a:solidFill>
                  <a:sysClr val="windowText" lastClr="000000"/>
                </a:solidFill>
                <a:latin typeface="Arial"/>
                <a:cs typeface="Arial"/>
              </a:rPr>
              <a:t>pipe</a:t>
            </a:r>
            <a:r>
              <a:rPr sz="1700" kern="0" spc="60" dirty="0">
                <a:solidFill>
                  <a:sysClr val="windowText" lastClr="000000"/>
                </a:solidFill>
                <a:latin typeface="Arial"/>
                <a:cs typeface="Arial"/>
              </a:rPr>
              <a:t> </a:t>
            </a:r>
            <a:r>
              <a:rPr sz="1700" kern="0" spc="-10" dirty="0">
                <a:solidFill>
                  <a:sysClr val="windowText" lastClr="000000"/>
                </a:solidFill>
                <a:latin typeface="Arial"/>
                <a:cs typeface="Arial"/>
              </a:rPr>
              <a:t>stages</a:t>
            </a:r>
            <a:endParaRPr sz="1700" kern="0">
              <a:solidFill>
                <a:sysClr val="windowText" lastClr="000000"/>
              </a:solidFill>
              <a:latin typeface="Arial"/>
              <a:cs typeface="Arial"/>
            </a:endParaRPr>
          </a:p>
          <a:p>
            <a:pPr marL="213360" marR="370840" indent="-175260">
              <a:lnSpc>
                <a:spcPct val="102000"/>
              </a:lnSpc>
              <a:spcBef>
                <a:spcPts val="430"/>
              </a:spcBef>
              <a:buClr>
                <a:srgbClr val="330066"/>
              </a:buClr>
              <a:buSzPct val="70588"/>
              <a:buFont typeface="Calibri"/>
              <a:buChar char="●"/>
              <a:tabLst>
                <a:tab pos="213360" algn="l"/>
              </a:tabLst>
            </a:pPr>
            <a:r>
              <a:rPr sz="1700" kern="0" dirty="0">
                <a:solidFill>
                  <a:sysClr val="windowText" lastClr="000000"/>
                </a:solidFill>
                <a:latin typeface="Arial"/>
                <a:cs typeface="Arial"/>
              </a:rPr>
              <a:t>Unbalanced</a:t>
            </a:r>
            <a:r>
              <a:rPr sz="1700" kern="0" spc="85" dirty="0">
                <a:solidFill>
                  <a:sysClr val="windowText" lastClr="000000"/>
                </a:solidFill>
                <a:latin typeface="Arial"/>
                <a:cs typeface="Arial"/>
              </a:rPr>
              <a:t> </a:t>
            </a:r>
            <a:r>
              <a:rPr sz="1700" kern="0" dirty="0">
                <a:solidFill>
                  <a:sysClr val="windowText" lastClr="000000"/>
                </a:solidFill>
                <a:latin typeface="Arial"/>
                <a:cs typeface="Arial"/>
              </a:rPr>
              <a:t>lengths</a:t>
            </a:r>
            <a:r>
              <a:rPr sz="1700" kern="0" spc="100" dirty="0">
                <a:solidFill>
                  <a:sysClr val="windowText" lastClr="000000"/>
                </a:solidFill>
                <a:latin typeface="Arial"/>
                <a:cs typeface="Arial"/>
              </a:rPr>
              <a:t> </a:t>
            </a:r>
            <a:r>
              <a:rPr sz="1700" kern="0" dirty="0">
                <a:solidFill>
                  <a:sysClr val="windowText" lastClr="000000"/>
                </a:solidFill>
                <a:latin typeface="Arial"/>
                <a:cs typeface="Arial"/>
              </a:rPr>
              <a:t>of</a:t>
            </a:r>
            <a:r>
              <a:rPr sz="1700" kern="0" spc="80" dirty="0">
                <a:solidFill>
                  <a:sysClr val="windowText" lastClr="000000"/>
                </a:solidFill>
                <a:latin typeface="Arial"/>
                <a:cs typeface="Arial"/>
              </a:rPr>
              <a:t> </a:t>
            </a:r>
            <a:r>
              <a:rPr sz="1700" kern="0" spc="-20" dirty="0">
                <a:solidFill>
                  <a:sysClr val="windowText" lastClr="000000"/>
                </a:solidFill>
                <a:latin typeface="Arial"/>
                <a:cs typeface="Arial"/>
              </a:rPr>
              <a:t>pipe </a:t>
            </a:r>
            <a:r>
              <a:rPr sz="1700" kern="0" dirty="0">
                <a:solidFill>
                  <a:sysClr val="windowText" lastClr="000000"/>
                </a:solidFill>
                <a:latin typeface="Arial"/>
                <a:cs typeface="Arial"/>
              </a:rPr>
              <a:t>stages</a:t>
            </a:r>
            <a:r>
              <a:rPr sz="1700" kern="0" spc="95" dirty="0">
                <a:solidFill>
                  <a:sysClr val="windowText" lastClr="000000"/>
                </a:solidFill>
                <a:latin typeface="Arial"/>
                <a:cs typeface="Arial"/>
              </a:rPr>
              <a:t> </a:t>
            </a:r>
            <a:r>
              <a:rPr sz="1700" kern="0" dirty="0">
                <a:solidFill>
                  <a:sysClr val="windowText" lastClr="000000"/>
                </a:solidFill>
                <a:latin typeface="Arial"/>
                <a:cs typeface="Arial"/>
              </a:rPr>
              <a:t>reduces</a:t>
            </a:r>
            <a:r>
              <a:rPr sz="1700" kern="0" spc="100" dirty="0">
                <a:solidFill>
                  <a:sysClr val="windowText" lastClr="000000"/>
                </a:solidFill>
                <a:latin typeface="Arial"/>
                <a:cs typeface="Arial"/>
              </a:rPr>
              <a:t> </a:t>
            </a:r>
            <a:r>
              <a:rPr sz="1700" kern="0" spc="-10" dirty="0">
                <a:solidFill>
                  <a:sysClr val="windowText" lastClr="000000"/>
                </a:solidFill>
                <a:latin typeface="Arial"/>
                <a:cs typeface="Arial"/>
              </a:rPr>
              <a:t>speedup</a:t>
            </a:r>
            <a:endParaRPr sz="1700" kern="0">
              <a:solidFill>
                <a:sysClr val="windowText" lastClr="000000"/>
              </a:solidFill>
              <a:latin typeface="Arial"/>
              <a:cs typeface="Arial"/>
            </a:endParaRPr>
          </a:p>
          <a:p>
            <a:pPr marL="213360" marR="178435" indent="-175260">
              <a:lnSpc>
                <a:spcPct val="102000"/>
              </a:lnSpc>
              <a:spcBef>
                <a:spcPts val="430"/>
              </a:spcBef>
              <a:buClr>
                <a:srgbClr val="330066"/>
              </a:buClr>
              <a:buSzPct val="70588"/>
              <a:buFont typeface="Calibri"/>
              <a:buChar char="●"/>
              <a:tabLst>
                <a:tab pos="213360" algn="l"/>
              </a:tabLst>
            </a:pPr>
            <a:r>
              <a:rPr sz="1700" kern="0" dirty="0">
                <a:solidFill>
                  <a:sysClr val="windowText" lastClr="000000"/>
                </a:solidFill>
                <a:latin typeface="Arial"/>
                <a:cs typeface="Arial"/>
              </a:rPr>
              <a:t>Time</a:t>
            </a:r>
            <a:r>
              <a:rPr sz="1700" kern="0" spc="40" dirty="0">
                <a:solidFill>
                  <a:sysClr val="windowText" lastClr="000000"/>
                </a:solidFill>
                <a:latin typeface="Arial"/>
                <a:cs typeface="Arial"/>
              </a:rPr>
              <a:t> </a:t>
            </a:r>
            <a:r>
              <a:rPr sz="1700" kern="0" dirty="0">
                <a:solidFill>
                  <a:sysClr val="windowText" lastClr="000000"/>
                </a:solidFill>
                <a:latin typeface="Arial"/>
                <a:cs typeface="Arial"/>
              </a:rPr>
              <a:t>to</a:t>
            </a:r>
            <a:r>
              <a:rPr sz="1700" kern="0" spc="45" dirty="0">
                <a:solidFill>
                  <a:sysClr val="windowText" lastClr="000000"/>
                </a:solidFill>
                <a:latin typeface="Arial"/>
                <a:cs typeface="Arial"/>
              </a:rPr>
              <a:t> </a:t>
            </a:r>
            <a:r>
              <a:rPr sz="1700" kern="0" dirty="0">
                <a:solidFill>
                  <a:sysClr val="windowText" lastClr="000000"/>
                </a:solidFill>
                <a:latin typeface="Arial"/>
                <a:cs typeface="Arial"/>
              </a:rPr>
              <a:t>“fill”</a:t>
            </a:r>
            <a:r>
              <a:rPr sz="1700" kern="0" spc="40" dirty="0">
                <a:solidFill>
                  <a:sysClr val="windowText" lastClr="000000"/>
                </a:solidFill>
                <a:latin typeface="Arial"/>
                <a:cs typeface="Arial"/>
              </a:rPr>
              <a:t> </a:t>
            </a:r>
            <a:r>
              <a:rPr sz="1700" kern="0" dirty="0">
                <a:solidFill>
                  <a:sysClr val="windowText" lastClr="000000"/>
                </a:solidFill>
                <a:latin typeface="Arial"/>
                <a:cs typeface="Arial"/>
              </a:rPr>
              <a:t>pipeline</a:t>
            </a:r>
            <a:r>
              <a:rPr sz="1700" kern="0" spc="40" dirty="0">
                <a:solidFill>
                  <a:sysClr val="windowText" lastClr="000000"/>
                </a:solidFill>
                <a:latin typeface="Arial"/>
                <a:cs typeface="Arial"/>
              </a:rPr>
              <a:t> </a:t>
            </a:r>
            <a:r>
              <a:rPr sz="1700" kern="0" dirty="0">
                <a:solidFill>
                  <a:sysClr val="windowText" lastClr="000000"/>
                </a:solidFill>
                <a:latin typeface="Arial"/>
                <a:cs typeface="Arial"/>
              </a:rPr>
              <a:t>and</a:t>
            </a:r>
            <a:r>
              <a:rPr sz="1700" kern="0" spc="55" dirty="0">
                <a:solidFill>
                  <a:sysClr val="windowText" lastClr="000000"/>
                </a:solidFill>
                <a:latin typeface="Arial"/>
                <a:cs typeface="Arial"/>
              </a:rPr>
              <a:t> </a:t>
            </a:r>
            <a:r>
              <a:rPr sz="1700" kern="0" spc="-20" dirty="0">
                <a:solidFill>
                  <a:sysClr val="windowText" lastClr="000000"/>
                </a:solidFill>
                <a:latin typeface="Arial"/>
                <a:cs typeface="Arial"/>
              </a:rPr>
              <a:t>time </a:t>
            </a:r>
            <a:r>
              <a:rPr sz="1700" kern="0" dirty="0">
                <a:solidFill>
                  <a:sysClr val="windowText" lastClr="000000"/>
                </a:solidFill>
                <a:latin typeface="Arial"/>
                <a:cs typeface="Arial"/>
              </a:rPr>
              <a:t>to</a:t>
            </a:r>
            <a:r>
              <a:rPr sz="1700" kern="0" spc="55" dirty="0">
                <a:solidFill>
                  <a:sysClr val="windowText" lastClr="000000"/>
                </a:solidFill>
                <a:latin typeface="Arial"/>
                <a:cs typeface="Arial"/>
              </a:rPr>
              <a:t> </a:t>
            </a:r>
            <a:r>
              <a:rPr sz="1700" kern="0" dirty="0">
                <a:solidFill>
                  <a:sysClr val="windowText" lastClr="000000"/>
                </a:solidFill>
                <a:latin typeface="Arial"/>
                <a:cs typeface="Arial"/>
              </a:rPr>
              <a:t>“drain”</a:t>
            </a:r>
            <a:r>
              <a:rPr sz="1700" kern="0" spc="55" dirty="0">
                <a:solidFill>
                  <a:sysClr val="windowText" lastClr="000000"/>
                </a:solidFill>
                <a:latin typeface="Arial"/>
                <a:cs typeface="Arial"/>
              </a:rPr>
              <a:t> </a:t>
            </a:r>
            <a:r>
              <a:rPr sz="1700" kern="0" dirty="0">
                <a:solidFill>
                  <a:sysClr val="windowText" lastClr="000000"/>
                </a:solidFill>
                <a:latin typeface="Arial"/>
                <a:cs typeface="Arial"/>
              </a:rPr>
              <a:t>it</a:t>
            </a:r>
            <a:r>
              <a:rPr sz="1700" kern="0" spc="50" dirty="0">
                <a:solidFill>
                  <a:sysClr val="windowText" lastClr="000000"/>
                </a:solidFill>
                <a:latin typeface="Arial"/>
                <a:cs typeface="Arial"/>
              </a:rPr>
              <a:t> </a:t>
            </a:r>
            <a:r>
              <a:rPr sz="1700" kern="0" dirty="0">
                <a:solidFill>
                  <a:sysClr val="windowText" lastClr="000000"/>
                </a:solidFill>
                <a:latin typeface="Arial"/>
                <a:cs typeface="Arial"/>
              </a:rPr>
              <a:t>reduces</a:t>
            </a:r>
            <a:r>
              <a:rPr sz="1700" kern="0" spc="70" dirty="0">
                <a:solidFill>
                  <a:sysClr val="windowText" lastClr="000000"/>
                </a:solidFill>
                <a:latin typeface="Arial"/>
                <a:cs typeface="Arial"/>
              </a:rPr>
              <a:t> </a:t>
            </a:r>
            <a:r>
              <a:rPr sz="1700" kern="0" spc="-10" dirty="0">
                <a:solidFill>
                  <a:sysClr val="windowText" lastClr="000000"/>
                </a:solidFill>
                <a:latin typeface="Arial"/>
                <a:cs typeface="Arial"/>
              </a:rPr>
              <a:t>speedup</a:t>
            </a:r>
            <a:endParaRPr sz="1700" kern="0">
              <a:solidFill>
                <a:sysClr val="windowText" lastClr="000000"/>
              </a:solidFill>
              <a:latin typeface="Arial"/>
              <a:cs typeface="Arial"/>
            </a:endParaRPr>
          </a:p>
          <a:p>
            <a:pPr marL="213360" indent="-175260">
              <a:spcBef>
                <a:spcPts val="470"/>
              </a:spcBef>
              <a:buClr>
                <a:srgbClr val="330066"/>
              </a:buClr>
              <a:buSzPct val="70588"/>
              <a:buFont typeface="Calibri"/>
              <a:buChar char="●"/>
              <a:tabLst>
                <a:tab pos="213360" algn="l"/>
              </a:tabLst>
            </a:pPr>
            <a:r>
              <a:rPr sz="1700" kern="0" dirty="0">
                <a:solidFill>
                  <a:sysClr val="windowText" lastClr="000000"/>
                </a:solidFill>
                <a:latin typeface="Arial"/>
                <a:cs typeface="Arial"/>
              </a:rPr>
              <a:t>Stall</a:t>
            </a:r>
            <a:r>
              <a:rPr sz="1700" kern="0" spc="35" dirty="0">
                <a:solidFill>
                  <a:sysClr val="windowText" lastClr="000000"/>
                </a:solidFill>
                <a:latin typeface="Arial"/>
                <a:cs typeface="Arial"/>
              </a:rPr>
              <a:t> </a:t>
            </a:r>
            <a:r>
              <a:rPr sz="1700" kern="0" dirty="0">
                <a:solidFill>
                  <a:sysClr val="windowText" lastClr="000000"/>
                </a:solidFill>
                <a:latin typeface="Arial"/>
                <a:cs typeface="Arial"/>
              </a:rPr>
              <a:t>for</a:t>
            </a:r>
            <a:r>
              <a:rPr sz="1700" kern="0" spc="40" dirty="0">
                <a:solidFill>
                  <a:sysClr val="windowText" lastClr="000000"/>
                </a:solidFill>
                <a:latin typeface="Arial"/>
                <a:cs typeface="Arial"/>
              </a:rPr>
              <a:t> </a:t>
            </a:r>
            <a:r>
              <a:rPr sz="1700" kern="0" spc="-10" dirty="0">
                <a:solidFill>
                  <a:sysClr val="windowText" lastClr="000000"/>
                </a:solidFill>
                <a:latin typeface="Arial"/>
                <a:cs typeface="Arial"/>
              </a:rPr>
              <a:t>Dependences</a:t>
            </a:r>
            <a:endParaRPr sz="1700" kern="0">
              <a:solidFill>
                <a:sysClr val="windowText" lastClr="000000"/>
              </a:solidFill>
              <a:latin typeface="Arial"/>
              <a:cs typeface="Arial"/>
            </a:endParaRPr>
          </a:p>
        </p:txBody>
      </p:sp>
      <p:grpSp>
        <p:nvGrpSpPr>
          <p:cNvPr id="5" name="object 5"/>
          <p:cNvGrpSpPr/>
          <p:nvPr/>
        </p:nvGrpSpPr>
        <p:grpSpPr>
          <a:xfrm>
            <a:off x="2378770" y="3135690"/>
            <a:ext cx="527050" cy="469900"/>
            <a:chOff x="854770" y="3135690"/>
            <a:chExt cx="527050" cy="469900"/>
          </a:xfrm>
        </p:grpSpPr>
        <p:sp>
          <p:nvSpPr>
            <p:cNvPr id="6" name="object 6"/>
            <p:cNvSpPr/>
            <p:nvPr/>
          </p:nvSpPr>
          <p:spPr>
            <a:xfrm>
              <a:off x="861059" y="3141980"/>
              <a:ext cx="513080" cy="457200"/>
            </a:xfrm>
            <a:custGeom>
              <a:avLst/>
              <a:gdLst/>
              <a:ahLst/>
              <a:cxnLst/>
              <a:rect l="l" t="t" r="r" b="b"/>
              <a:pathLst>
                <a:path w="513080" h="457200">
                  <a:moveTo>
                    <a:pt x="62230" y="5080"/>
                  </a:moveTo>
                  <a:lnTo>
                    <a:pt x="179070" y="128270"/>
                  </a:lnTo>
                  <a:lnTo>
                    <a:pt x="160020" y="133350"/>
                  </a:lnTo>
                  <a:lnTo>
                    <a:pt x="128270" y="140970"/>
                  </a:lnTo>
                  <a:lnTo>
                    <a:pt x="99059" y="153670"/>
                  </a:lnTo>
                  <a:lnTo>
                    <a:pt x="54609" y="182880"/>
                  </a:lnTo>
                  <a:lnTo>
                    <a:pt x="21590" y="218440"/>
                  </a:lnTo>
                  <a:lnTo>
                    <a:pt x="5080" y="262890"/>
                  </a:lnTo>
                  <a:lnTo>
                    <a:pt x="0" y="295910"/>
                  </a:lnTo>
                  <a:lnTo>
                    <a:pt x="1270" y="312420"/>
                  </a:lnTo>
                  <a:lnTo>
                    <a:pt x="20320" y="360680"/>
                  </a:lnTo>
                  <a:lnTo>
                    <a:pt x="46990" y="392430"/>
                  </a:lnTo>
                  <a:lnTo>
                    <a:pt x="87630" y="422910"/>
                  </a:lnTo>
                  <a:lnTo>
                    <a:pt x="140970" y="445770"/>
                  </a:lnTo>
                  <a:lnTo>
                    <a:pt x="190500" y="455930"/>
                  </a:lnTo>
                  <a:lnTo>
                    <a:pt x="208280" y="457200"/>
                  </a:lnTo>
                  <a:lnTo>
                    <a:pt x="295909" y="457200"/>
                  </a:lnTo>
                  <a:lnTo>
                    <a:pt x="336550" y="453390"/>
                  </a:lnTo>
                  <a:lnTo>
                    <a:pt x="384809" y="440690"/>
                  </a:lnTo>
                  <a:lnTo>
                    <a:pt x="438150" y="415290"/>
                  </a:lnTo>
                  <a:lnTo>
                    <a:pt x="473709" y="383540"/>
                  </a:lnTo>
                  <a:lnTo>
                    <a:pt x="501650" y="341630"/>
                  </a:lnTo>
                  <a:lnTo>
                    <a:pt x="513080" y="290830"/>
                  </a:lnTo>
                  <a:lnTo>
                    <a:pt x="511809" y="269240"/>
                  </a:lnTo>
                  <a:lnTo>
                    <a:pt x="509270" y="256540"/>
                  </a:lnTo>
                  <a:lnTo>
                    <a:pt x="501650" y="241300"/>
                  </a:lnTo>
                  <a:lnTo>
                    <a:pt x="494030" y="223520"/>
                  </a:lnTo>
                  <a:lnTo>
                    <a:pt x="459740" y="184150"/>
                  </a:lnTo>
                  <a:lnTo>
                    <a:pt x="411480" y="153670"/>
                  </a:lnTo>
                  <a:lnTo>
                    <a:pt x="391159" y="143510"/>
                  </a:lnTo>
                  <a:lnTo>
                    <a:pt x="374650" y="138430"/>
                  </a:lnTo>
                  <a:lnTo>
                    <a:pt x="354330" y="133350"/>
                  </a:lnTo>
                  <a:lnTo>
                    <a:pt x="336550" y="129540"/>
                  </a:lnTo>
                  <a:lnTo>
                    <a:pt x="320040" y="128270"/>
                  </a:lnTo>
                  <a:lnTo>
                    <a:pt x="447895" y="24130"/>
                  </a:lnTo>
                  <a:lnTo>
                    <a:pt x="243840" y="24130"/>
                  </a:lnTo>
                  <a:lnTo>
                    <a:pt x="233278" y="21590"/>
                  </a:lnTo>
                  <a:lnTo>
                    <a:pt x="146050" y="21590"/>
                  </a:lnTo>
                  <a:lnTo>
                    <a:pt x="62230" y="5080"/>
                  </a:lnTo>
                  <a:close/>
                </a:path>
                <a:path w="513080" h="457200">
                  <a:moveTo>
                    <a:pt x="350520" y="0"/>
                  </a:moveTo>
                  <a:lnTo>
                    <a:pt x="243840" y="0"/>
                  </a:lnTo>
                  <a:lnTo>
                    <a:pt x="243840" y="24130"/>
                  </a:lnTo>
                  <a:lnTo>
                    <a:pt x="447895" y="24130"/>
                  </a:lnTo>
                  <a:lnTo>
                    <a:pt x="449454" y="22860"/>
                  </a:lnTo>
                  <a:lnTo>
                    <a:pt x="349250" y="22860"/>
                  </a:lnTo>
                  <a:lnTo>
                    <a:pt x="350520" y="0"/>
                  </a:lnTo>
                  <a:close/>
                </a:path>
                <a:path w="513080" h="457200">
                  <a:moveTo>
                    <a:pt x="477520" y="0"/>
                  </a:moveTo>
                  <a:lnTo>
                    <a:pt x="349250" y="22860"/>
                  </a:lnTo>
                  <a:lnTo>
                    <a:pt x="449454" y="22860"/>
                  </a:lnTo>
                  <a:lnTo>
                    <a:pt x="477520" y="0"/>
                  </a:lnTo>
                  <a:close/>
                </a:path>
                <a:path w="513080" h="457200">
                  <a:moveTo>
                    <a:pt x="143509" y="0"/>
                  </a:moveTo>
                  <a:lnTo>
                    <a:pt x="146050" y="21590"/>
                  </a:lnTo>
                  <a:lnTo>
                    <a:pt x="233278" y="21590"/>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7" name="object 7"/>
            <p:cNvSpPr/>
            <p:nvPr/>
          </p:nvSpPr>
          <p:spPr>
            <a:xfrm>
              <a:off x="861059" y="3141980"/>
              <a:ext cx="513080" cy="457200"/>
            </a:xfrm>
            <a:custGeom>
              <a:avLst/>
              <a:gdLst/>
              <a:ahLst/>
              <a:cxnLst/>
              <a:rect l="l" t="t" r="r" b="b"/>
              <a:pathLst>
                <a:path w="513080" h="457200">
                  <a:moveTo>
                    <a:pt x="62230" y="5080"/>
                  </a:moveTo>
                  <a:lnTo>
                    <a:pt x="146050" y="21590"/>
                  </a:lnTo>
                  <a:lnTo>
                    <a:pt x="143509" y="0"/>
                  </a:lnTo>
                  <a:lnTo>
                    <a:pt x="243840" y="24130"/>
                  </a:lnTo>
                  <a:lnTo>
                    <a:pt x="243840" y="0"/>
                  </a:lnTo>
                  <a:lnTo>
                    <a:pt x="350520" y="0"/>
                  </a:lnTo>
                  <a:lnTo>
                    <a:pt x="349250" y="22860"/>
                  </a:lnTo>
                  <a:lnTo>
                    <a:pt x="477520" y="0"/>
                  </a:lnTo>
                  <a:lnTo>
                    <a:pt x="320040" y="128270"/>
                  </a:lnTo>
                  <a:lnTo>
                    <a:pt x="336550" y="129540"/>
                  </a:lnTo>
                  <a:lnTo>
                    <a:pt x="354330" y="133350"/>
                  </a:lnTo>
                  <a:lnTo>
                    <a:pt x="374650" y="138430"/>
                  </a:lnTo>
                  <a:lnTo>
                    <a:pt x="391159" y="143510"/>
                  </a:lnTo>
                  <a:lnTo>
                    <a:pt x="411480" y="153670"/>
                  </a:lnTo>
                  <a:lnTo>
                    <a:pt x="429259" y="161290"/>
                  </a:lnTo>
                  <a:lnTo>
                    <a:pt x="472440" y="195580"/>
                  </a:lnTo>
                  <a:lnTo>
                    <a:pt x="501650" y="241300"/>
                  </a:lnTo>
                  <a:lnTo>
                    <a:pt x="509270" y="256540"/>
                  </a:lnTo>
                  <a:lnTo>
                    <a:pt x="511809" y="269240"/>
                  </a:lnTo>
                  <a:lnTo>
                    <a:pt x="513080" y="290830"/>
                  </a:lnTo>
                  <a:lnTo>
                    <a:pt x="511809" y="309880"/>
                  </a:lnTo>
                  <a:lnTo>
                    <a:pt x="496570" y="354330"/>
                  </a:lnTo>
                  <a:lnTo>
                    <a:pt x="457200" y="401320"/>
                  </a:lnTo>
                  <a:lnTo>
                    <a:pt x="419100" y="425450"/>
                  </a:lnTo>
                  <a:lnTo>
                    <a:pt x="369570" y="445770"/>
                  </a:lnTo>
                  <a:lnTo>
                    <a:pt x="314959" y="455930"/>
                  </a:lnTo>
                  <a:lnTo>
                    <a:pt x="295909" y="457200"/>
                  </a:lnTo>
                  <a:lnTo>
                    <a:pt x="208280" y="457200"/>
                  </a:lnTo>
                  <a:lnTo>
                    <a:pt x="168909" y="452120"/>
                  </a:lnTo>
                  <a:lnTo>
                    <a:pt x="114300" y="435610"/>
                  </a:lnTo>
                  <a:lnTo>
                    <a:pt x="63500" y="406400"/>
                  </a:lnTo>
                  <a:lnTo>
                    <a:pt x="33020" y="378460"/>
                  </a:lnTo>
                  <a:lnTo>
                    <a:pt x="11430" y="340360"/>
                  </a:lnTo>
                  <a:lnTo>
                    <a:pt x="0" y="295910"/>
                  </a:lnTo>
                  <a:lnTo>
                    <a:pt x="1270" y="283210"/>
                  </a:lnTo>
                  <a:lnTo>
                    <a:pt x="11430" y="242570"/>
                  </a:lnTo>
                  <a:lnTo>
                    <a:pt x="38100" y="200660"/>
                  </a:lnTo>
                  <a:lnTo>
                    <a:pt x="77470" y="166370"/>
                  </a:lnTo>
                  <a:lnTo>
                    <a:pt x="128270" y="140970"/>
                  </a:lnTo>
                  <a:lnTo>
                    <a:pt x="160020" y="133350"/>
                  </a:lnTo>
                  <a:lnTo>
                    <a:pt x="179070" y="128270"/>
                  </a:lnTo>
                  <a:lnTo>
                    <a:pt x="62230" y="508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8" name="object 8"/>
            <p:cNvSpPr/>
            <p:nvPr/>
          </p:nvSpPr>
          <p:spPr>
            <a:xfrm>
              <a:off x="854760" y="3135693"/>
              <a:ext cx="527050" cy="469900"/>
            </a:xfrm>
            <a:custGeom>
              <a:avLst/>
              <a:gdLst/>
              <a:ahLst/>
              <a:cxnLst/>
              <a:rect l="l" t="t" r="r" b="b"/>
              <a:pathLst>
                <a:path w="52705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7050" h="469900">
                  <a:moveTo>
                    <a:pt x="526935" y="463486"/>
                  </a:moveTo>
                  <a:lnTo>
                    <a:pt x="525094" y="459041"/>
                  </a:lnTo>
                  <a:lnTo>
                    <a:pt x="520649" y="457200"/>
                  </a:lnTo>
                  <a:lnTo>
                    <a:pt x="516191" y="459041"/>
                  </a:lnTo>
                  <a:lnTo>
                    <a:pt x="514350" y="463486"/>
                  </a:lnTo>
                  <a:lnTo>
                    <a:pt x="516191" y="467944"/>
                  </a:lnTo>
                  <a:lnTo>
                    <a:pt x="520649" y="469785"/>
                  </a:lnTo>
                  <a:lnTo>
                    <a:pt x="525094" y="467944"/>
                  </a:lnTo>
                  <a:lnTo>
                    <a:pt x="52693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9" name="object 9"/>
          <p:cNvSpPr txBox="1"/>
          <p:nvPr/>
        </p:nvSpPr>
        <p:spPr>
          <a:xfrm>
            <a:off x="2569210" y="3247390"/>
            <a:ext cx="190500" cy="299720"/>
          </a:xfrm>
          <a:prstGeom prst="rect">
            <a:avLst/>
          </a:prstGeom>
        </p:spPr>
        <p:txBody>
          <a:bodyPr vert="horz" wrap="square" lIns="0" tIns="12700" rIns="0" bIns="0" rtlCol="0">
            <a:spAutoFit/>
          </a:bodyPr>
          <a:lstStyle/>
          <a:p>
            <a:pPr marL="12700">
              <a:spcBef>
                <a:spcPts val="100"/>
              </a:spcBef>
            </a:pPr>
            <a:r>
              <a:rPr b="1" kern="0" spc="-50" dirty="0">
                <a:solidFill>
                  <a:sysClr val="windowText" lastClr="000000"/>
                </a:solidFill>
                <a:latin typeface="Arial"/>
                <a:cs typeface="Arial"/>
              </a:rPr>
              <a:t>A</a:t>
            </a:r>
            <a:endParaRPr kern="0">
              <a:solidFill>
                <a:sysClr val="windowText" lastClr="000000"/>
              </a:solidFill>
              <a:latin typeface="Arial"/>
              <a:cs typeface="Arial"/>
            </a:endParaRPr>
          </a:p>
        </p:txBody>
      </p:sp>
      <p:grpSp>
        <p:nvGrpSpPr>
          <p:cNvPr id="10" name="object 10"/>
          <p:cNvGrpSpPr/>
          <p:nvPr/>
        </p:nvGrpSpPr>
        <p:grpSpPr>
          <a:xfrm>
            <a:off x="2366070" y="3986590"/>
            <a:ext cx="527050" cy="469900"/>
            <a:chOff x="842070" y="3986590"/>
            <a:chExt cx="527050" cy="469900"/>
          </a:xfrm>
        </p:grpSpPr>
        <p:sp>
          <p:nvSpPr>
            <p:cNvPr id="11" name="object 11"/>
            <p:cNvSpPr/>
            <p:nvPr/>
          </p:nvSpPr>
          <p:spPr>
            <a:xfrm>
              <a:off x="848359" y="3992880"/>
              <a:ext cx="513080" cy="457200"/>
            </a:xfrm>
            <a:custGeom>
              <a:avLst/>
              <a:gdLst/>
              <a:ahLst/>
              <a:cxnLst/>
              <a:rect l="l" t="t" r="r" b="b"/>
              <a:pathLst>
                <a:path w="513080" h="457200">
                  <a:moveTo>
                    <a:pt x="62230" y="5080"/>
                  </a:moveTo>
                  <a:lnTo>
                    <a:pt x="180340" y="128270"/>
                  </a:lnTo>
                  <a:lnTo>
                    <a:pt x="160020" y="133350"/>
                  </a:lnTo>
                  <a:lnTo>
                    <a:pt x="128270" y="140970"/>
                  </a:lnTo>
                  <a:lnTo>
                    <a:pt x="99059" y="153670"/>
                  </a:lnTo>
                  <a:lnTo>
                    <a:pt x="54609" y="182880"/>
                  </a:lnTo>
                  <a:lnTo>
                    <a:pt x="21590" y="218440"/>
                  </a:lnTo>
                  <a:lnTo>
                    <a:pt x="5080" y="262890"/>
                  </a:lnTo>
                  <a:lnTo>
                    <a:pt x="0" y="295910"/>
                  </a:lnTo>
                  <a:lnTo>
                    <a:pt x="1270" y="312420"/>
                  </a:lnTo>
                  <a:lnTo>
                    <a:pt x="6350" y="325120"/>
                  </a:lnTo>
                  <a:lnTo>
                    <a:pt x="11430" y="339090"/>
                  </a:lnTo>
                  <a:lnTo>
                    <a:pt x="33020" y="378460"/>
                  </a:lnTo>
                  <a:lnTo>
                    <a:pt x="63500" y="406400"/>
                  </a:lnTo>
                  <a:lnTo>
                    <a:pt x="114300" y="434340"/>
                  </a:lnTo>
                  <a:lnTo>
                    <a:pt x="168909" y="452120"/>
                  </a:lnTo>
                  <a:lnTo>
                    <a:pt x="190500" y="454660"/>
                  </a:lnTo>
                  <a:lnTo>
                    <a:pt x="208280" y="457200"/>
                  </a:lnTo>
                  <a:lnTo>
                    <a:pt x="295909" y="457200"/>
                  </a:lnTo>
                  <a:lnTo>
                    <a:pt x="314959" y="454660"/>
                  </a:lnTo>
                  <a:lnTo>
                    <a:pt x="336550" y="453390"/>
                  </a:lnTo>
                  <a:lnTo>
                    <a:pt x="384809" y="440690"/>
                  </a:lnTo>
                  <a:lnTo>
                    <a:pt x="438150" y="414020"/>
                  </a:lnTo>
                  <a:lnTo>
                    <a:pt x="473709" y="383540"/>
                  </a:lnTo>
                  <a:lnTo>
                    <a:pt x="502920" y="341630"/>
                  </a:lnTo>
                  <a:lnTo>
                    <a:pt x="506730" y="325120"/>
                  </a:lnTo>
                  <a:lnTo>
                    <a:pt x="511809" y="309880"/>
                  </a:lnTo>
                  <a:lnTo>
                    <a:pt x="513080" y="289560"/>
                  </a:lnTo>
                  <a:lnTo>
                    <a:pt x="511809" y="269240"/>
                  </a:lnTo>
                  <a:lnTo>
                    <a:pt x="509270" y="256540"/>
                  </a:lnTo>
                  <a:lnTo>
                    <a:pt x="483870" y="209550"/>
                  </a:lnTo>
                  <a:lnTo>
                    <a:pt x="445770" y="171450"/>
                  </a:lnTo>
                  <a:lnTo>
                    <a:pt x="411480" y="153670"/>
                  </a:lnTo>
                  <a:lnTo>
                    <a:pt x="391159" y="143510"/>
                  </a:lnTo>
                  <a:lnTo>
                    <a:pt x="374650" y="137160"/>
                  </a:lnTo>
                  <a:lnTo>
                    <a:pt x="353059" y="133350"/>
                  </a:lnTo>
                  <a:lnTo>
                    <a:pt x="336550" y="129540"/>
                  </a:lnTo>
                  <a:lnTo>
                    <a:pt x="321309" y="128270"/>
                  </a:lnTo>
                  <a:lnTo>
                    <a:pt x="448133" y="24130"/>
                  </a:lnTo>
                  <a:lnTo>
                    <a:pt x="245109" y="24130"/>
                  </a:lnTo>
                  <a:lnTo>
                    <a:pt x="229268" y="20320"/>
                  </a:lnTo>
                  <a:lnTo>
                    <a:pt x="146050" y="20320"/>
                  </a:lnTo>
                  <a:lnTo>
                    <a:pt x="62230" y="5080"/>
                  </a:lnTo>
                  <a:close/>
                </a:path>
                <a:path w="513080" h="457200">
                  <a:moveTo>
                    <a:pt x="350520" y="0"/>
                  </a:moveTo>
                  <a:lnTo>
                    <a:pt x="245109" y="0"/>
                  </a:lnTo>
                  <a:lnTo>
                    <a:pt x="245109" y="24130"/>
                  </a:lnTo>
                  <a:lnTo>
                    <a:pt x="448133" y="24130"/>
                  </a:lnTo>
                  <a:lnTo>
                    <a:pt x="449680" y="22860"/>
                  </a:lnTo>
                  <a:lnTo>
                    <a:pt x="349250" y="22860"/>
                  </a:lnTo>
                  <a:lnTo>
                    <a:pt x="350520" y="0"/>
                  </a:lnTo>
                  <a:close/>
                </a:path>
                <a:path w="513080" h="457200">
                  <a:moveTo>
                    <a:pt x="477520" y="0"/>
                  </a:moveTo>
                  <a:lnTo>
                    <a:pt x="349250" y="22860"/>
                  </a:lnTo>
                  <a:lnTo>
                    <a:pt x="449680" y="22860"/>
                  </a:lnTo>
                  <a:lnTo>
                    <a:pt x="477520" y="0"/>
                  </a:lnTo>
                  <a:close/>
                </a:path>
                <a:path w="513080" h="457200">
                  <a:moveTo>
                    <a:pt x="144780" y="0"/>
                  </a:moveTo>
                  <a:lnTo>
                    <a:pt x="146050" y="20320"/>
                  </a:lnTo>
                  <a:lnTo>
                    <a:pt x="229268" y="20320"/>
                  </a:lnTo>
                  <a:lnTo>
                    <a:pt x="144780"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12" name="object 12"/>
            <p:cNvSpPr/>
            <p:nvPr/>
          </p:nvSpPr>
          <p:spPr>
            <a:xfrm>
              <a:off x="848359" y="3992880"/>
              <a:ext cx="513080" cy="457200"/>
            </a:xfrm>
            <a:custGeom>
              <a:avLst/>
              <a:gdLst/>
              <a:ahLst/>
              <a:cxnLst/>
              <a:rect l="l" t="t" r="r" b="b"/>
              <a:pathLst>
                <a:path w="513080" h="457200">
                  <a:moveTo>
                    <a:pt x="62230" y="5080"/>
                  </a:moveTo>
                  <a:lnTo>
                    <a:pt x="146050" y="20320"/>
                  </a:lnTo>
                  <a:lnTo>
                    <a:pt x="144780" y="0"/>
                  </a:lnTo>
                  <a:lnTo>
                    <a:pt x="245109" y="24130"/>
                  </a:lnTo>
                  <a:lnTo>
                    <a:pt x="245109" y="0"/>
                  </a:lnTo>
                  <a:lnTo>
                    <a:pt x="350520" y="0"/>
                  </a:lnTo>
                  <a:lnTo>
                    <a:pt x="349250" y="22860"/>
                  </a:lnTo>
                  <a:lnTo>
                    <a:pt x="477520" y="0"/>
                  </a:lnTo>
                  <a:lnTo>
                    <a:pt x="321309" y="128270"/>
                  </a:lnTo>
                  <a:lnTo>
                    <a:pt x="336550" y="129540"/>
                  </a:lnTo>
                  <a:lnTo>
                    <a:pt x="353059" y="133350"/>
                  </a:lnTo>
                  <a:lnTo>
                    <a:pt x="374650" y="137160"/>
                  </a:lnTo>
                  <a:lnTo>
                    <a:pt x="391159" y="143510"/>
                  </a:lnTo>
                  <a:lnTo>
                    <a:pt x="411480" y="153670"/>
                  </a:lnTo>
                  <a:lnTo>
                    <a:pt x="429259" y="161290"/>
                  </a:lnTo>
                  <a:lnTo>
                    <a:pt x="445770" y="171450"/>
                  </a:lnTo>
                  <a:lnTo>
                    <a:pt x="459740" y="184150"/>
                  </a:lnTo>
                  <a:lnTo>
                    <a:pt x="472440" y="195580"/>
                  </a:lnTo>
                  <a:lnTo>
                    <a:pt x="502920" y="241300"/>
                  </a:lnTo>
                  <a:lnTo>
                    <a:pt x="513080" y="289560"/>
                  </a:lnTo>
                  <a:lnTo>
                    <a:pt x="511809" y="309880"/>
                  </a:lnTo>
                  <a:lnTo>
                    <a:pt x="506730" y="325120"/>
                  </a:lnTo>
                  <a:lnTo>
                    <a:pt x="502920" y="341630"/>
                  </a:lnTo>
                  <a:lnTo>
                    <a:pt x="473709" y="383540"/>
                  </a:lnTo>
                  <a:lnTo>
                    <a:pt x="438150" y="414020"/>
                  </a:lnTo>
                  <a:lnTo>
                    <a:pt x="402590" y="433070"/>
                  </a:lnTo>
                  <a:lnTo>
                    <a:pt x="350520" y="450850"/>
                  </a:lnTo>
                  <a:lnTo>
                    <a:pt x="314959" y="454660"/>
                  </a:lnTo>
                  <a:lnTo>
                    <a:pt x="295909" y="457200"/>
                  </a:lnTo>
                  <a:lnTo>
                    <a:pt x="208280" y="457200"/>
                  </a:lnTo>
                  <a:lnTo>
                    <a:pt x="190500" y="454660"/>
                  </a:lnTo>
                  <a:lnTo>
                    <a:pt x="168909" y="452120"/>
                  </a:lnTo>
                  <a:lnTo>
                    <a:pt x="114300" y="434340"/>
                  </a:lnTo>
                  <a:lnTo>
                    <a:pt x="63500" y="406400"/>
                  </a:lnTo>
                  <a:lnTo>
                    <a:pt x="33020" y="378460"/>
                  </a:lnTo>
                  <a:lnTo>
                    <a:pt x="11430" y="339090"/>
                  </a:lnTo>
                  <a:lnTo>
                    <a:pt x="6350" y="325120"/>
                  </a:lnTo>
                  <a:lnTo>
                    <a:pt x="1270" y="312420"/>
                  </a:lnTo>
                  <a:lnTo>
                    <a:pt x="0" y="295910"/>
                  </a:lnTo>
                  <a:lnTo>
                    <a:pt x="1270" y="283210"/>
                  </a:lnTo>
                  <a:lnTo>
                    <a:pt x="5080" y="262890"/>
                  </a:lnTo>
                  <a:lnTo>
                    <a:pt x="21590" y="218440"/>
                  </a:lnTo>
                  <a:lnTo>
                    <a:pt x="54609" y="182880"/>
                  </a:lnTo>
                  <a:lnTo>
                    <a:pt x="99059" y="153670"/>
                  </a:lnTo>
                  <a:lnTo>
                    <a:pt x="160020" y="133350"/>
                  </a:lnTo>
                  <a:lnTo>
                    <a:pt x="180340" y="128270"/>
                  </a:lnTo>
                  <a:lnTo>
                    <a:pt x="62230" y="508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3" name="object 13"/>
            <p:cNvSpPr/>
            <p:nvPr/>
          </p:nvSpPr>
          <p:spPr>
            <a:xfrm>
              <a:off x="842060" y="3986593"/>
              <a:ext cx="527050" cy="469900"/>
            </a:xfrm>
            <a:custGeom>
              <a:avLst/>
              <a:gdLst/>
              <a:ahLst/>
              <a:cxnLst/>
              <a:rect l="l" t="t" r="r" b="b"/>
              <a:pathLst>
                <a:path w="52705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7050" h="469900">
                  <a:moveTo>
                    <a:pt x="526935" y="463486"/>
                  </a:moveTo>
                  <a:lnTo>
                    <a:pt x="525094" y="459041"/>
                  </a:lnTo>
                  <a:lnTo>
                    <a:pt x="520649" y="457200"/>
                  </a:lnTo>
                  <a:lnTo>
                    <a:pt x="516191" y="459041"/>
                  </a:lnTo>
                  <a:lnTo>
                    <a:pt x="514350" y="463486"/>
                  </a:lnTo>
                  <a:lnTo>
                    <a:pt x="516191" y="467944"/>
                  </a:lnTo>
                  <a:lnTo>
                    <a:pt x="520649" y="469785"/>
                  </a:lnTo>
                  <a:lnTo>
                    <a:pt x="525094" y="467944"/>
                  </a:lnTo>
                  <a:lnTo>
                    <a:pt x="52693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14" name="object 14"/>
          <p:cNvSpPr txBox="1"/>
          <p:nvPr/>
        </p:nvSpPr>
        <p:spPr>
          <a:xfrm>
            <a:off x="2557780" y="4098290"/>
            <a:ext cx="190500" cy="299720"/>
          </a:xfrm>
          <a:prstGeom prst="rect">
            <a:avLst/>
          </a:prstGeom>
        </p:spPr>
        <p:txBody>
          <a:bodyPr vert="horz" wrap="square" lIns="0" tIns="12700" rIns="0" bIns="0" rtlCol="0">
            <a:spAutoFit/>
          </a:bodyPr>
          <a:lstStyle/>
          <a:p>
            <a:pPr marL="12700">
              <a:spcBef>
                <a:spcPts val="100"/>
              </a:spcBef>
            </a:pPr>
            <a:r>
              <a:rPr b="1" kern="0" spc="-50" dirty="0">
                <a:solidFill>
                  <a:sysClr val="windowText" lastClr="000000"/>
                </a:solidFill>
                <a:latin typeface="Arial"/>
                <a:cs typeface="Arial"/>
              </a:rPr>
              <a:t>B</a:t>
            </a:r>
            <a:endParaRPr kern="0">
              <a:solidFill>
                <a:sysClr val="windowText" lastClr="000000"/>
              </a:solidFill>
              <a:latin typeface="Arial"/>
              <a:cs typeface="Arial"/>
            </a:endParaRPr>
          </a:p>
        </p:txBody>
      </p:sp>
      <p:grpSp>
        <p:nvGrpSpPr>
          <p:cNvPr id="15" name="object 15"/>
          <p:cNvGrpSpPr/>
          <p:nvPr/>
        </p:nvGrpSpPr>
        <p:grpSpPr>
          <a:xfrm>
            <a:off x="2327970" y="4735890"/>
            <a:ext cx="527050" cy="469900"/>
            <a:chOff x="803970" y="4735890"/>
            <a:chExt cx="527050" cy="469900"/>
          </a:xfrm>
        </p:grpSpPr>
        <p:sp>
          <p:nvSpPr>
            <p:cNvPr id="16" name="object 16"/>
            <p:cNvSpPr/>
            <p:nvPr/>
          </p:nvSpPr>
          <p:spPr>
            <a:xfrm>
              <a:off x="810259" y="4742180"/>
              <a:ext cx="513080" cy="457200"/>
            </a:xfrm>
            <a:custGeom>
              <a:avLst/>
              <a:gdLst/>
              <a:ahLst/>
              <a:cxnLst/>
              <a:rect l="l" t="t" r="r" b="b"/>
              <a:pathLst>
                <a:path w="513080" h="457200">
                  <a:moveTo>
                    <a:pt x="62230" y="5080"/>
                  </a:moveTo>
                  <a:lnTo>
                    <a:pt x="180340" y="128270"/>
                  </a:lnTo>
                  <a:lnTo>
                    <a:pt x="160020" y="133350"/>
                  </a:lnTo>
                  <a:lnTo>
                    <a:pt x="128270" y="140970"/>
                  </a:lnTo>
                  <a:lnTo>
                    <a:pt x="99059" y="153670"/>
                  </a:lnTo>
                  <a:lnTo>
                    <a:pt x="54609" y="182880"/>
                  </a:lnTo>
                  <a:lnTo>
                    <a:pt x="21590" y="218440"/>
                  </a:lnTo>
                  <a:lnTo>
                    <a:pt x="5080" y="262890"/>
                  </a:lnTo>
                  <a:lnTo>
                    <a:pt x="0" y="295910"/>
                  </a:lnTo>
                  <a:lnTo>
                    <a:pt x="1270" y="312420"/>
                  </a:lnTo>
                  <a:lnTo>
                    <a:pt x="20320" y="360680"/>
                  </a:lnTo>
                  <a:lnTo>
                    <a:pt x="46990" y="392430"/>
                  </a:lnTo>
                  <a:lnTo>
                    <a:pt x="87630" y="422910"/>
                  </a:lnTo>
                  <a:lnTo>
                    <a:pt x="140970" y="445770"/>
                  </a:lnTo>
                  <a:lnTo>
                    <a:pt x="190500" y="455930"/>
                  </a:lnTo>
                  <a:lnTo>
                    <a:pt x="208280" y="457200"/>
                  </a:lnTo>
                  <a:lnTo>
                    <a:pt x="295909" y="457200"/>
                  </a:lnTo>
                  <a:lnTo>
                    <a:pt x="336550" y="453390"/>
                  </a:lnTo>
                  <a:lnTo>
                    <a:pt x="384809" y="440690"/>
                  </a:lnTo>
                  <a:lnTo>
                    <a:pt x="438150" y="415290"/>
                  </a:lnTo>
                  <a:lnTo>
                    <a:pt x="473709" y="383540"/>
                  </a:lnTo>
                  <a:lnTo>
                    <a:pt x="502920" y="341630"/>
                  </a:lnTo>
                  <a:lnTo>
                    <a:pt x="506730" y="326390"/>
                  </a:lnTo>
                  <a:lnTo>
                    <a:pt x="511809" y="309880"/>
                  </a:lnTo>
                  <a:lnTo>
                    <a:pt x="513080" y="290830"/>
                  </a:lnTo>
                  <a:lnTo>
                    <a:pt x="511809" y="269240"/>
                  </a:lnTo>
                  <a:lnTo>
                    <a:pt x="509270" y="256540"/>
                  </a:lnTo>
                  <a:lnTo>
                    <a:pt x="483870" y="209550"/>
                  </a:lnTo>
                  <a:lnTo>
                    <a:pt x="445770" y="172720"/>
                  </a:lnTo>
                  <a:lnTo>
                    <a:pt x="411480" y="153670"/>
                  </a:lnTo>
                  <a:lnTo>
                    <a:pt x="391159" y="143510"/>
                  </a:lnTo>
                  <a:lnTo>
                    <a:pt x="374650" y="138430"/>
                  </a:lnTo>
                  <a:lnTo>
                    <a:pt x="354330" y="133350"/>
                  </a:lnTo>
                  <a:lnTo>
                    <a:pt x="336550" y="129540"/>
                  </a:lnTo>
                  <a:lnTo>
                    <a:pt x="320040" y="128270"/>
                  </a:lnTo>
                  <a:lnTo>
                    <a:pt x="447895" y="24130"/>
                  </a:lnTo>
                  <a:lnTo>
                    <a:pt x="243840" y="24130"/>
                  </a:lnTo>
                  <a:lnTo>
                    <a:pt x="233278" y="21590"/>
                  </a:lnTo>
                  <a:lnTo>
                    <a:pt x="146050" y="21590"/>
                  </a:lnTo>
                  <a:lnTo>
                    <a:pt x="62230" y="5080"/>
                  </a:lnTo>
                  <a:close/>
                </a:path>
                <a:path w="513080" h="457200">
                  <a:moveTo>
                    <a:pt x="350520" y="0"/>
                  </a:moveTo>
                  <a:lnTo>
                    <a:pt x="243840" y="0"/>
                  </a:lnTo>
                  <a:lnTo>
                    <a:pt x="243840" y="24130"/>
                  </a:lnTo>
                  <a:lnTo>
                    <a:pt x="447895" y="24130"/>
                  </a:lnTo>
                  <a:lnTo>
                    <a:pt x="449454" y="22860"/>
                  </a:lnTo>
                  <a:lnTo>
                    <a:pt x="349250" y="22860"/>
                  </a:lnTo>
                  <a:lnTo>
                    <a:pt x="350520" y="0"/>
                  </a:lnTo>
                  <a:close/>
                </a:path>
                <a:path w="513080" h="457200">
                  <a:moveTo>
                    <a:pt x="477520" y="0"/>
                  </a:moveTo>
                  <a:lnTo>
                    <a:pt x="349250" y="22860"/>
                  </a:lnTo>
                  <a:lnTo>
                    <a:pt x="449454" y="22860"/>
                  </a:lnTo>
                  <a:lnTo>
                    <a:pt x="477520" y="0"/>
                  </a:lnTo>
                  <a:close/>
                </a:path>
                <a:path w="513080" h="457200">
                  <a:moveTo>
                    <a:pt x="143509" y="0"/>
                  </a:moveTo>
                  <a:lnTo>
                    <a:pt x="146050" y="21590"/>
                  </a:lnTo>
                  <a:lnTo>
                    <a:pt x="233278" y="21590"/>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17" name="object 17"/>
            <p:cNvSpPr/>
            <p:nvPr/>
          </p:nvSpPr>
          <p:spPr>
            <a:xfrm>
              <a:off x="810259" y="4742180"/>
              <a:ext cx="513080" cy="457200"/>
            </a:xfrm>
            <a:custGeom>
              <a:avLst/>
              <a:gdLst/>
              <a:ahLst/>
              <a:cxnLst/>
              <a:rect l="l" t="t" r="r" b="b"/>
              <a:pathLst>
                <a:path w="513080" h="457200">
                  <a:moveTo>
                    <a:pt x="62230" y="5080"/>
                  </a:moveTo>
                  <a:lnTo>
                    <a:pt x="146050" y="21590"/>
                  </a:lnTo>
                  <a:lnTo>
                    <a:pt x="143509" y="0"/>
                  </a:lnTo>
                  <a:lnTo>
                    <a:pt x="243840" y="24130"/>
                  </a:lnTo>
                  <a:lnTo>
                    <a:pt x="243840" y="0"/>
                  </a:lnTo>
                  <a:lnTo>
                    <a:pt x="350520" y="0"/>
                  </a:lnTo>
                  <a:lnTo>
                    <a:pt x="349250" y="22860"/>
                  </a:lnTo>
                  <a:lnTo>
                    <a:pt x="477520" y="0"/>
                  </a:lnTo>
                  <a:lnTo>
                    <a:pt x="320040" y="128270"/>
                  </a:lnTo>
                  <a:lnTo>
                    <a:pt x="336550" y="129540"/>
                  </a:lnTo>
                  <a:lnTo>
                    <a:pt x="354330" y="133350"/>
                  </a:lnTo>
                  <a:lnTo>
                    <a:pt x="374650" y="138430"/>
                  </a:lnTo>
                  <a:lnTo>
                    <a:pt x="391159" y="143510"/>
                  </a:lnTo>
                  <a:lnTo>
                    <a:pt x="411480" y="153670"/>
                  </a:lnTo>
                  <a:lnTo>
                    <a:pt x="429259" y="161290"/>
                  </a:lnTo>
                  <a:lnTo>
                    <a:pt x="459740" y="184150"/>
                  </a:lnTo>
                  <a:lnTo>
                    <a:pt x="494030" y="223520"/>
                  </a:lnTo>
                  <a:lnTo>
                    <a:pt x="511809" y="269240"/>
                  </a:lnTo>
                  <a:lnTo>
                    <a:pt x="513080" y="290830"/>
                  </a:lnTo>
                  <a:lnTo>
                    <a:pt x="511809" y="309880"/>
                  </a:lnTo>
                  <a:lnTo>
                    <a:pt x="506730" y="326390"/>
                  </a:lnTo>
                  <a:lnTo>
                    <a:pt x="502920" y="341630"/>
                  </a:lnTo>
                  <a:lnTo>
                    <a:pt x="473709" y="383540"/>
                  </a:lnTo>
                  <a:lnTo>
                    <a:pt x="438150" y="415290"/>
                  </a:lnTo>
                  <a:lnTo>
                    <a:pt x="402590" y="433070"/>
                  </a:lnTo>
                  <a:lnTo>
                    <a:pt x="350520" y="450850"/>
                  </a:lnTo>
                  <a:lnTo>
                    <a:pt x="295909" y="457200"/>
                  </a:lnTo>
                  <a:lnTo>
                    <a:pt x="208280" y="457200"/>
                  </a:lnTo>
                  <a:lnTo>
                    <a:pt x="168909" y="452120"/>
                  </a:lnTo>
                  <a:lnTo>
                    <a:pt x="114300" y="435610"/>
                  </a:lnTo>
                  <a:lnTo>
                    <a:pt x="63500" y="406400"/>
                  </a:lnTo>
                  <a:lnTo>
                    <a:pt x="33020" y="378460"/>
                  </a:lnTo>
                  <a:lnTo>
                    <a:pt x="11430" y="340360"/>
                  </a:lnTo>
                  <a:lnTo>
                    <a:pt x="0" y="295910"/>
                  </a:lnTo>
                  <a:lnTo>
                    <a:pt x="1270" y="283210"/>
                  </a:lnTo>
                  <a:lnTo>
                    <a:pt x="11430" y="242570"/>
                  </a:lnTo>
                  <a:lnTo>
                    <a:pt x="38100" y="200660"/>
                  </a:lnTo>
                  <a:lnTo>
                    <a:pt x="77470" y="166370"/>
                  </a:lnTo>
                  <a:lnTo>
                    <a:pt x="128270" y="140970"/>
                  </a:lnTo>
                  <a:lnTo>
                    <a:pt x="160020" y="133350"/>
                  </a:lnTo>
                  <a:lnTo>
                    <a:pt x="180340" y="128270"/>
                  </a:lnTo>
                  <a:lnTo>
                    <a:pt x="62230" y="508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18" name="object 18"/>
            <p:cNvSpPr/>
            <p:nvPr/>
          </p:nvSpPr>
          <p:spPr>
            <a:xfrm>
              <a:off x="803960" y="4735893"/>
              <a:ext cx="527050" cy="469900"/>
            </a:xfrm>
            <a:custGeom>
              <a:avLst/>
              <a:gdLst/>
              <a:ahLst/>
              <a:cxnLst/>
              <a:rect l="l" t="t" r="r" b="b"/>
              <a:pathLst>
                <a:path w="52705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7050" h="469900">
                  <a:moveTo>
                    <a:pt x="526935" y="463486"/>
                  </a:moveTo>
                  <a:lnTo>
                    <a:pt x="525094" y="459041"/>
                  </a:lnTo>
                  <a:lnTo>
                    <a:pt x="520649" y="457200"/>
                  </a:lnTo>
                  <a:lnTo>
                    <a:pt x="516191" y="459041"/>
                  </a:lnTo>
                  <a:lnTo>
                    <a:pt x="514350" y="463486"/>
                  </a:lnTo>
                  <a:lnTo>
                    <a:pt x="516191" y="467944"/>
                  </a:lnTo>
                  <a:lnTo>
                    <a:pt x="520649" y="469785"/>
                  </a:lnTo>
                  <a:lnTo>
                    <a:pt x="525094" y="467944"/>
                  </a:lnTo>
                  <a:lnTo>
                    <a:pt x="52693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19" name="object 19"/>
          <p:cNvSpPr txBox="1"/>
          <p:nvPr/>
        </p:nvSpPr>
        <p:spPr>
          <a:xfrm>
            <a:off x="2518410" y="4847590"/>
            <a:ext cx="190500" cy="299720"/>
          </a:xfrm>
          <a:prstGeom prst="rect">
            <a:avLst/>
          </a:prstGeom>
        </p:spPr>
        <p:txBody>
          <a:bodyPr vert="horz" wrap="square" lIns="0" tIns="12700" rIns="0" bIns="0" rtlCol="0">
            <a:spAutoFit/>
          </a:bodyPr>
          <a:lstStyle/>
          <a:p>
            <a:pPr marL="12700">
              <a:spcBef>
                <a:spcPts val="100"/>
              </a:spcBef>
            </a:pPr>
            <a:r>
              <a:rPr b="1" kern="0" spc="-50" dirty="0">
                <a:solidFill>
                  <a:sysClr val="windowText" lastClr="000000"/>
                </a:solidFill>
                <a:latin typeface="Arial"/>
                <a:cs typeface="Arial"/>
              </a:rPr>
              <a:t>C</a:t>
            </a:r>
            <a:endParaRPr kern="0">
              <a:solidFill>
                <a:sysClr val="windowText" lastClr="000000"/>
              </a:solidFill>
              <a:latin typeface="Arial"/>
              <a:cs typeface="Arial"/>
            </a:endParaRPr>
          </a:p>
        </p:txBody>
      </p:sp>
      <p:grpSp>
        <p:nvGrpSpPr>
          <p:cNvPr id="20" name="object 20"/>
          <p:cNvGrpSpPr/>
          <p:nvPr/>
        </p:nvGrpSpPr>
        <p:grpSpPr>
          <a:xfrm>
            <a:off x="2327970" y="5459790"/>
            <a:ext cx="527050" cy="469900"/>
            <a:chOff x="803970" y="5459790"/>
            <a:chExt cx="527050" cy="469900"/>
          </a:xfrm>
        </p:grpSpPr>
        <p:sp>
          <p:nvSpPr>
            <p:cNvPr id="21" name="object 21"/>
            <p:cNvSpPr/>
            <p:nvPr/>
          </p:nvSpPr>
          <p:spPr>
            <a:xfrm>
              <a:off x="810259" y="5466080"/>
              <a:ext cx="513080" cy="457200"/>
            </a:xfrm>
            <a:custGeom>
              <a:avLst/>
              <a:gdLst/>
              <a:ahLst/>
              <a:cxnLst/>
              <a:rect l="l" t="t" r="r" b="b"/>
              <a:pathLst>
                <a:path w="513080" h="457200">
                  <a:moveTo>
                    <a:pt x="62230" y="5080"/>
                  </a:moveTo>
                  <a:lnTo>
                    <a:pt x="180340" y="128270"/>
                  </a:lnTo>
                  <a:lnTo>
                    <a:pt x="160020" y="133350"/>
                  </a:lnTo>
                  <a:lnTo>
                    <a:pt x="128270" y="140970"/>
                  </a:lnTo>
                  <a:lnTo>
                    <a:pt x="99059" y="153670"/>
                  </a:lnTo>
                  <a:lnTo>
                    <a:pt x="54609" y="182880"/>
                  </a:lnTo>
                  <a:lnTo>
                    <a:pt x="21590" y="218440"/>
                  </a:lnTo>
                  <a:lnTo>
                    <a:pt x="5080" y="262890"/>
                  </a:lnTo>
                  <a:lnTo>
                    <a:pt x="0" y="295910"/>
                  </a:lnTo>
                  <a:lnTo>
                    <a:pt x="1270" y="312420"/>
                  </a:lnTo>
                  <a:lnTo>
                    <a:pt x="20320" y="360680"/>
                  </a:lnTo>
                  <a:lnTo>
                    <a:pt x="46990" y="392430"/>
                  </a:lnTo>
                  <a:lnTo>
                    <a:pt x="87630" y="422910"/>
                  </a:lnTo>
                  <a:lnTo>
                    <a:pt x="140970" y="445770"/>
                  </a:lnTo>
                  <a:lnTo>
                    <a:pt x="190500" y="455930"/>
                  </a:lnTo>
                  <a:lnTo>
                    <a:pt x="208280" y="457200"/>
                  </a:lnTo>
                  <a:lnTo>
                    <a:pt x="295909" y="457200"/>
                  </a:lnTo>
                  <a:lnTo>
                    <a:pt x="336550" y="453390"/>
                  </a:lnTo>
                  <a:lnTo>
                    <a:pt x="384809" y="440690"/>
                  </a:lnTo>
                  <a:lnTo>
                    <a:pt x="438150" y="415290"/>
                  </a:lnTo>
                  <a:lnTo>
                    <a:pt x="473709" y="383540"/>
                  </a:lnTo>
                  <a:lnTo>
                    <a:pt x="502920" y="341630"/>
                  </a:lnTo>
                  <a:lnTo>
                    <a:pt x="506730" y="326390"/>
                  </a:lnTo>
                  <a:lnTo>
                    <a:pt x="511809" y="309880"/>
                  </a:lnTo>
                  <a:lnTo>
                    <a:pt x="513080" y="290830"/>
                  </a:lnTo>
                  <a:lnTo>
                    <a:pt x="511809" y="269240"/>
                  </a:lnTo>
                  <a:lnTo>
                    <a:pt x="509270" y="256540"/>
                  </a:lnTo>
                  <a:lnTo>
                    <a:pt x="483870" y="209550"/>
                  </a:lnTo>
                  <a:lnTo>
                    <a:pt x="459740" y="185420"/>
                  </a:lnTo>
                  <a:lnTo>
                    <a:pt x="445770" y="172720"/>
                  </a:lnTo>
                  <a:lnTo>
                    <a:pt x="391159" y="144780"/>
                  </a:lnTo>
                  <a:lnTo>
                    <a:pt x="354330" y="133350"/>
                  </a:lnTo>
                  <a:lnTo>
                    <a:pt x="320040" y="128270"/>
                  </a:lnTo>
                  <a:lnTo>
                    <a:pt x="447895" y="24130"/>
                  </a:lnTo>
                  <a:lnTo>
                    <a:pt x="243840" y="24130"/>
                  </a:lnTo>
                  <a:lnTo>
                    <a:pt x="233278" y="21590"/>
                  </a:lnTo>
                  <a:lnTo>
                    <a:pt x="146050" y="21590"/>
                  </a:lnTo>
                  <a:lnTo>
                    <a:pt x="62230" y="5080"/>
                  </a:lnTo>
                  <a:close/>
                </a:path>
                <a:path w="513080" h="457200">
                  <a:moveTo>
                    <a:pt x="350520" y="0"/>
                  </a:moveTo>
                  <a:lnTo>
                    <a:pt x="243840" y="0"/>
                  </a:lnTo>
                  <a:lnTo>
                    <a:pt x="243840" y="24130"/>
                  </a:lnTo>
                  <a:lnTo>
                    <a:pt x="447895" y="24130"/>
                  </a:lnTo>
                  <a:lnTo>
                    <a:pt x="449454" y="22860"/>
                  </a:lnTo>
                  <a:lnTo>
                    <a:pt x="349250" y="22860"/>
                  </a:lnTo>
                  <a:lnTo>
                    <a:pt x="350520" y="0"/>
                  </a:lnTo>
                  <a:close/>
                </a:path>
                <a:path w="513080" h="457200">
                  <a:moveTo>
                    <a:pt x="477520" y="0"/>
                  </a:moveTo>
                  <a:lnTo>
                    <a:pt x="349250" y="22860"/>
                  </a:lnTo>
                  <a:lnTo>
                    <a:pt x="449454" y="22860"/>
                  </a:lnTo>
                  <a:lnTo>
                    <a:pt x="477520" y="0"/>
                  </a:lnTo>
                  <a:close/>
                </a:path>
                <a:path w="513080" h="457200">
                  <a:moveTo>
                    <a:pt x="143509" y="0"/>
                  </a:moveTo>
                  <a:lnTo>
                    <a:pt x="146050" y="21590"/>
                  </a:lnTo>
                  <a:lnTo>
                    <a:pt x="233278" y="21590"/>
                  </a:lnTo>
                  <a:lnTo>
                    <a:pt x="143509" y="0"/>
                  </a:lnTo>
                  <a:close/>
                </a:path>
              </a:pathLst>
            </a:custGeom>
            <a:solidFill>
              <a:srgbClr val="D39EFF"/>
            </a:solidFill>
          </p:spPr>
          <p:txBody>
            <a:bodyPr wrap="square" lIns="0" tIns="0" rIns="0" bIns="0" rtlCol="0"/>
            <a:lstStyle/>
            <a:p>
              <a:endParaRPr kern="0">
                <a:solidFill>
                  <a:sysClr val="windowText" lastClr="000000"/>
                </a:solidFill>
              </a:endParaRPr>
            </a:p>
          </p:txBody>
        </p:sp>
        <p:sp>
          <p:nvSpPr>
            <p:cNvPr id="22" name="object 22"/>
            <p:cNvSpPr/>
            <p:nvPr/>
          </p:nvSpPr>
          <p:spPr>
            <a:xfrm>
              <a:off x="810259" y="5466080"/>
              <a:ext cx="513080" cy="457200"/>
            </a:xfrm>
            <a:custGeom>
              <a:avLst/>
              <a:gdLst/>
              <a:ahLst/>
              <a:cxnLst/>
              <a:rect l="l" t="t" r="r" b="b"/>
              <a:pathLst>
                <a:path w="513080" h="457200">
                  <a:moveTo>
                    <a:pt x="62230" y="5080"/>
                  </a:moveTo>
                  <a:lnTo>
                    <a:pt x="146050" y="21590"/>
                  </a:lnTo>
                  <a:lnTo>
                    <a:pt x="143509" y="0"/>
                  </a:lnTo>
                  <a:lnTo>
                    <a:pt x="243840" y="24130"/>
                  </a:lnTo>
                  <a:lnTo>
                    <a:pt x="243840" y="0"/>
                  </a:lnTo>
                  <a:lnTo>
                    <a:pt x="350520" y="0"/>
                  </a:lnTo>
                  <a:lnTo>
                    <a:pt x="349250" y="22860"/>
                  </a:lnTo>
                  <a:lnTo>
                    <a:pt x="477520" y="0"/>
                  </a:lnTo>
                  <a:lnTo>
                    <a:pt x="320040" y="128270"/>
                  </a:lnTo>
                  <a:lnTo>
                    <a:pt x="336550" y="129540"/>
                  </a:lnTo>
                  <a:lnTo>
                    <a:pt x="354330" y="133350"/>
                  </a:lnTo>
                  <a:lnTo>
                    <a:pt x="374650" y="138430"/>
                  </a:lnTo>
                  <a:lnTo>
                    <a:pt x="391159" y="144780"/>
                  </a:lnTo>
                  <a:lnTo>
                    <a:pt x="411480" y="153670"/>
                  </a:lnTo>
                  <a:lnTo>
                    <a:pt x="429259" y="161290"/>
                  </a:lnTo>
                  <a:lnTo>
                    <a:pt x="445770" y="172720"/>
                  </a:lnTo>
                  <a:lnTo>
                    <a:pt x="459740" y="185420"/>
                  </a:lnTo>
                  <a:lnTo>
                    <a:pt x="472440" y="195580"/>
                  </a:lnTo>
                  <a:lnTo>
                    <a:pt x="502920" y="241300"/>
                  </a:lnTo>
                  <a:lnTo>
                    <a:pt x="513080" y="290830"/>
                  </a:lnTo>
                  <a:lnTo>
                    <a:pt x="511809" y="309880"/>
                  </a:lnTo>
                  <a:lnTo>
                    <a:pt x="506730" y="326390"/>
                  </a:lnTo>
                  <a:lnTo>
                    <a:pt x="502920" y="341630"/>
                  </a:lnTo>
                  <a:lnTo>
                    <a:pt x="473709" y="383540"/>
                  </a:lnTo>
                  <a:lnTo>
                    <a:pt x="438150" y="415290"/>
                  </a:lnTo>
                  <a:lnTo>
                    <a:pt x="402590" y="433070"/>
                  </a:lnTo>
                  <a:lnTo>
                    <a:pt x="350520" y="450850"/>
                  </a:lnTo>
                  <a:lnTo>
                    <a:pt x="295909" y="457200"/>
                  </a:lnTo>
                  <a:lnTo>
                    <a:pt x="208280" y="457200"/>
                  </a:lnTo>
                  <a:lnTo>
                    <a:pt x="168909" y="452120"/>
                  </a:lnTo>
                  <a:lnTo>
                    <a:pt x="114300" y="435610"/>
                  </a:lnTo>
                  <a:lnTo>
                    <a:pt x="63500" y="406400"/>
                  </a:lnTo>
                  <a:lnTo>
                    <a:pt x="33020" y="378460"/>
                  </a:lnTo>
                  <a:lnTo>
                    <a:pt x="11430" y="340360"/>
                  </a:lnTo>
                  <a:lnTo>
                    <a:pt x="0" y="295910"/>
                  </a:lnTo>
                  <a:lnTo>
                    <a:pt x="1270" y="283210"/>
                  </a:lnTo>
                  <a:lnTo>
                    <a:pt x="5080" y="262890"/>
                  </a:lnTo>
                  <a:lnTo>
                    <a:pt x="11430" y="242570"/>
                  </a:lnTo>
                  <a:lnTo>
                    <a:pt x="21590" y="218440"/>
                  </a:lnTo>
                  <a:lnTo>
                    <a:pt x="38100" y="200660"/>
                  </a:lnTo>
                  <a:lnTo>
                    <a:pt x="54609" y="182880"/>
                  </a:lnTo>
                  <a:lnTo>
                    <a:pt x="77470" y="166370"/>
                  </a:lnTo>
                  <a:lnTo>
                    <a:pt x="99059" y="153670"/>
                  </a:lnTo>
                  <a:lnTo>
                    <a:pt x="128270" y="140970"/>
                  </a:lnTo>
                  <a:lnTo>
                    <a:pt x="160020" y="133350"/>
                  </a:lnTo>
                  <a:lnTo>
                    <a:pt x="180340" y="128270"/>
                  </a:lnTo>
                  <a:lnTo>
                    <a:pt x="62230" y="5080"/>
                  </a:lnTo>
                  <a:close/>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23" name="object 23"/>
            <p:cNvSpPr/>
            <p:nvPr/>
          </p:nvSpPr>
          <p:spPr>
            <a:xfrm>
              <a:off x="803960" y="5459793"/>
              <a:ext cx="527050" cy="469900"/>
            </a:xfrm>
            <a:custGeom>
              <a:avLst/>
              <a:gdLst/>
              <a:ahLst/>
              <a:cxnLst/>
              <a:rect l="l" t="t" r="r" b="b"/>
              <a:pathLst>
                <a:path w="527050" h="469900">
                  <a:moveTo>
                    <a:pt x="12585" y="6286"/>
                  </a:moveTo>
                  <a:lnTo>
                    <a:pt x="10744" y="1841"/>
                  </a:lnTo>
                  <a:lnTo>
                    <a:pt x="6299" y="0"/>
                  </a:lnTo>
                  <a:lnTo>
                    <a:pt x="1841" y="1841"/>
                  </a:lnTo>
                  <a:lnTo>
                    <a:pt x="0" y="6286"/>
                  </a:lnTo>
                  <a:lnTo>
                    <a:pt x="1841" y="10744"/>
                  </a:lnTo>
                  <a:lnTo>
                    <a:pt x="6299" y="12585"/>
                  </a:lnTo>
                  <a:lnTo>
                    <a:pt x="10744" y="10744"/>
                  </a:lnTo>
                  <a:lnTo>
                    <a:pt x="12585" y="6286"/>
                  </a:lnTo>
                  <a:close/>
                </a:path>
                <a:path w="527050" h="469900">
                  <a:moveTo>
                    <a:pt x="526935" y="463486"/>
                  </a:moveTo>
                  <a:lnTo>
                    <a:pt x="525094" y="459041"/>
                  </a:lnTo>
                  <a:lnTo>
                    <a:pt x="520649" y="457200"/>
                  </a:lnTo>
                  <a:lnTo>
                    <a:pt x="516191" y="459041"/>
                  </a:lnTo>
                  <a:lnTo>
                    <a:pt x="514350" y="463486"/>
                  </a:lnTo>
                  <a:lnTo>
                    <a:pt x="516191" y="467944"/>
                  </a:lnTo>
                  <a:lnTo>
                    <a:pt x="520649" y="469785"/>
                  </a:lnTo>
                  <a:lnTo>
                    <a:pt x="525094" y="467944"/>
                  </a:lnTo>
                  <a:lnTo>
                    <a:pt x="526935" y="463486"/>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24" name="object 24"/>
          <p:cNvSpPr txBox="1"/>
          <p:nvPr/>
        </p:nvSpPr>
        <p:spPr>
          <a:xfrm>
            <a:off x="2518410" y="5571490"/>
            <a:ext cx="190500" cy="299720"/>
          </a:xfrm>
          <a:prstGeom prst="rect">
            <a:avLst/>
          </a:prstGeom>
        </p:spPr>
        <p:txBody>
          <a:bodyPr vert="horz" wrap="square" lIns="0" tIns="12700" rIns="0" bIns="0" rtlCol="0">
            <a:spAutoFit/>
          </a:bodyPr>
          <a:lstStyle/>
          <a:p>
            <a:pPr marL="12700">
              <a:spcBef>
                <a:spcPts val="100"/>
              </a:spcBef>
            </a:pPr>
            <a:r>
              <a:rPr b="1" kern="0" spc="-50" dirty="0">
                <a:solidFill>
                  <a:sysClr val="windowText" lastClr="000000"/>
                </a:solidFill>
                <a:latin typeface="Arial"/>
                <a:cs typeface="Arial"/>
              </a:rPr>
              <a:t>D</a:t>
            </a:r>
            <a:endParaRPr kern="0">
              <a:solidFill>
                <a:sysClr val="windowText" lastClr="000000"/>
              </a:solidFill>
              <a:latin typeface="Arial"/>
              <a:cs typeface="Arial"/>
            </a:endParaRPr>
          </a:p>
        </p:txBody>
      </p:sp>
      <p:sp>
        <p:nvSpPr>
          <p:cNvPr id="25" name="object 25"/>
          <p:cNvSpPr txBox="1"/>
          <p:nvPr/>
        </p:nvSpPr>
        <p:spPr>
          <a:xfrm>
            <a:off x="2729231" y="1570990"/>
            <a:ext cx="3466465" cy="299720"/>
          </a:xfrm>
          <a:prstGeom prst="rect">
            <a:avLst/>
          </a:prstGeom>
        </p:spPr>
        <p:txBody>
          <a:bodyPr vert="horz" wrap="square" lIns="0" tIns="12700" rIns="0" bIns="0" rtlCol="0">
            <a:spAutoFit/>
          </a:bodyPr>
          <a:lstStyle/>
          <a:p>
            <a:pPr marL="12700">
              <a:spcBef>
                <a:spcPts val="100"/>
              </a:spcBef>
              <a:tabLst>
                <a:tab pos="1242695" algn="l"/>
                <a:tab pos="2309495" algn="l"/>
                <a:tab pos="3325495" algn="l"/>
              </a:tabLst>
            </a:pPr>
            <a:r>
              <a:rPr b="1" kern="0" dirty="0">
                <a:solidFill>
                  <a:sysClr val="windowText" lastClr="000000"/>
                </a:solidFill>
                <a:latin typeface="Arial"/>
                <a:cs typeface="Arial"/>
              </a:rPr>
              <a:t>6</a:t>
            </a:r>
            <a:r>
              <a:rPr b="1" kern="0" spc="-5" dirty="0">
                <a:solidFill>
                  <a:sysClr val="windowText" lastClr="000000"/>
                </a:solidFill>
                <a:latin typeface="Arial"/>
                <a:cs typeface="Arial"/>
              </a:rPr>
              <a:t> </a:t>
            </a:r>
            <a:r>
              <a:rPr b="1" kern="0" spc="-25" dirty="0">
                <a:solidFill>
                  <a:sysClr val="windowText" lastClr="000000"/>
                </a:solidFill>
                <a:latin typeface="Arial"/>
                <a:cs typeface="Arial"/>
              </a:rPr>
              <a:t>PM</a:t>
            </a:r>
            <a:r>
              <a:rPr b="1" kern="0" dirty="0">
                <a:solidFill>
                  <a:sysClr val="windowText" lastClr="000000"/>
                </a:solidFill>
                <a:latin typeface="Arial"/>
                <a:cs typeface="Arial"/>
              </a:rPr>
              <a:t>	</a:t>
            </a:r>
            <a:r>
              <a:rPr sz="2700" b="1" kern="0" spc="-75" baseline="-3086" dirty="0">
                <a:solidFill>
                  <a:sysClr val="windowText" lastClr="000000"/>
                </a:solidFill>
                <a:latin typeface="Arial"/>
                <a:cs typeface="Arial"/>
              </a:rPr>
              <a:t>7</a:t>
            </a:r>
            <a:r>
              <a:rPr sz="2700" b="1" kern="0" baseline="-3086" dirty="0">
                <a:solidFill>
                  <a:sysClr val="windowText" lastClr="000000"/>
                </a:solidFill>
                <a:latin typeface="Arial"/>
                <a:cs typeface="Arial"/>
              </a:rPr>
              <a:t>	</a:t>
            </a:r>
            <a:r>
              <a:rPr sz="2700" b="1" kern="0" spc="-75" baseline="-3086" dirty="0">
                <a:solidFill>
                  <a:sysClr val="windowText" lastClr="000000"/>
                </a:solidFill>
                <a:latin typeface="Arial"/>
                <a:cs typeface="Arial"/>
              </a:rPr>
              <a:t>8</a:t>
            </a:r>
            <a:r>
              <a:rPr sz="2700" b="1" kern="0" baseline="-3086" dirty="0">
                <a:solidFill>
                  <a:sysClr val="windowText" lastClr="000000"/>
                </a:solidFill>
                <a:latin typeface="Arial"/>
                <a:cs typeface="Arial"/>
              </a:rPr>
              <a:t>	</a:t>
            </a:r>
            <a:r>
              <a:rPr sz="2700" b="1" kern="0" spc="-75" baseline="-3086" dirty="0">
                <a:solidFill>
                  <a:sysClr val="windowText" lastClr="000000"/>
                </a:solidFill>
                <a:latin typeface="Arial"/>
                <a:cs typeface="Arial"/>
              </a:rPr>
              <a:t>9</a:t>
            </a:r>
            <a:endParaRPr sz="2700" kern="0" baseline="-3086">
              <a:solidFill>
                <a:sysClr val="windowText" lastClr="000000"/>
              </a:solidFill>
              <a:latin typeface="Arial"/>
              <a:cs typeface="Arial"/>
            </a:endParaRPr>
          </a:p>
        </p:txBody>
      </p:sp>
      <p:grpSp>
        <p:nvGrpSpPr>
          <p:cNvPr id="26" name="object 26"/>
          <p:cNvGrpSpPr/>
          <p:nvPr/>
        </p:nvGrpSpPr>
        <p:grpSpPr>
          <a:xfrm>
            <a:off x="3008690" y="1992690"/>
            <a:ext cx="3505200" cy="317500"/>
            <a:chOff x="1484690" y="1992690"/>
            <a:chExt cx="3505200" cy="317500"/>
          </a:xfrm>
        </p:grpSpPr>
        <p:sp>
          <p:nvSpPr>
            <p:cNvPr id="27" name="object 27"/>
            <p:cNvSpPr/>
            <p:nvPr/>
          </p:nvSpPr>
          <p:spPr>
            <a:xfrm>
              <a:off x="1497329" y="2132330"/>
              <a:ext cx="3374390" cy="1270"/>
            </a:xfrm>
            <a:custGeom>
              <a:avLst/>
              <a:gdLst/>
              <a:ahLst/>
              <a:cxnLst/>
              <a:rect l="l" t="t" r="r" b="b"/>
              <a:pathLst>
                <a:path w="3374390" h="1269">
                  <a:moveTo>
                    <a:pt x="0" y="0"/>
                  </a:moveTo>
                  <a:lnTo>
                    <a:pt x="3374390" y="127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28" name="object 28"/>
            <p:cNvSpPr/>
            <p:nvPr/>
          </p:nvSpPr>
          <p:spPr>
            <a:xfrm>
              <a:off x="4864099" y="2070100"/>
              <a:ext cx="125730" cy="127000"/>
            </a:xfrm>
            <a:custGeom>
              <a:avLst/>
              <a:gdLst/>
              <a:ahLst/>
              <a:cxnLst/>
              <a:rect l="l" t="t" r="r" b="b"/>
              <a:pathLst>
                <a:path w="125729" h="127000">
                  <a:moveTo>
                    <a:pt x="0" y="0"/>
                  </a:moveTo>
                  <a:lnTo>
                    <a:pt x="0" y="127000"/>
                  </a:lnTo>
                  <a:lnTo>
                    <a:pt x="125729" y="635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9" name="object 29"/>
            <p:cNvSpPr/>
            <p:nvPr/>
          </p:nvSpPr>
          <p:spPr>
            <a:xfrm>
              <a:off x="1490979" y="1998980"/>
              <a:ext cx="1270" cy="304800"/>
            </a:xfrm>
            <a:custGeom>
              <a:avLst/>
              <a:gdLst/>
              <a:ahLst/>
              <a:cxnLst/>
              <a:rect l="l" t="t" r="r" b="b"/>
              <a:pathLst>
                <a:path w="1269" h="304800">
                  <a:moveTo>
                    <a:pt x="0" y="0"/>
                  </a:moveTo>
                  <a:lnTo>
                    <a:pt x="1269" y="304800"/>
                  </a:lnTo>
                </a:path>
              </a:pathLst>
            </a:custGeom>
            <a:ln w="12579">
              <a:solidFill>
                <a:srgbClr val="000000"/>
              </a:solidFill>
            </a:ln>
          </p:spPr>
          <p:txBody>
            <a:bodyPr wrap="square" lIns="0" tIns="0" rIns="0" bIns="0" rtlCol="0"/>
            <a:lstStyle/>
            <a:p>
              <a:endParaRPr kern="0">
                <a:solidFill>
                  <a:sysClr val="windowText" lastClr="000000"/>
                </a:solidFill>
              </a:endParaRPr>
            </a:p>
          </p:txBody>
        </p:sp>
      </p:grpSp>
      <p:sp>
        <p:nvSpPr>
          <p:cNvPr id="30" name="object 30"/>
          <p:cNvSpPr txBox="1"/>
          <p:nvPr/>
        </p:nvSpPr>
        <p:spPr>
          <a:xfrm>
            <a:off x="1789429" y="2378710"/>
            <a:ext cx="165100" cy="1363980"/>
          </a:xfrm>
          <a:prstGeom prst="rect">
            <a:avLst/>
          </a:prstGeom>
        </p:spPr>
        <p:txBody>
          <a:bodyPr vert="horz" wrap="square" lIns="0" tIns="73660" rIns="0" bIns="0" rtlCol="0">
            <a:spAutoFit/>
          </a:bodyPr>
          <a:lstStyle/>
          <a:p>
            <a:pPr marL="12700">
              <a:spcBef>
                <a:spcPts val="580"/>
              </a:spcBef>
            </a:pPr>
            <a:r>
              <a:rPr i="1" kern="0" spc="-50" dirty="0">
                <a:solidFill>
                  <a:sysClr val="windowText" lastClr="000000"/>
                </a:solidFill>
                <a:latin typeface="Arial"/>
                <a:cs typeface="Arial"/>
              </a:rPr>
              <a:t>T</a:t>
            </a:r>
            <a:endParaRPr kern="0">
              <a:solidFill>
                <a:sysClr val="windowText" lastClr="000000"/>
              </a:solidFill>
              <a:latin typeface="Arial"/>
              <a:cs typeface="Arial"/>
            </a:endParaRPr>
          </a:p>
          <a:p>
            <a:pPr marL="25400" marR="10795" indent="-6350" algn="just">
              <a:lnSpc>
                <a:spcPct val="121800"/>
              </a:lnSpc>
              <a:spcBef>
                <a:spcPts val="10"/>
              </a:spcBef>
            </a:pPr>
            <a:r>
              <a:rPr i="1" kern="0" spc="-50" dirty="0">
                <a:solidFill>
                  <a:sysClr val="windowText" lastClr="000000"/>
                </a:solidFill>
                <a:latin typeface="Arial"/>
                <a:cs typeface="Arial"/>
              </a:rPr>
              <a:t>a s k</a:t>
            </a:r>
            <a:endParaRPr kern="0">
              <a:solidFill>
                <a:sysClr val="windowText" lastClr="000000"/>
              </a:solidFill>
              <a:latin typeface="Arial"/>
              <a:cs typeface="Arial"/>
            </a:endParaRPr>
          </a:p>
        </p:txBody>
      </p:sp>
      <p:sp>
        <p:nvSpPr>
          <p:cNvPr id="31" name="object 31"/>
          <p:cNvSpPr txBox="1"/>
          <p:nvPr/>
        </p:nvSpPr>
        <p:spPr>
          <a:xfrm>
            <a:off x="1770380" y="4052570"/>
            <a:ext cx="203835" cy="1696720"/>
          </a:xfrm>
          <a:prstGeom prst="rect">
            <a:avLst/>
          </a:prstGeom>
        </p:spPr>
        <p:txBody>
          <a:bodyPr vert="horz" wrap="square" lIns="0" tIns="72390" rIns="0" bIns="0" rtlCol="0">
            <a:spAutoFit/>
          </a:bodyPr>
          <a:lstStyle/>
          <a:p>
            <a:pPr marL="12700">
              <a:spcBef>
                <a:spcPts val="570"/>
              </a:spcBef>
            </a:pPr>
            <a:r>
              <a:rPr i="1" kern="0" spc="-50" dirty="0">
                <a:solidFill>
                  <a:sysClr val="windowText" lastClr="000000"/>
                </a:solidFill>
                <a:latin typeface="Arial"/>
                <a:cs typeface="Arial"/>
              </a:rPr>
              <a:t>O</a:t>
            </a:r>
            <a:endParaRPr kern="0">
              <a:solidFill>
                <a:sysClr val="windowText" lastClr="000000"/>
              </a:solidFill>
              <a:latin typeface="Arial"/>
              <a:cs typeface="Arial"/>
            </a:endParaRPr>
          </a:p>
          <a:p>
            <a:pPr marL="38100" indent="25400">
              <a:spcBef>
                <a:spcPts val="470"/>
              </a:spcBef>
            </a:pPr>
            <a:r>
              <a:rPr i="1" kern="0" spc="-50" dirty="0">
                <a:solidFill>
                  <a:sysClr val="windowText" lastClr="000000"/>
                </a:solidFill>
                <a:latin typeface="Arial"/>
                <a:cs typeface="Arial"/>
              </a:rPr>
              <a:t>r</a:t>
            </a:r>
            <a:endParaRPr kern="0">
              <a:solidFill>
                <a:sysClr val="windowText" lastClr="000000"/>
              </a:solidFill>
              <a:latin typeface="Arial"/>
              <a:cs typeface="Arial"/>
            </a:endParaRPr>
          </a:p>
          <a:p>
            <a:pPr marL="38100" marR="29845" algn="just">
              <a:lnSpc>
                <a:spcPct val="121800"/>
              </a:lnSpc>
              <a:spcBef>
                <a:spcPts val="10"/>
              </a:spcBef>
            </a:pPr>
            <a:r>
              <a:rPr i="1" kern="0" spc="-50" dirty="0">
                <a:solidFill>
                  <a:sysClr val="windowText" lastClr="000000"/>
                </a:solidFill>
                <a:latin typeface="Arial"/>
                <a:cs typeface="Arial"/>
              </a:rPr>
              <a:t>d e r</a:t>
            </a:r>
            <a:endParaRPr kern="0">
              <a:solidFill>
                <a:sysClr val="windowText" lastClr="000000"/>
              </a:solidFill>
              <a:latin typeface="Arial"/>
              <a:cs typeface="Arial"/>
            </a:endParaRPr>
          </a:p>
        </p:txBody>
      </p:sp>
      <p:grpSp>
        <p:nvGrpSpPr>
          <p:cNvPr id="32" name="object 32"/>
          <p:cNvGrpSpPr/>
          <p:nvPr/>
        </p:nvGrpSpPr>
        <p:grpSpPr>
          <a:xfrm>
            <a:off x="2114550" y="2868990"/>
            <a:ext cx="127000" cy="3041650"/>
            <a:chOff x="590550" y="2868990"/>
            <a:chExt cx="127000" cy="3041650"/>
          </a:xfrm>
        </p:grpSpPr>
        <p:sp>
          <p:nvSpPr>
            <p:cNvPr id="33" name="object 33"/>
            <p:cNvSpPr/>
            <p:nvPr/>
          </p:nvSpPr>
          <p:spPr>
            <a:xfrm>
              <a:off x="652780" y="2875280"/>
              <a:ext cx="1270" cy="2917190"/>
            </a:xfrm>
            <a:custGeom>
              <a:avLst/>
              <a:gdLst/>
              <a:ahLst/>
              <a:cxnLst/>
              <a:rect l="l" t="t" r="r" b="b"/>
              <a:pathLst>
                <a:path w="1270" h="2917190">
                  <a:moveTo>
                    <a:pt x="0" y="0"/>
                  </a:moveTo>
                  <a:lnTo>
                    <a:pt x="1270" y="291719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34" name="object 34"/>
            <p:cNvSpPr/>
            <p:nvPr/>
          </p:nvSpPr>
          <p:spPr>
            <a:xfrm>
              <a:off x="590550" y="5783580"/>
              <a:ext cx="127000" cy="127000"/>
            </a:xfrm>
            <a:custGeom>
              <a:avLst/>
              <a:gdLst/>
              <a:ahLst/>
              <a:cxnLst/>
              <a:rect l="l" t="t" r="r" b="b"/>
              <a:pathLst>
                <a:path w="127000" h="127000">
                  <a:moveTo>
                    <a:pt x="127000" y="0"/>
                  </a:moveTo>
                  <a:lnTo>
                    <a:pt x="0" y="0"/>
                  </a:lnTo>
                  <a:lnTo>
                    <a:pt x="63500" y="127000"/>
                  </a:lnTo>
                  <a:lnTo>
                    <a:pt x="127000" y="0"/>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35" name="object 35"/>
          <p:cNvSpPr txBox="1"/>
          <p:nvPr/>
        </p:nvSpPr>
        <p:spPr>
          <a:xfrm>
            <a:off x="5737859" y="2122170"/>
            <a:ext cx="530860" cy="299720"/>
          </a:xfrm>
          <a:prstGeom prst="rect">
            <a:avLst/>
          </a:prstGeom>
        </p:spPr>
        <p:txBody>
          <a:bodyPr vert="horz" wrap="square" lIns="0" tIns="12700" rIns="0" bIns="0" rtlCol="0">
            <a:spAutoFit/>
          </a:bodyPr>
          <a:lstStyle/>
          <a:p>
            <a:pPr marL="12700">
              <a:spcBef>
                <a:spcPts val="100"/>
              </a:spcBef>
            </a:pPr>
            <a:r>
              <a:rPr i="1" kern="0" spc="-20" dirty="0">
                <a:solidFill>
                  <a:sysClr val="windowText" lastClr="000000"/>
                </a:solidFill>
                <a:latin typeface="Arial"/>
                <a:cs typeface="Arial"/>
              </a:rPr>
              <a:t>Time</a:t>
            </a:r>
            <a:endParaRPr kern="0">
              <a:solidFill>
                <a:sysClr val="windowText" lastClr="000000"/>
              </a:solidFill>
              <a:latin typeface="Arial"/>
              <a:cs typeface="Arial"/>
            </a:endParaRPr>
          </a:p>
        </p:txBody>
      </p:sp>
      <p:sp>
        <p:nvSpPr>
          <p:cNvPr id="36" name="object 36"/>
          <p:cNvSpPr/>
          <p:nvPr/>
        </p:nvSpPr>
        <p:spPr>
          <a:xfrm>
            <a:off x="3034031" y="2589529"/>
            <a:ext cx="448309" cy="0"/>
          </a:xfrm>
          <a:custGeom>
            <a:avLst/>
            <a:gdLst/>
            <a:ahLst/>
            <a:cxnLst/>
            <a:rect l="l" t="t" r="r" b="b"/>
            <a:pathLst>
              <a:path w="448310">
                <a:moveTo>
                  <a:pt x="0" y="0"/>
                </a:moveTo>
                <a:lnTo>
                  <a:pt x="448309" y="0"/>
                </a:lnTo>
              </a:path>
            </a:pathLst>
          </a:custGeom>
          <a:ln w="50676">
            <a:solidFill>
              <a:srgbClr val="F5BE68"/>
            </a:solidFill>
          </a:ln>
        </p:spPr>
        <p:txBody>
          <a:bodyPr wrap="square" lIns="0" tIns="0" rIns="0" bIns="0" rtlCol="0"/>
          <a:lstStyle/>
          <a:p>
            <a:endParaRPr kern="0">
              <a:solidFill>
                <a:sysClr val="windowText" lastClr="000000"/>
              </a:solidFill>
            </a:endParaRPr>
          </a:p>
        </p:txBody>
      </p:sp>
      <p:grpSp>
        <p:nvGrpSpPr>
          <p:cNvPr id="37" name="object 37"/>
          <p:cNvGrpSpPr/>
          <p:nvPr/>
        </p:nvGrpSpPr>
        <p:grpSpPr>
          <a:xfrm>
            <a:off x="3536950" y="2462529"/>
            <a:ext cx="2973070" cy="307340"/>
            <a:chOff x="2012950" y="2462529"/>
            <a:chExt cx="2973070" cy="307340"/>
          </a:xfrm>
        </p:grpSpPr>
        <p:sp>
          <p:nvSpPr>
            <p:cNvPr id="38" name="object 38"/>
            <p:cNvSpPr/>
            <p:nvPr/>
          </p:nvSpPr>
          <p:spPr>
            <a:xfrm>
              <a:off x="2019300" y="2468879"/>
              <a:ext cx="0" cy="294640"/>
            </a:xfrm>
            <a:custGeom>
              <a:avLst/>
              <a:gdLst/>
              <a:ahLst/>
              <a:cxnLst/>
              <a:rect l="l" t="t" r="r" b="b"/>
              <a:pathLst>
                <a:path h="294639">
                  <a:moveTo>
                    <a:pt x="0" y="0"/>
                  </a:moveTo>
                  <a:lnTo>
                    <a:pt x="0" y="29464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39" name="object 39"/>
            <p:cNvSpPr/>
            <p:nvPr/>
          </p:nvSpPr>
          <p:spPr>
            <a:xfrm>
              <a:off x="2044700" y="2640329"/>
              <a:ext cx="554990" cy="0"/>
            </a:xfrm>
            <a:custGeom>
              <a:avLst/>
              <a:gdLst/>
              <a:ahLst/>
              <a:cxnLst/>
              <a:rect l="l" t="t" r="r" b="b"/>
              <a:pathLst>
                <a:path w="554989">
                  <a:moveTo>
                    <a:pt x="0" y="0"/>
                  </a:moveTo>
                  <a:lnTo>
                    <a:pt x="554989"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40" name="object 40"/>
            <p:cNvSpPr/>
            <p:nvPr/>
          </p:nvSpPr>
          <p:spPr>
            <a:xfrm>
              <a:off x="2649219" y="2468879"/>
              <a:ext cx="0" cy="294640"/>
            </a:xfrm>
            <a:custGeom>
              <a:avLst/>
              <a:gdLst/>
              <a:ahLst/>
              <a:cxnLst/>
              <a:rect l="l" t="t" r="r" b="b"/>
              <a:pathLst>
                <a:path h="294639">
                  <a:moveTo>
                    <a:pt x="0" y="0"/>
                  </a:moveTo>
                  <a:lnTo>
                    <a:pt x="0" y="29464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1" name="object 41"/>
            <p:cNvSpPr/>
            <p:nvPr/>
          </p:nvSpPr>
          <p:spPr>
            <a:xfrm>
              <a:off x="2694940" y="2640329"/>
              <a:ext cx="560070" cy="0"/>
            </a:xfrm>
            <a:custGeom>
              <a:avLst/>
              <a:gdLst/>
              <a:ahLst/>
              <a:cxnLst/>
              <a:rect l="l" t="t" r="r" b="b"/>
              <a:pathLst>
                <a:path w="560070">
                  <a:moveTo>
                    <a:pt x="0" y="0"/>
                  </a:moveTo>
                  <a:lnTo>
                    <a:pt x="560070"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42" name="object 42"/>
            <p:cNvSpPr/>
            <p:nvPr/>
          </p:nvSpPr>
          <p:spPr>
            <a:xfrm>
              <a:off x="3298189" y="2468879"/>
              <a:ext cx="0" cy="294640"/>
            </a:xfrm>
            <a:custGeom>
              <a:avLst/>
              <a:gdLst/>
              <a:ahLst/>
              <a:cxnLst/>
              <a:rect l="l" t="t" r="r" b="b"/>
              <a:pathLst>
                <a:path h="294639">
                  <a:moveTo>
                    <a:pt x="0" y="0"/>
                  </a:moveTo>
                  <a:lnTo>
                    <a:pt x="0" y="29464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3" name="object 43"/>
            <p:cNvSpPr/>
            <p:nvPr/>
          </p:nvSpPr>
          <p:spPr>
            <a:xfrm>
              <a:off x="3338830" y="2640329"/>
              <a:ext cx="553720" cy="0"/>
            </a:xfrm>
            <a:custGeom>
              <a:avLst/>
              <a:gdLst/>
              <a:ahLst/>
              <a:cxnLst/>
              <a:rect l="l" t="t" r="r" b="b"/>
              <a:pathLst>
                <a:path w="553720">
                  <a:moveTo>
                    <a:pt x="0" y="0"/>
                  </a:moveTo>
                  <a:lnTo>
                    <a:pt x="553720"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44" name="object 44"/>
            <p:cNvSpPr/>
            <p:nvPr/>
          </p:nvSpPr>
          <p:spPr>
            <a:xfrm>
              <a:off x="3942079" y="2468879"/>
              <a:ext cx="0" cy="294640"/>
            </a:xfrm>
            <a:custGeom>
              <a:avLst/>
              <a:gdLst/>
              <a:ahLst/>
              <a:cxnLst/>
              <a:rect l="l" t="t" r="r" b="b"/>
              <a:pathLst>
                <a:path h="294639">
                  <a:moveTo>
                    <a:pt x="0" y="0"/>
                  </a:moveTo>
                  <a:lnTo>
                    <a:pt x="0" y="29464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45" name="object 45"/>
            <p:cNvSpPr/>
            <p:nvPr/>
          </p:nvSpPr>
          <p:spPr>
            <a:xfrm>
              <a:off x="3989070" y="2640329"/>
              <a:ext cx="563880" cy="0"/>
            </a:xfrm>
            <a:custGeom>
              <a:avLst/>
              <a:gdLst/>
              <a:ahLst/>
              <a:cxnLst/>
              <a:rect l="l" t="t" r="r" b="b"/>
              <a:pathLst>
                <a:path w="563879">
                  <a:moveTo>
                    <a:pt x="0" y="0"/>
                  </a:moveTo>
                  <a:lnTo>
                    <a:pt x="563879" y="0"/>
                  </a:lnTo>
                </a:path>
              </a:pathLst>
            </a:custGeom>
            <a:ln w="50676">
              <a:solidFill>
                <a:srgbClr val="A1C0FD"/>
              </a:solidFill>
            </a:ln>
          </p:spPr>
          <p:txBody>
            <a:bodyPr wrap="square" lIns="0" tIns="0" rIns="0" bIns="0" rtlCol="0"/>
            <a:lstStyle/>
            <a:p>
              <a:endParaRPr kern="0">
                <a:solidFill>
                  <a:sysClr val="windowText" lastClr="000000"/>
                </a:solidFill>
              </a:endParaRPr>
            </a:p>
          </p:txBody>
        </p:sp>
        <p:sp>
          <p:nvSpPr>
            <p:cNvPr id="46" name="object 46"/>
            <p:cNvSpPr/>
            <p:nvPr/>
          </p:nvSpPr>
          <p:spPr>
            <a:xfrm>
              <a:off x="4625339" y="2691129"/>
              <a:ext cx="335280" cy="0"/>
            </a:xfrm>
            <a:custGeom>
              <a:avLst/>
              <a:gdLst/>
              <a:ahLst/>
              <a:cxnLst/>
              <a:rect l="l" t="t" r="r" b="b"/>
              <a:pathLst>
                <a:path w="335279">
                  <a:moveTo>
                    <a:pt x="0" y="0"/>
                  </a:moveTo>
                  <a:lnTo>
                    <a:pt x="335280" y="0"/>
                  </a:lnTo>
                </a:path>
              </a:pathLst>
            </a:custGeom>
            <a:ln w="50676">
              <a:solidFill>
                <a:srgbClr val="00DEC9"/>
              </a:solidFill>
            </a:ln>
          </p:spPr>
          <p:txBody>
            <a:bodyPr wrap="square" lIns="0" tIns="0" rIns="0" bIns="0" rtlCol="0"/>
            <a:lstStyle/>
            <a:p>
              <a:endParaRPr kern="0">
                <a:solidFill>
                  <a:sysClr val="windowText" lastClr="000000"/>
                </a:solidFill>
              </a:endParaRPr>
            </a:p>
          </p:txBody>
        </p:sp>
      </p:grpSp>
      <p:sp>
        <p:nvSpPr>
          <p:cNvPr id="47" name="object 47"/>
          <p:cNvSpPr txBox="1"/>
          <p:nvPr/>
        </p:nvSpPr>
        <p:spPr>
          <a:xfrm>
            <a:off x="3128011" y="2675890"/>
            <a:ext cx="3333115" cy="299720"/>
          </a:xfrm>
          <a:prstGeom prst="rect">
            <a:avLst/>
          </a:prstGeom>
        </p:spPr>
        <p:txBody>
          <a:bodyPr vert="horz" wrap="square" lIns="0" tIns="12700" rIns="0" bIns="0" rtlCol="0">
            <a:spAutoFit/>
          </a:bodyPr>
          <a:lstStyle/>
          <a:p>
            <a:pPr marL="12700">
              <a:spcBef>
                <a:spcPts val="100"/>
              </a:spcBef>
              <a:tabLst>
                <a:tab pos="593725" algn="l"/>
                <a:tab pos="1246505" algn="l"/>
                <a:tab pos="1890395" algn="l"/>
                <a:tab pos="2546985" algn="l"/>
                <a:tab pos="3066415" algn="l"/>
              </a:tabLst>
            </a:pPr>
            <a:r>
              <a:rPr b="1" kern="0" spc="-25" dirty="0">
                <a:solidFill>
                  <a:sysClr val="windowText" lastClr="000000"/>
                </a:solidFill>
                <a:latin typeface="Arial"/>
                <a:cs typeface="Arial"/>
              </a:rPr>
              <a:t>30</a:t>
            </a:r>
            <a:r>
              <a:rPr b="1" kern="0" dirty="0">
                <a:solidFill>
                  <a:sysClr val="windowText" lastClr="000000"/>
                </a:solidFill>
                <a:latin typeface="Arial"/>
                <a:cs typeface="Arial"/>
              </a:rPr>
              <a:t>	</a:t>
            </a:r>
            <a:r>
              <a:rPr b="1" kern="0" spc="-25" dirty="0">
                <a:solidFill>
                  <a:sysClr val="windowText" lastClr="000000"/>
                </a:solidFill>
                <a:latin typeface="Arial"/>
                <a:cs typeface="Arial"/>
              </a:rPr>
              <a:t>40</a:t>
            </a:r>
            <a:r>
              <a:rPr b="1" kern="0" dirty="0">
                <a:solidFill>
                  <a:sysClr val="windowText" lastClr="000000"/>
                </a:solidFill>
                <a:latin typeface="Arial"/>
                <a:cs typeface="Arial"/>
              </a:rPr>
              <a:t>	</a:t>
            </a:r>
            <a:r>
              <a:rPr b="1" kern="0" spc="-25" dirty="0">
                <a:solidFill>
                  <a:sysClr val="windowText" lastClr="000000"/>
                </a:solidFill>
                <a:latin typeface="Arial"/>
                <a:cs typeface="Arial"/>
              </a:rPr>
              <a:t>40</a:t>
            </a:r>
            <a:r>
              <a:rPr b="1" kern="0" dirty="0">
                <a:solidFill>
                  <a:sysClr val="windowText" lastClr="000000"/>
                </a:solidFill>
                <a:latin typeface="Arial"/>
                <a:cs typeface="Arial"/>
              </a:rPr>
              <a:t>	</a:t>
            </a:r>
            <a:r>
              <a:rPr b="1" kern="0" spc="-25" dirty="0">
                <a:solidFill>
                  <a:sysClr val="windowText" lastClr="000000"/>
                </a:solidFill>
                <a:latin typeface="Arial"/>
                <a:cs typeface="Arial"/>
              </a:rPr>
              <a:t>40</a:t>
            </a:r>
            <a:r>
              <a:rPr b="1" kern="0" dirty="0">
                <a:solidFill>
                  <a:sysClr val="windowText" lastClr="000000"/>
                </a:solidFill>
                <a:latin typeface="Arial"/>
                <a:cs typeface="Arial"/>
              </a:rPr>
              <a:t>	</a:t>
            </a:r>
            <a:r>
              <a:rPr b="1" kern="0" spc="-25" dirty="0">
                <a:solidFill>
                  <a:sysClr val="windowText" lastClr="000000"/>
                </a:solidFill>
                <a:latin typeface="Arial"/>
                <a:cs typeface="Arial"/>
              </a:rPr>
              <a:t>40</a:t>
            </a:r>
            <a:r>
              <a:rPr b="1" kern="0" dirty="0">
                <a:solidFill>
                  <a:sysClr val="windowText" lastClr="000000"/>
                </a:solidFill>
                <a:latin typeface="Arial"/>
                <a:cs typeface="Arial"/>
              </a:rPr>
              <a:t>	</a:t>
            </a:r>
            <a:r>
              <a:rPr b="1" kern="0" spc="-25" dirty="0">
                <a:solidFill>
                  <a:sysClr val="windowText" lastClr="000000"/>
                </a:solidFill>
                <a:latin typeface="Arial"/>
                <a:cs typeface="Arial"/>
              </a:rPr>
              <a:t>20</a:t>
            </a:r>
            <a:endParaRPr kern="0">
              <a:solidFill>
                <a:sysClr val="windowText" lastClr="000000"/>
              </a:solidFill>
              <a:latin typeface="Arial"/>
              <a:cs typeface="Arial"/>
            </a:endParaRPr>
          </a:p>
        </p:txBody>
      </p:sp>
      <p:grpSp>
        <p:nvGrpSpPr>
          <p:cNvPr id="48" name="object 48"/>
          <p:cNvGrpSpPr/>
          <p:nvPr/>
        </p:nvGrpSpPr>
        <p:grpSpPr>
          <a:xfrm>
            <a:off x="3684270" y="2468879"/>
            <a:ext cx="2854960" cy="294640"/>
            <a:chOff x="2160270" y="2468879"/>
            <a:chExt cx="2854960" cy="294640"/>
          </a:xfrm>
        </p:grpSpPr>
        <p:sp>
          <p:nvSpPr>
            <p:cNvPr id="49" name="object 49"/>
            <p:cNvSpPr/>
            <p:nvPr/>
          </p:nvSpPr>
          <p:spPr>
            <a:xfrm>
              <a:off x="4599940" y="2468879"/>
              <a:ext cx="408940" cy="294640"/>
            </a:xfrm>
            <a:custGeom>
              <a:avLst/>
              <a:gdLst/>
              <a:ahLst/>
              <a:cxnLst/>
              <a:rect l="l" t="t" r="r" b="b"/>
              <a:pathLst>
                <a:path w="408939" h="294639">
                  <a:moveTo>
                    <a:pt x="0" y="0"/>
                  </a:moveTo>
                  <a:lnTo>
                    <a:pt x="0" y="294640"/>
                  </a:lnTo>
                </a:path>
                <a:path w="408939" h="294639">
                  <a:moveTo>
                    <a:pt x="408939" y="0"/>
                  </a:moveTo>
                  <a:lnTo>
                    <a:pt x="408939" y="294640"/>
                  </a:lnTo>
                </a:path>
              </a:pathLst>
            </a:custGeom>
            <a:ln w="12579">
              <a:solidFill>
                <a:srgbClr val="000000"/>
              </a:solidFill>
            </a:ln>
          </p:spPr>
          <p:txBody>
            <a:bodyPr wrap="square" lIns="0" tIns="0" rIns="0" bIns="0" rtlCol="0"/>
            <a:lstStyle/>
            <a:p>
              <a:endParaRPr kern="0">
                <a:solidFill>
                  <a:sysClr val="windowText" lastClr="000000"/>
                </a:solidFill>
              </a:endParaRPr>
            </a:p>
          </p:txBody>
        </p:sp>
        <p:sp>
          <p:nvSpPr>
            <p:cNvPr id="50" name="object 50"/>
            <p:cNvSpPr/>
            <p:nvPr/>
          </p:nvSpPr>
          <p:spPr>
            <a:xfrm>
              <a:off x="2160270" y="2589529"/>
              <a:ext cx="1742439" cy="0"/>
            </a:xfrm>
            <a:custGeom>
              <a:avLst/>
              <a:gdLst/>
              <a:ahLst/>
              <a:cxnLst/>
              <a:rect l="l" t="t" r="r" b="b"/>
              <a:pathLst>
                <a:path w="1742439">
                  <a:moveTo>
                    <a:pt x="0" y="0"/>
                  </a:moveTo>
                  <a:lnTo>
                    <a:pt x="449580" y="0"/>
                  </a:lnTo>
                </a:path>
                <a:path w="1742439">
                  <a:moveTo>
                    <a:pt x="647700" y="0"/>
                  </a:moveTo>
                  <a:lnTo>
                    <a:pt x="1096009" y="0"/>
                  </a:lnTo>
                </a:path>
                <a:path w="1742439">
                  <a:moveTo>
                    <a:pt x="1292859" y="0"/>
                  </a:moveTo>
                  <a:lnTo>
                    <a:pt x="1742440" y="0"/>
                  </a:lnTo>
                </a:path>
              </a:pathLst>
            </a:custGeom>
            <a:ln w="50676">
              <a:solidFill>
                <a:srgbClr val="F5BE68"/>
              </a:solidFill>
            </a:ln>
          </p:spPr>
          <p:txBody>
            <a:bodyPr wrap="square" lIns="0" tIns="0" rIns="0" bIns="0" rtlCol="0"/>
            <a:lstStyle/>
            <a:p>
              <a:endParaRPr kern="0">
                <a:solidFill>
                  <a:sysClr val="windowText" lastClr="000000"/>
                </a:solidFill>
              </a:endParaRPr>
            </a:p>
          </p:txBody>
        </p:sp>
        <p:sp>
          <p:nvSpPr>
            <p:cNvPr id="51" name="object 51"/>
            <p:cNvSpPr/>
            <p:nvPr/>
          </p:nvSpPr>
          <p:spPr>
            <a:xfrm>
              <a:off x="2694940" y="2691129"/>
              <a:ext cx="1629410" cy="0"/>
            </a:xfrm>
            <a:custGeom>
              <a:avLst/>
              <a:gdLst/>
              <a:ahLst/>
              <a:cxnLst/>
              <a:rect l="l" t="t" r="r" b="b"/>
              <a:pathLst>
                <a:path w="1629410">
                  <a:moveTo>
                    <a:pt x="0" y="0"/>
                  </a:moveTo>
                  <a:lnTo>
                    <a:pt x="334010" y="0"/>
                  </a:lnTo>
                </a:path>
                <a:path w="1629410">
                  <a:moveTo>
                    <a:pt x="643889" y="0"/>
                  </a:moveTo>
                  <a:lnTo>
                    <a:pt x="979170" y="0"/>
                  </a:lnTo>
                </a:path>
                <a:path w="1629410">
                  <a:moveTo>
                    <a:pt x="1294130" y="0"/>
                  </a:moveTo>
                  <a:lnTo>
                    <a:pt x="1629410" y="0"/>
                  </a:lnTo>
                </a:path>
              </a:pathLst>
            </a:custGeom>
            <a:ln w="50676">
              <a:solidFill>
                <a:srgbClr val="00DEC9"/>
              </a:solidFill>
            </a:ln>
          </p:spPr>
          <p:txBody>
            <a:bodyPr wrap="square" lIns="0" tIns="0" rIns="0" bIns="0" rtlCol="0"/>
            <a:lstStyle/>
            <a:p>
              <a:endParaRPr kern="0">
                <a:solidFill>
                  <a:sysClr val="windowText" lastClr="000000"/>
                </a:solidFill>
              </a:endParaRPr>
            </a:p>
          </p:txBody>
        </p:sp>
      </p:grpSp>
      <p:grpSp>
        <p:nvGrpSpPr>
          <p:cNvPr id="52" name="object 52"/>
          <p:cNvGrpSpPr/>
          <p:nvPr/>
        </p:nvGrpSpPr>
        <p:grpSpPr>
          <a:xfrm>
            <a:off x="3051870" y="3034090"/>
            <a:ext cx="3487420" cy="2933700"/>
            <a:chOff x="1527870" y="3034090"/>
            <a:chExt cx="3487420" cy="2933700"/>
          </a:xfrm>
        </p:grpSpPr>
        <p:pic>
          <p:nvPicPr>
            <p:cNvPr id="53" name="object 53"/>
            <p:cNvPicPr/>
            <p:nvPr/>
          </p:nvPicPr>
          <p:blipFill>
            <a:blip r:embed="rId2" cstate="print"/>
            <a:stretch>
              <a:fillRect/>
            </a:stretch>
          </p:blipFill>
          <p:spPr>
            <a:xfrm>
              <a:off x="2733100" y="3124260"/>
              <a:ext cx="79889" cy="81159"/>
            </a:xfrm>
            <a:prstGeom prst="rect">
              <a:avLst/>
            </a:prstGeom>
          </p:spPr>
        </p:pic>
        <p:pic>
          <p:nvPicPr>
            <p:cNvPr id="54" name="object 54"/>
            <p:cNvPicPr/>
            <p:nvPr/>
          </p:nvPicPr>
          <p:blipFill>
            <a:blip r:embed="rId3" cstate="print"/>
            <a:stretch>
              <a:fillRect/>
            </a:stretch>
          </p:blipFill>
          <p:spPr>
            <a:xfrm>
              <a:off x="1527870" y="3034090"/>
              <a:ext cx="3487359" cy="2933579"/>
            </a:xfrm>
            <a:prstGeom prst="rect">
              <a:avLst/>
            </a:prstGeom>
          </p:spPr>
        </p:pic>
        <p:pic>
          <p:nvPicPr>
            <p:cNvPr id="55" name="object 55"/>
            <p:cNvPicPr/>
            <p:nvPr/>
          </p:nvPicPr>
          <p:blipFill>
            <a:blip r:embed="rId4" cstate="print"/>
            <a:stretch>
              <a:fillRect/>
            </a:stretch>
          </p:blipFill>
          <p:spPr>
            <a:xfrm>
              <a:off x="3368100" y="3859590"/>
              <a:ext cx="79889" cy="79889"/>
            </a:xfrm>
            <a:prstGeom prst="rect">
              <a:avLst/>
            </a:prstGeom>
          </p:spPr>
        </p:pic>
        <p:pic>
          <p:nvPicPr>
            <p:cNvPr id="56" name="object 56"/>
            <p:cNvPicPr/>
            <p:nvPr/>
          </p:nvPicPr>
          <p:blipFill>
            <a:blip r:embed="rId5" cstate="print"/>
            <a:stretch>
              <a:fillRect/>
            </a:stretch>
          </p:blipFill>
          <p:spPr>
            <a:xfrm>
              <a:off x="4027230" y="4634290"/>
              <a:ext cx="81159" cy="79889"/>
            </a:xfrm>
            <a:prstGeom prst="rect">
              <a:avLst/>
            </a:prstGeom>
          </p:spPr>
        </p:pic>
        <p:pic>
          <p:nvPicPr>
            <p:cNvPr id="57" name="object 57"/>
            <p:cNvPicPr/>
            <p:nvPr/>
          </p:nvPicPr>
          <p:blipFill>
            <a:blip r:embed="rId6" cstate="print"/>
            <a:stretch>
              <a:fillRect/>
            </a:stretch>
          </p:blipFill>
          <p:spPr>
            <a:xfrm>
              <a:off x="4686360" y="5344220"/>
              <a:ext cx="81159" cy="78619"/>
            </a:xfrm>
            <a:prstGeom prst="rect">
              <a:avLst/>
            </a:prstGeom>
          </p:spPr>
        </p:pic>
      </p:grpSp>
      <p:sp>
        <p:nvSpPr>
          <p:cNvPr id="60" name="Footer Placeholder 59">
            <a:extLst>
              <a:ext uri="{FF2B5EF4-FFF2-40B4-BE49-F238E27FC236}">
                <a16:creationId xmlns:a16="http://schemas.microsoft.com/office/drawing/2014/main" id="{011C3657-619E-2075-D936-90DA5113BE19}"/>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1" name="Slide Number Placeholder 60">
            <a:extLst>
              <a:ext uri="{FF2B5EF4-FFF2-40B4-BE49-F238E27FC236}">
                <a16:creationId xmlns:a16="http://schemas.microsoft.com/office/drawing/2014/main" id="{B687C7F0-2C3B-5712-33A0-AEBC9C41CBC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136</a:t>
            </a:fld>
            <a:endParaRPr lang="en-US" kern="0">
              <a:solidFill>
                <a:prstClr val="black">
                  <a:tint val="75000"/>
                </a:prstClr>
              </a:solidFill>
            </a:endParaRPr>
          </a:p>
        </p:txBody>
      </p:sp>
    </p:spTree>
    <p:extLst>
      <p:ext uri="{BB962C8B-B14F-4D97-AF65-F5344CB8AC3E}">
        <p14:creationId xmlns:p14="http://schemas.microsoft.com/office/powerpoint/2010/main" val="309478115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28562" y="150618"/>
            <a:ext cx="9389533" cy="1213153"/>
          </a:xfrm>
          <a:prstGeom prst="rect">
            <a:avLst/>
          </a:prstGeom>
        </p:spPr>
        <p:txBody>
          <a:bodyPr vert="horz" wrap="square" lIns="0" tIns="12700" rIns="0" bIns="0" rtlCol="0">
            <a:spAutoFit/>
          </a:bodyPr>
          <a:lstStyle/>
          <a:p>
            <a:pPr marL="12700" marR="5080">
              <a:spcBef>
                <a:spcPts val="100"/>
              </a:spcBef>
            </a:pPr>
            <a:r>
              <a:rPr dirty="0"/>
              <a:t>Use</a:t>
            </a:r>
            <a:r>
              <a:rPr spc="-95" dirty="0"/>
              <a:t> </a:t>
            </a:r>
            <a:r>
              <a:rPr dirty="0"/>
              <a:t>the</a:t>
            </a:r>
            <a:r>
              <a:rPr spc="-85" dirty="0"/>
              <a:t> </a:t>
            </a:r>
            <a:r>
              <a:rPr dirty="0"/>
              <a:t>Idea</a:t>
            </a:r>
            <a:r>
              <a:rPr spc="-95" dirty="0"/>
              <a:t> </a:t>
            </a:r>
            <a:r>
              <a:rPr dirty="0"/>
              <a:t>of</a:t>
            </a:r>
            <a:r>
              <a:rPr spc="-100" dirty="0"/>
              <a:t> </a:t>
            </a:r>
            <a:r>
              <a:rPr dirty="0"/>
              <a:t>Pipelining</a:t>
            </a:r>
            <a:r>
              <a:rPr spc="-85" dirty="0"/>
              <a:t> </a:t>
            </a:r>
            <a:r>
              <a:rPr dirty="0"/>
              <a:t>in</a:t>
            </a:r>
            <a:r>
              <a:rPr spc="-90" dirty="0"/>
              <a:t> </a:t>
            </a:r>
            <a:r>
              <a:rPr spc="-50" dirty="0"/>
              <a:t>a </a:t>
            </a:r>
            <a:r>
              <a:rPr spc="-10" dirty="0"/>
              <a:t>Computer</a:t>
            </a:r>
          </a:p>
        </p:txBody>
      </p:sp>
      <p:grpSp>
        <p:nvGrpSpPr>
          <p:cNvPr id="3" name="object 3"/>
          <p:cNvGrpSpPr/>
          <p:nvPr/>
        </p:nvGrpSpPr>
        <p:grpSpPr>
          <a:xfrm>
            <a:off x="2032317" y="4585018"/>
            <a:ext cx="2734310" cy="1009015"/>
            <a:chOff x="508317" y="4585017"/>
            <a:chExt cx="2734310" cy="1009015"/>
          </a:xfrm>
        </p:grpSpPr>
        <p:sp>
          <p:nvSpPr>
            <p:cNvPr id="4" name="object 4"/>
            <p:cNvSpPr/>
            <p:nvPr/>
          </p:nvSpPr>
          <p:spPr>
            <a:xfrm>
              <a:off x="2479040" y="4974589"/>
              <a:ext cx="754380" cy="245110"/>
            </a:xfrm>
            <a:custGeom>
              <a:avLst/>
              <a:gdLst/>
              <a:ahLst/>
              <a:cxnLst/>
              <a:rect l="l" t="t" r="r" b="b"/>
              <a:pathLst>
                <a:path w="754380" h="245110">
                  <a:moveTo>
                    <a:pt x="0" y="175260"/>
                  </a:moveTo>
                  <a:lnTo>
                    <a:pt x="561340" y="175260"/>
                  </a:lnTo>
                  <a:lnTo>
                    <a:pt x="561340" y="245110"/>
                  </a:lnTo>
                  <a:lnTo>
                    <a:pt x="754380" y="123190"/>
                  </a:lnTo>
                  <a:lnTo>
                    <a:pt x="561340" y="0"/>
                  </a:lnTo>
                  <a:lnTo>
                    <a:pt x="561340" y="52070"/>
                  </a:lnTo>
                  <a:lnTo>
                    <a:pt x="0" y="52070"/>
                  </a:lnTo>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5" name="object 5"/>
            <p:cNvSpPr/>
            <p:nvPr/>
          </p:nvSpPr>
          <p:spPr>
            <a:xfrm>
              <a:off x="2470226" y="4965788"/>
              <a:ext cx="772160" cy="262890"/>
            </a:xfrm>
            <a:custGeom>
              <a:avLst/>
              <a:gdLst/>
              <a:ahLst/>
              <a:cxnLst/>
              <a:rect l="l" t="t" r="r" b="b"/>
              <a:pathLst>
                <a:path w="772160" h="262889">
                  <a:moveTo>
                    <a:pt x="17614" y="8801"/>
                  </a:moveTo>
                  <a:lnTo>
                    <a:pt x="15036" y="2578"/>
                  </a:lnTo>
                  <a:lnTo>
                    <a:pt x="8813" y="0"/>
                  </a:lnTo>
                  <a:lnTo>
                    <a:pt x="2578" y="2578"/>
                  </a:lnTo>
                  <a:lnTo>
                    <a:pt x="0" y="8801"/>
                  </a:lnTo>
                  <a:lnTo>
                    <a:pt x="2578" y="15036"/>
                  </a:lnTo>
                  <a:lnTo>
                    <a:pt x="8813" y="17614"/>
                  </a:lnTo>
                  <a:lnTo>
                    <a:pt x="15036" y="15036"/>
                  </a:lnTo>
                  <a:lnTo>
                    <a:pt x="17614" y="8801"/>
                  </a:lnTo>
                  <a:close/>
                </a:path>
                <a:path w="772160" h="262889">
                  <a:moveTo>
                    <a:pt x="771994" y="253911"/>
                  </a:moveTo>
                  <a:lnTo>
                    <a:pt x="769416" y="247688"/>
                  </a:lnTo>
                  <a:lnTo>
                    <a:pt x="763193" y="245110"/>
                  </a:lnTo>
                  <a:lnTo>
                    <a:pt x="756958" y="247688"/>
                  </a:lnTo>
                  <a:lnTo>
                    <a:pt x="754380" y="253911"/>
                  </a:lnTo>
                  <a:lnTo>
                    <a:pt x="756958" y="260146"/>
                  </a:lnTo>
                  <a:lnTo>
                    <a:pt x="763193" y="262724"/>
                  </a:lnTo>
                  <a:lnTo>
                    <a:pt x="769416" y="260146"/>
                  </a:lnTo>
                  <a:lnTo>
                    <a:pt x="771994" y="25391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6" name="object 6"/>
            <p:cNvSpPr/>
            <p:nvPr/>
          </p:nvSpPr>
          <p:spPr>
            <a:xfrm>
              <a:off x="1497330" y="4974589"/>
              <a:ext cx="736600" cy="245110"/>
            </a:xfrm>
            <a:custGeom>
              <a:avLst/>
              <a:gdLst/>
              <a:ahLst/>
              <a:cxnLst/>
              <a:rect l="l" t="t" r="r" b="b"/>
              <a:pathLst>
                <a:path w="736600" h="245110">
                  <a:moveTo>
                    <a:pt x="0" y="175260"/>
                  </a:moveTo>
                  <a:lnTo>
                    <a:pt x="561339" y="175260"/>
                  </a:lnTo>
                  <a:lnTo>
                    <a:pt x="561339" y="245110"/>
                  </a:lnTo>
                  <a:lnTo>
                    <a:pt x="736600" y="123190"/>
                  </a:lnTo>
                  <a:lnTo>
                    <a:pt x="561339" y="0"/>
                  </a:lnTo>
                  <a:lnTo>
                    <a:pt x="561339" y="52070"/>
                  </a:lnTo>
                  <a:lnTo>
                    <a:pt x="0" y="52070"/>
                  </a:lnTo>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7" name="object 7"/>
            <p:cNvSpPr/>
            <p:nvPr/>
          </p:nvSpPr>
          <p:spPr>
            <a:xfrm>
              <a:off x="1488516" y="4965788"/>
              <a:ext cx="754380" cy="262890"/>
            </a:xfrm>
            <a:custGeom>
              <a:avLst/>
              <a:gdLst/>
              <a:ahLst/>
              <a:cxnLst/>
              <a:rect l="l" t="t" r="r" b="b"/>
              <a:pathLst>
                <a:path w="754380" h="262889">
                  <a:moveTo>
                    <a:pt x="17614" y="8801"/>
                  </a:moveTo>
                  <a:lnTo>
                    <a:pt x="15036" y="2578"/>
                  </a:lnTo>
                  <a:lnTo>
                    <a:pt x="8813" y="0"/>
                  </a:lnTo>
                  <a:lnTo>
                    <a:pt x="2578" y="2578"/>
                  </a:lnTo>
                  <a:lnTo>
                    <a:pt x="0" y="8801"/>
                  </a:lnTo>
                  <a:lnTo>
                    <a:pt x="2578" y="15036"/>
                  </a:lnTo>
                  <a:lnTo>
                    <a:pt x="8813" y="17614"/>
                  </a:lnTo>
                  <a:lnTo>
                    <a:pt x="15036" y="15036"/>
                  </a:lnTo>
                  <a:lnTo>
                    <a:pt x="17614" y="8801"/>
                  </a:lnTo>
                  <a:close/>
                </a:path>
                <a:path w="754380" h="262889">
                  <a:moveTo>
                    <a:pt x="754214" y="253911"/>
                  </a:moveTo>
                  <a:lnTo>
                    <a:pt x="751636" y="247688"/>
                  </a:lnTo>
                  <a:lnTo>
                    <a:pt x="745413" y="245110"/>
                  </a:lnTo>
                  <a:lnTo>
                    <a:pt x="739178" y="247688"/>
                  </a:lnTo>
                  <a:lnTo>
                    <a:pt x="736600" y="253911"/>
                  </a:lnTo>
                  <a:lnTo>
                    <a:pt x="739178" y="260146"/>
                  </a:lnTo>
                  <a:lnTo>
                    <a:pt x="745413" y="262724"/>
                  </a:lnTo>
                  <a:lnTo>
                    <a:pt x="751636" y="260146"/>
                  </a:lnTo>
                  <a:lnTo>
                    <a:pt x="754214" y="25391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8" name="object 8"/>
            <p:cNvSpPr/>
            <p:nvPr/>
          </p:nvSpPr>
          <p:spPr>
            <a:xfrm>
              <a:off x="513080" y="4589779"/>
              <a:ext cx="984250" cy="999490"/>
            </a:xfrm>
            <a:custGeom>
              <a:avLst/>
              <a:gdLst/>
              <a:ahLst/>
              <a:cxnLst/>
              <a:rect l="l" t="t" r="r" b="b"/>
              <a:pathLst>
                <a:path w="984250" h="999489">
                  <a:moveTo>
                    <a:pt x="491489" y="999490"/>
                  </a:moveTo>
                  <a:lnTo>
                    <a:pt x="0" y="999490"/>
                  </a:lnTo>
                  <a:lnTo>
                    <a:pt x="0" y="0"/>
                  </a:lnTo>
                  <a:lnTo>
                    <a:pt x="984250" y="0"/>
                  </a:lnTo>
                  <a:lnTo>
                    <a:pt x="984250" y="999490"/>
                  </a:lnTo>
                  <a:lnTo>
                    <a:pt x="491489" y="999490"/>
                  </a:lnTo>
                  <a:close/>
                </a:path>
              </a:pathLst>
            </a:custGeom>
            <a:ln w="9344">
              <a:solidFill>
                <a:srgbClr val="FFFFFF"/>
              </a:solidFill>
            </a:ln>
          </p:spPr>
          <p:txBody>
            <a:bodyPr wrap="square" lIns="0" tIns="0" rIns="0" bIns="0" rtlCol="0"/>
            <a:lstStyle/>
            <a:p>
              <a:endParaRPr kern="0">
                <a:solidFill>
                  <a:sysClr val="windowText" lastClr="000000"/>
                </a:solidFill>
              </a:endParaRPr>
            </a:p>
          </p:txBody>
        </p:sp>
      </p:grpSp>
      <p:graphicFrame>
        <p:nvGraphicFramePr>
          <p:cNvPr id="9" name="object 9"/>
          <p:cNvGraphicFramePr>
            <a:graphicFrameLocks noGrp="1"/>
          </p:cNvGraphicFramePr>
          <p:nvPr/>
        </p:nvGraphicFramePr>
        <p:xfrm>
          <a:off x="1888574" y="2737570"/>
          <a:ext cx="3808729" cy="401955"/>
        </p:xfrm>
        <a:graphic>
          <a:graphicData uri="http://schemas.openxmlformats.org/drawingml/2006/table">
            <a:tbl>
              <a:tblPr firstRow="1" bandRow="1">
                <a:tableStyleId>{2D5ABB26-0587-4C30-8999-92F81FD0307C}</a:tableStyleId>
              </a:tblPr>
              <a:tblGrid>
                <a:gridCol w="597535">
                  <a:extLst>
                    <a:ext uri="{9D8B030D-6E8A-4147-A177-3AD203B41FA5}">
                      <a16:colId xmlns:a16="http://schemas.microsoft.com/office/drawing/2014/main" val="20000"/>
                    </a:ext>
                  </a:extLst>
                </a:gridCol>
                <a:gridCol w="596900">
                  <a:extLst>
                    <a:ext uri="{9D8B030D-6E8A-4147-A177-3AD203B41FA5}">
                      <a16:colId xmlns:a16="http://schemas.microsoft.com/office/drawing/2014/main" val="20001"/>
                    </a:ext>
                  </a:extLst>
                </a:gridCol>
                <a:gridCol w="596900">
                  <a:extLst>
                    <a:ext uri="{9D8B030D-6E8A-4147-A177-3AD203B41FA5}">
                      <a16:colId xmlns:a16="http://schemas.microsoft.com/office/drawing/2014/main" val="20002"/>
                    </a:ext>
                  </a:extLst>
                </a:gridCol>
                <a:gridCol w="594994">
                  <a:extLst>
                    <a:ext uri="{9D8B030D-6E8A-4147-A177-3AD203B41FA5}">
                      <a16:colId xmlns:a16="http://schemas.microsoft.com/office/drawing/2014/main" val="20003"/>
                    </a:ext>
                  </a:extLst>
                </a:gridCol>
                <a:gridCol w="596900">
                  <a:extLst>
                    <a:ext uri="{9D8B030D-6E8A-4147-A177-3AD203B41FA5}">
                      <a16:colId xmlns:a16="http://schemas.microsoft.com/office/drawing/2014/main" val="20004"/>
                    </a:ext>
                  </a:extLst>
                </a:gridCol>
                <a:gridCol w="595630">
                  <a:extLst>
                    <a:ext uri="{9D8B030D-6E8A-4147-A177-3AD203B41FA5}">
                      <a16:colId xmlns:a16="http://schemas.microsoft.com/office/drawing/2014/main" val="20005"/>
                    </a:ext>
                  </a:extLst>
                </a:gridCol>
                <a:gridCol w="229870">
                  <a:extLst>
                    <a:ext uri="{9D8B030D-6E8A-4147-A177-3AD203B41FA5}">
                      <a16:colId xmlns:a16="http://schemas.microsoft.com/office/drawing/2014/main" val="20006"/>
                    </a:ext>
                  </a:extLst>
                </a:gridCol>
              </a:tblGrid>
              <a:tr h="401955">
                <a:tc>
                  <a:txBody>
                    <a:bodyPr/>
                    <a:lstStyle/>
                    <a:p>
                      <a:pPr marL="9525" algn="ctr">
                        <a:lnSpc>
                          <a:spcPct val="100000"/>
                        </a:lnSpc>
                        <a:spcBef>
                          <a:spcPts val="690"/>
                        </a:spcBef>
                      </a:pPr>
                      <a:r>
                        <a:rPr sz="1200" spc="-25" dirty="0">
                          <a:latin typeface="Times New Roman"/>
                          <a:cs typeface="Times New Roman"/>
                        </a:rPr>
                        <a:t>F</a:t>
                      </a:r>
                      <a:r>
                        <a:rPr sz="1500" spc="-37" baseline="-36111" dirty="0">
                          <a:latin typeface="Times New Roman"/>
                          <a:cs typeface="Times New Roman"/>
                        </a:rPr>
                        <a:t>1</a:t>
                      </a:r>
                      <a:endParaRPr sz="1500" baseline="-36111">
                        <a:latin typeface="Times New Roman"/>
                        <a:cs typeface="Times New Roman"/>
                      </a:endParaRPr>
                    </a:p>
                  </a:txBody>
                  <a:tcPr marL="0" marR="0" marT="8763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40005" algn="ctr">
                        <a:lnSpc>
                          <a:spcPts val="1135"/>
                        </a:lnSpc>
                        <a:spcBef>
                          <a:spcPts val="690"/>
                        </a:spcBef>
                      </a:pPr>
                      <a:r>
                        <a:rPr sz="1200" spc="-50" dirty="0">
                          <a:latin typeface="Times New Roman"/>
                          <a:cs typeface="Times New Roman"/>
                        </a:rPr>
                        <a:t>E</a:t>
                      </a:r>
                      <a:endParaRPr sz="1200">
                        <a:latin typeface="Times New Roman"/>
                        <a:cs typeface="Times New Roman"/>
                      </a:endParaRPr>
                    </a:p>
                    <a:p>
                      <a:pPr marL="97790" algn="ctr">
                        <a:lnSpc>
                          <a:spcPts val="894"/>
                        </a:lnSpc>
                      </a:pPr>
                      <a:r>
                        <a:rPr sz="1000" spc="-50" dirty="0">
                          <a:latin typeface="Times New Roman"/>
                          <a:cs typeface="Times New Roman"/>
                        </a:rPr>
                        <a:t>1</a:t>
                      </a:r>
                      <a:endParaRPr sz="1000">
                        <a:latin typeface="Times New Roman"/>
                        <a:cs typeface="Times New Roman"/>
                      </a:endParaRPr>
                    </a:p>
                  </a:txBody>
                  <a:tcPr marL="0" marR="0" marT="8763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7620" algn="ctr">
                        <a:lnSpc>
                          <a:spcPct val="100000"/>
                        </a:lnSpc>
                        <a:spcBef>
                          <a:spcPts val="690"/>
                        </a:spcBef>
                      </a:pPr>
                      <a:r>
                        <a:rPr sz="1200" spc="-25" dirty="0">
                          <a:latin typeface="Times New Roman"/>
                          <a:cs typeface="Times New Roman"/>
                        </a:rPr>
                        <a:t>F</a:t>
                      </a:r>
                      <a:r>
                        <a:rPr sz="1500" spc="-37" baseline="-36111" dirty="0">
                          <a:latin typeface="Times New Roman"/>
                          <a:cs typeface="Times New Roman"/>
                        </a:rPr>
                        <a:t>2</a:t>
                      </a:r>
                      <a:endParaRPr sz="1500" baseline="-36111">
                        <a:latin typeface="Times New Roman"/>
                        <a:cs typeface="Times New Roman"/>
                      </a:endParaRPr>
                    </a:p>
                  </a:txBody>
                  <a:tcPr marL="0" marR="0" marT="8763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43180" algn="ctr">
                        <a:lnSpc>
                          <a:spcPts val="1135"/>
                        </a:lnSpc>
                        <a:spcBef>
                          <a:spcPts val="690"/>
                        </a:spcBef>
                      </a:pPr>
                      <a:r>
                        <a:rPr sz="1200" spc="-50" dirty="0">
                          <a:latin typeface="Times New Roman"/>
                          <a:cs typeface="Times New Roman"/>
                        </a:rPr>
                        <a:t>E</a:t>
                      </a:r>
                      <a:endParaRPr sz="1200">
                        <a:latin typeface="Times New Roman"/>
                        <a:cs typeface="Times New Roman"/>
                      </a:endParaRPr>
                    </a:p>
                    <a:p>
                      <a:pPr marL="99695" algn="ctr">
                        <a:lnSpc>
                          <a:spcPts val="894"/>
                        </a:lnSpc>
                      </a:pPr>
                      <a:r>
                        <a:rPr sz="1000" spc="-50" dirty="0">
                          <a:latin typeface="Times New Roman"/>
                          <a:cs typeface="Times New Roman"/>
                        </a:rPr>
                        <a:t>2</a:t>
                      </a:r>
                      <a:endParaRPr sz="1000">
                        <a:latin typeface="Times New Roman"/>
                        <a:cs typeface="Times New Roman"/>
                      </a:endParaRPr>
                    </a:p>
                  </a:txBody>
                  <a:tcPr marL="0" marR="0" marT="87630" marB="0">
                    <a:lnL w="19050">
                      <a:solidFill>
                        <a:srgbClr val="00FFFF"/>
                      </a:solidFill>
                      <a:prstDash val="solid"/>
                    </a:lnL>
                    <a:lnR w="28575">
                      <a:solidFill>
                        <a:srgbClr val="00FFFF"/>
                      </a:solidFill>
                      <a:prstDash val="solid"/>
                    </a:lnR>
                    <a:lnT w="19050">
                      <a:solidFill>
                        <a:srgbClr val="00FFFF"/>
                      </a:solidFill>
                      <a:prstDash val="solid"/>
                    </a:lnT>
                    <a:lnB w="19050">
                      <a:solidFill>
                        <a:srgbClr val="00FFFF"/>
                      </a:solidFill>
                      <a:prstDash val="solid"/>
                    </a:lnB>
                  </a:tcPr>
                </a:tc>
                <a:tc>
                  <a:txBody>
                    <a:bodyPr/>
                    <a:lstStyle/>
                    <a:p>
                      <a:pPr marL="8890" algn="ctr">
                        <a:lnSpc>
                          <a:spcPct val="100000"/>
                        </a:lnSpc>
                        <a:spcBef>
                          <a:spcPts val="690"/>
                        </a:spcBef>
                      </a:pPr>
                      <a:r>
                        <a:rPr sz="1200" spc="-25" dirty="0">
                          <a:latin typeface="Times New Roman"/>
                          <a:cs typeface="Times New Roman"/>
                        </a:rPr>
                        <a:t>F</a:t>
                      </a:r>
                      <a:r>
                        <a:rPr sz="1500" spc="-37" baseline="-36111" dirty="0">
                          <a:latin typeface="Times New Roman"/>
                          <a:cs typeface="Times New Roman"/>
                        </a:rPr>
                        <a:t>3</a:t>
                      </a:r>
                      <a:endParaRPr sz="1500" baseline="-36111">
                        <a:latin typeface="Times New Roman"/>
                        <a:cs typeface="Times New Roman"/>
                      </a:endParaRPr>
                    </a:p>
                  </a:txBody>
                  <a:tcPr marL="0" marR="0" marT="87630" marB="0">
                    <a:lnL w="28575">
                      <a:solidFill>
                        <a:srgbClr val="00FFFF"/>
                      </a:solidFill>
                      <a:prstDash val="solid"/>
                    </a:lnL>
                    <a:lnR w="28575">
                      <a:solidFill>
                        <a:srgbClr val="00FFFF"/>
                      </a:solidFill>
                      <a:prstDash val="solid"/>
                    </a:lnR>
                    <a:lnT w="19050">
                      <a:solidFill>
                        <a:srgbClr val="00FFFF"/>
                      </a:solidFill>
                      <a:prstDash val="solid"/>
                    </a:lnT>
                    <a:lnB w="19050">
                      <a:solidFill>
                        <a:srgbClr val="00FFFF"/>
                      </a:solidFill>
                      <a:prstDash val="solid"/>
                    </a:lnB>
                  </a:tcPr>
                </a:tc>
                <a:tc>
                  <a:txBody>
                    <a:bodyPr/>
                    <a:lstStyle/>
                    <a:p>
                      <a:pPr marR="40005" algn="ctr">
                        <a:lnSpc>
                          <a:spcPts val="1135"/>
                        </a:lnSpc>
                        <a:spcBef>
                          <a:spcPts val="690"/>
                        </a:spcBef>
                      </a:pPr>
                      <a:r>
                        <a:rPr sz="1200" spc="-50" dirty="0">
                          <a:latin typeface="Times New Roman"/>
                          <a:cs typeface="Times New Roman"/>
                        </a:rPr>
                        <a:t>E</a:t>
                      </a:r>
                      <a:endParaRPr sz="1200">
                        <a:latin typeface="Times New Roman"/>
                        <a:cs typeface="Times New Roman"/>
                      </a:endParaRPr>
                    </a:p>
                    <a:p>
                      <a:pPr marL="97790" algn="ctr">
                        <a:lnSpc>
                          <a:spcPts val="894"/>
                        </a:lnSpc>
                      </a:pPr>
                      <a:r>
                        <a:rPr sz="1000" spc="-50" dirty="0">
                          <a:latin typeface="Times New Roman"/>
                          <a:cs typeface="Times New Roman"/>
                        </a:rPr>
                        <a:t>3</a:t>
                      </a:r>
                      <a:endParaRPr sz="1000">
                        <a:latin typeface="Times New Roman"/>
                        <a:cs typeface="Times New Roman"/>
                      </a:endParaRPr>
                    </a:p>
                  </a:txBody>
                  <a:tcPr marL="0" marR="0" marT="87630" marB="0">
                    <a:lnL w="28575">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a:lnSpc>
                          <a:spcPct val="100000"/>
                        </a:lnSpc>
                      </a:pPr>
                      <a:endParaRPr sz="1500">
                        <a:latin typeface="Times New Roman"/>
                        <a:cs typeface="Times New Roman"/>
                      </a:endParaRPr>
                    </a:p>
                  </a:txBody>
                  <a:tcPr marL="0" marR="0" marT="0" marB="0">
                    <a:lnL w="19050">
                      <a:solidFill>
                        <a:srgbClr val="00FFFF"/>
                      </a:solidFill>
                      <a:prstDash val="solid"/>
                    </a:lnL>
                    <a:lnT w="19050">
                      <a:solidFill>
                        <a:srgbClr val="00FFFF"/>
                      </a:solidFill>
                      <a:prstDash val="solid"/>
                    </a:lnT>
                    <a:lnB w="19050">
                      <a:solidFill>
                        <a:srgbClr val="00FFFF"/>
                      </a:solidFill>
                      <a:prstDash val="solid"/>
                    </a:lnB>
                  </a:tcPr>
                </a:tc>
                <a:extLst>
                  <a:ext uri="{0D108BD9-81ED-4DB2-BD59-A6C34878D82A}">
                    <a16:rowId xmlns:a16="http://schemas.microsoft.com/office/drawing/2014/main" val="10000"/>
                  </a:ext>
                </a:extLst>
              </a:tr>
            </a:tbl>
          </a:graphicData>
        </a:graphic>
      </p:graphicFrame>
      <p:grpSp>
        <p:nvGrpSpPr>
          <p:cNvPr id="10" name="object 10"/>
          <p:cNvGrpSpPr/>
          <p:nvPr/>
        </p:nvGrpSpPr>
        <p:grpSpPr>
          <a:xfrm>
            <a:off x="1922864" y="2543894"/>
            <a:ext cx="3545840" cy="88900"/>
            <a:chOff x="398864" y="2543894"/>
            <a:chExt cx="3545840" cy="88900"/>
          </a:xfrm>
        </p:grpSpPr>
        <p:sp>
          <p:nvSpPr>
            <p:cNvPr id="11" name="object 11"/>
            <p:cNvSpPr/>
            <p:nvPr/>
          </p:nvSpPr>
          <p:spPr>
            <a:xfrm>
              <a:off x="407670" y="2552700"/>
              <a:ext cx="562610" cy="71120"/>
            </a:xfrm>
            <a:custGeom>
              <a:avLst/>
              <a:gdLst/>
              <a:ahLst/>
              <a:cxnLst/>
              <a:rect l="l" t="t" r="r" b="b"/>
              <a:pathLst>
                <a:path w="562610" h="71119">
                  <a:moveTo>
                    <a:pt x="0" y="71120"/>
                  </a:moveTo>
                  <a:lnTo>
                    <a:pt x="0" y="53339"/>
                  </a:lnTo>
                  <a:lnTo>
                    <a:pt x="16509" y="53339"/>
                  </a:lnTo>
                  <a:lnTo>
                    <a:pt x="34289" y="35560"/>
                  </a:lnTo>
                  <a:lnTo>
                    <a:pt x="193039" y="35560"/>
                  </a:lnTo>
                  <a:lnTo>
                    <a:pt x="280670" y="35560"/>
                  </a:lnTo>
                  <a:lnTo>
                    <a:pt x="351789" y="35560"/>
                  </a:lnTo>
                  <a:lnTo>
                    <a:pt x="527049" y="35560"/>
                  </a:lnTo>
                  <a:lnTo>
                    <a:pt x="544830" y="35560"/>
                  </a:lnTo>
                  <a:lnTo>
                    <a:pt x="544830" y="17779"/>
                  </a:lnTo>
                  <a:lnTo>
                    <a:pt x="562610" y="0"/>
                  </a:lnTo>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12" name="object 12"/>
            <p:cNvSpPr/>
            <p:nvPr/>
          </p:nvSpPr>
          <p:spPr>
            <a:xfrm>
              <a:off x="398856" y="2543898"/>
              <a:ext cx="580390" cy="88900"/>
            </a:xfrm>
            <a:custGeom>
              <a:avLst/>
              <a:gdLst/>
              <a:ahLst/>
              <a:cxnLst/>
              <a:rect l="l" t="t" r="r" b="b"/>
              <a:pathLst>
                <a:path w="580390" h="88900">
                  <a:moveTo>
                    <a:pt x="17614" y="8801"/>
                  </a:moveTo>
                  <a:lnTo>
                    <a:pt x="15036" y="2578"/>
                  </a:lnTo>
                  <a:lnTo>
                    <a:pt x="8813" y="0"/>
                  </a:lnTo>
                  <a:lnTo>
                    <a:pt x="2578" y="2578"/>
                  </a:lnTo>
                  <a:lnTo>
                    <a:pt x="0" y="8801"/>
                  </a:lnTo>
                  <a:lnTo>
                    <a:pt x="2578" y="15036"/>
                  </a:lnTo>
                  <a:lnTo>
                    <a:pt x="8813" y="17614"/>
                  </a:lnTo>
                  <a:lnTo>
                    <a:pt x="15036" y="15036"/>
                  </a:lnTo>
                  <a:lnTo>
                    <a:pt x="17614" y="8801"/>
                  </a:lnTo>
                  <a:close/>
                </a:path>
                <a:path w="580390" h="88900">
                  <a:moveTo>
                    <a:pt x="580224" y="79921"/>
                  </a:moveTo>
                  <a:lnTo>
                    <a:pt x="577646" y="73698"/>
                  </a:lnTo>
                  <a:lnTo>
                    <a:pt x="571423" y="71120"/>
                  </a:lnTo>
                  <a:lnTo>
                    <a:pt x="565188" y="73698"/>
                  </a:lnTo>
                  <a:lnTo>
                    <a:pt x="562610" y="79921"/>
                  </a:lnTo>
                  <a:lnTo>
                    <a:pt x="565188" y="86156"/>
                  </a:lnTo>
                  <a:lnTo>
                    <a:pt x="571423" y="88734"/>
                  </a:lnTo>
                  <a:lnTo>
                    <a:pt x="577646" y="86156"/>
                  </a:lnTo>
                  <a:lnTo>
                    <a:pt x="580224" y="7992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3" name="object 13"/>
            <p:cNvSpPr/>
            <p:nvPr/>
          </p:nvSpPr>
          <p:spPr>
            <a:xfrm>
              <a:off x="970280" y="2552700"/>
              <a:ext cx="579120" cy="71120"/>
            </a:xfrm>
            <a:custGeom>
              <a:avLst/>
              <a:gdLst/>
              <a:ahLst/>
              <a:cxnLst/>
              <a:rect l="l" t="t" r="r" b="b"/>
              <a:pathLst>
                <a:path w="579119" h="71119">
                  <a:moveTo>
                    <a:pt x="579119" y="71120"/>
                  </a:moveTo>
                  <a:lnTo>
                    <a:pt x="561339" y="53339"/>
                  </a:lnTo>
                  <a:lnTo>
                    <a:pt x="544829" y="53339"/>
                  </a:lnTo>
                  <a:lnTo>
                    <a:pt x="544829" y="35560"/>
                  </a:lnTo>
                  <a:lnTo>
                    <a:pt x="527050" y="35560"/>
                  </a:lnTo>
                  <a:lnTo>
                    <a:pt x="368300" y="35560"/>
                  </a:lnTo>
                  <a:lnTo>
                    <a:pt x="298450" y="35560"/>
                  </a:lnTo>
                  <a:lnTo>
                    <a:pt x="209550" y="35560"/>
                  </a:lnTo>
                  <a:lnTo>
                    <a:pt x="52069" y="35560"/>
                  </a:lnTo>
                  <a:lnTo>
                    <a:pt x="34289" y="35560"/>
                  </a:lnTo>
                  <a:lnTo>
                    <a:pt x="16509" y="17779"/>
                  </a:lnTo>
                  <a:lnTo>
                    <a:pt x="0" y="0"/>
                  </a:lnTo>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14" name="object 14"/>
            <p:cNvSpPr/>
            <p:nvPr/>
          </p:nvSpPr>
          <p:spPr>
            <a:xfrm>
              <a:off x="961466" y="2543898"/>
              <a:ext cx="596900" cy="88900"/>
            </a:xfrm>
            <a:custGeom>
              <a:avLst/>
              <a:gdLst/>
              <a:ahLst/>
              <a:cxnLst/>
              <a:rect l="l" t="t" r="r" b="b"/>
              <a:pathLst>
                <a:path w="596900" h="88900">
                  <a:moveTo>
                    <a:pt x="17614" y="8801"/>
                  </a:moveTo>
                  <a:lnTo>
                    <a:pt x="15036" y="2578"/>
                  </a:lnTo>
                  <a:lnTo>
                    <a:pt x="8813" y="0"/>
                  </a:lnTo>
                  <a:lnTo>
                    <a:pt x="2578" y="2578"/>
                  </a:lnTo>
                  <a:lnTo>
                    <a:pt x="0" y="8801"/>
                  </a:lnTo>
                  <a:lnTo>
                    <a:pt x="2578" y="15036"/>
                  </a:lnTo>
                  <a:lnTo>
                    <a:pt x="8813" y="17614"/>
                  </a:lnTo>
                  <a:lnTo>
                    <a:pt x="15036" y="15036"/>
                  </a:lnTo>
                  <a:lnTo>
                    <a:pt x="17614" y="8801"/>
                  </a:lnTo>
                  <a:close/>
                </a:path>
                <a:path w="596900" h="88900">
                  <a:moveTo>
                    <a:pt x="596734" y="79921"/>
                  </a:moveTo>
                  <a:lnTo>
                    <a:pt x="594156" y="73698"/>
                  </a:lnTo>
                  <a:lnTo>
                    <a:pt x="587933" y="71120"/>
                  </a:lnTo>
                  <a:lnTo>
                    <a:pt x="581698" y="73698"/>
                  </a:lnTo>
                  <a:lnTo>
                    <a:pt x="579120" y="79921"/>
                  </a:lnTo>
                  <a:lnTo>
                    <a:pt x="581698" y="86156"/>
                  </a:lnTo>
                  <a:lnTo>
                    <a:pt x="587933" y="88734"/>
                  </a:lnTo>
                  <a:lnTo>
                    <a:pt x="594156" y="86156"/>
                  </a:lnTo>
                  <a:lnTo>
                    <a:pt x="596734" y="7992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5" name="object 15"/>
            <p:cNvSpPr/>
            <p:nvPr/>
          </p:nvSpPr>
          <p:spPr>
            <a:xfrm>
              <a:off x="1601470" y="2552700"/>
              <a:ext cx="562610" cy="71120"/>
            </a:xfrm>
            <a:custGeom>
              <a:avLst/>
              <a:gdLst/>
              <a:ahLst/>
              <a:cxnLst/>
              <a:rect l="l" t="t" r="r" b="b"/>
              <a:pathLst>
                <a:path w="562610" h="71119">
                  <a:moveTo>
                    <a:pt x="0" y="71120"/>
                  </a:moveTo>
                  <a:lnTo>
                    <a:pt x="0" y="53339"/>
                  </a:lnTo>
                  <a:lnTo>
                    <a:pt x="16510" y="53339"/>
                  </a:lnTo>
                  <a:lnTo>
                    <a:pt x="34290" y="35560"/>
                  </a:lnTo>
                  <a:lnTo>
                    <a:pt x="193040" y="35560"/>
                  </a:lnTo>
                  <a:lnTo>
                    <a:pt x="280669" y="35560"/>
                  </a:lnTo>
                  <a:lnTo>
                    <a:pt x="351790" y="35560"/>
                  </a:lnTo>
                  <a:lnTo>
                    <a:pt x="527050" y="35560"/>
                  </a:lnTo>
                  <a:lnTo>
                    <a:pt x="544830" y="35560"/>
                  </a:lnTo>
                  <a:lnTo>
                    <a:pt x="544830" y="17779"/>
                  </a:lnTo>
                  <a:lnTo>
                    <a:pt x="562610" y="0"/>
                  </a:lnTo>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16" name="object 16"/>
            <p:cNvSpPr/>
            <p:nvPr/>
          </p:nvSpPr>
          <p:spPr>
            <a:xfrm>
              <a:off x="1592656" y="2543898"/>
              <a:ext cx="580390" cy="88900"/>
            </a:xfrm>
            <a:custGeom>
              <a:avLst/>
              <a:gdLst/>
              <a:ahLst/>
              <a:cxnLst/>
              <a:rect l="l" t="t" r="r" b="b"/>
              <a:pathLst>
                <a:path w="580389" h="88900">
                  <a:moveTo>
                    <a:pt x="17614" y="8801"/>
                  </a:moveTo>
                  <a:lnTo>
                    <a:pt x="15036" y="2578"/>
                  </a:lnTo>
                  <a:lnTo>
                    <a:pt x="8813" y="0"/>
                  </a:lnTo>
                  <a:lnTo>
                    <a:pt x="2578" y="2578"/>
                  </a:lnTo>
                  <a:lnTo>
                    <a:pt x="0" y="8801"/>
                  </a:lnTo>
                  <a:lnTo>
                    <a:pt x="2578" y="15036"/>
                  </a:lnTo>
                  <a:lnTo>
                    <a:pt x="8813" y="17614"/>
                  </a:lnTo>
                  <a:lnTo>
                    <a:pt x="15036" y="15036"/>
                  </a:lnTo>
                  <a:lnTo>
                    <a:pt x="17614" y="8801"/>
                  </a:lnTo>
                  <a:close/>
                </a:path>
                <a:path w="580389" h="88900">
                  <a:moveTo>
                    <a:pt x="580224" y="79921"/>
                  </a:moveTo>
                  <a:lnTo>
                    <a:pt x="577646" y="73698"/>
                  </a:lnTo>
                  <a:lnTo>
                    <a:pt x="571423" y="71120"/>
                  </a:lnTo>
                  <a:lnTo>
                    <a:pt x="565188" y="73698"/>
                  </a:lnTo>
                  <a:lnTo>
                    <a:pt x="562610" y="79921"/>
                  </a:lnTo>
                  <a:lnTo>
                    <a:pt x="565188" y="86156"/>
                  </a:lnTo>
                  <a:lnTo>
                    <a:pt x="571423" y="88734"/>
                  </a:lnTo>
                  <a:lnTo>
                    <a:pt x="577646" y="86156"/>
                  </a:lnTo>
                  <a:lnTo>
                    <a:pt x="580224" y="7992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7" name="object 17"/>
            <p:cNvSpPr/>
            <p:nvPr/>
          </p:nvSpPr>
          <p:spPr>
            <a:xfrm>
              <a:off x="2164079" y="2552700"/>
              <a:ext cx="577850" cy="71120"/>
            </a:xfrm>
            <a:custGeom>
              <a:avLst/>
              <a:gdLst/>
              <a:ahLst/>
              <a:cxnLst/>
              <a:rect l="l" t="t" r="r" b="b"/>
              <a:pathLst>
                <a:path w="577850" h="71119">
                  <a:moveTo>
                    <a:pt x="577850" y="71120"/>
                  </a:moveTo>
                  <a:lnTo>
                    <a:pt x="560069" y="53339"/>
                  </a:lnTo>
                  <a:lnTo>
                    <a:pt x="542289" y="53339"/>
                  </a:lnTo>
                  <a:lnTo>
                    <a:pt x="542289" y="35560"/>
                  </a:lnTo>
                  <a:lnTo>
                    <a:pt x="524509" y="35560"/>
                  </a:lnTo>
                  <a:lnTo>
                    <a:pt x="367030" y="35560"/>
                  </a:lnTo>
                  <a:lnTo>
                    <a:pt x="297180" y="35560"/>
                  </a:lnTo>
                  <a:lnTo>
                    <a:pt x="209550" y="35560"/>
                  </a:lnTo>
                  <a:lnTo>
                    <a:pt x="52069" y="35560"/>
                  </a:lnTo>
                  <a:lnTo>
                    <a:pt x="34289" y="35560"/>
                  </a:lnTo>
                  <a:lnTo>
                    <a:pt x="16509" y="17779"/>
                  </a:lnTo>
                  <a:lnTo>
                    <a:pt x="0" y="0"/>
                  </a:lnTo>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18" name="object 18"/>
            <p:cNvSpPr/>
            <p:nvPr/>
          </p:nvSpPr>
          <p:spPr>
            <a:xfrm>
              <a:off x="2155266" y="2543898"/>
              <a:ext cx="595630" cy="88900"/>
            </a:xfrm>
            <a:custGeom>
              <a:avLst/>
              <a:gdLst/>
              <a:ahLst/>
              <a:cxnLst/>
              <a:rect l="l" t="t" r="r" b="b"/>
              <a:pathLst>
                <a:path w="595630" h="88900">
                  <a:moveTo>
                    <a:pt x="17614" y="8801"/>
                  </a:moveTo>
                  <a:lnTo>
                    <a:pt x="15036" y="2578"/>
                  </a:lnTo>
                  <a:lnTo>
                    <a:pt x="8813" y="0"/>
                  </a:lnTo>
                  <a:lnTo>
                    <a:pt x="2578" y="2578"/>
                  </a:lnTo>
                  <a:lnTo>
                    <a:pt x="0" y="8801"/>
                  </a:lnTo>
                  <a:lnTo>
                    <a:pt x="2578" y="15036"/>
                  </a:lnTo>
                  <a:lnTo>
                    <a:pt x="8813" y="17614"/>
                  </a:lnTo>
                  <a:lnTo>
                    <a:pt x="15036" y="15036"/>
                  </a:lnTo>
                  <a:lnTo>
                    <a:pt x="17614" y="8801"/>
                  </a:lnTo>
                  <a:close/>
                </a:path>
                <a:path w="595630" h="88900">
                  <a:moveTo>
                    <a:pt x="595464" y="79921"/>
                  </a:moveTo>
                  <a:lnTo>
                    <a:pt x="592886" y="73698"/>
                  </a:lnTo>
                  <a:lnTo>
                    <a:pt x="586663" y="71120"/>
                  </a:lnTo>
                  <a:lnTo>
                    <a:pt x="580428" y="73698"/>
                  </a:lnTo>
                  <a:lnTo>
                    <a:pt x="577850" y="79921"/>
                  </a:lnTo>
                  <a:lnTo>
                    <a:pt x="580428" y="86156"/>
                  </a:lnTo>
                  <a:lnTo>
                    <a:pt x="586663" y="88734"/>
                  </a:lnTo>
                  <a:lnTo>
                    <a:pt x="592886" y="86156"/>
                  </a:lnTo>
                  <a:lnTo>
                    <a:pt x="595464" y="7992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9" name="object 19"/>
            <p:cNvSpPr/>
            <p:nvPr/>
          </p:nvSpPr>
          <p:spPr>
            <a:xfrm>
              <a:off x="2794000" y="2552700"/>
              <a:ext cx="561340" cy="71120"/>
            </a:xfrm>
            <a:custGeom>
              <a:avLst/>
              <a:gdLst/>
              <a:ahLst/>
              <a:cxnLst/>
              <a:rect l="l" t="t" r="r" b="b"/>
              <a:pathLst>
                <a:path w="561339" h="71119">
                  <a:moveTo>
                    <a:pt x="0" y="71120"/>
                  </a:moveTo>
                  <a:lnTo>
                    <a:pt x="0" y="53339"/>
                  </a:lnTo>
                  <a:lnTo>
                    <a:pt x="16510" y="53339"/>
                  </a:lnTo>
                  <a:lnTo>
                    <a:pt x="16510" y="53339"/>
                  </a:lnTo>
                  <a:lnTo>
                    <a:pt x="34289" y="35560"/>
                  </a:lnTo>
                  <a:lnTo>
                    <a:pt x="527050" y="35560"/>
                  </a:lnTo>
                  <a:lnTo>
                    <a:pt x="544829" y="35560"/>
                  </a:lnTo>
                  <a:lnTo>
                    <a:pt x="561339" y="17779"/>
                  </a:lnTo>
                  <a:lnTo>
                    <a:pt x="561339" y="0"/>
                  </a:lnTo>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20" name="object 20"/>
            <p:cNvSpPr/>
            <p:nvPr/>
          </p:nvSpPr>
          <p:spPr>
            <a:xfrm>
              <a:off x="2785186" y="2543898"/>
              <a:ext cx="579120" cy="88900"/>
            </a:xfrm>
            <a:custGeom>
              <a:avLst/>
              <a:gdLst/>
              <a:ahLst/>
              <a:cxnLst/>
              <a:rect l="l" t="t" r="r" b="b"/>
              <a:pathLst>
                <a:path w="579120" h="88900">
                  <a:moveTo>
                    <a:pt x="17614" y="8801"/>
                  </a:moveTo>
                  <a:lnTo>
                    <a:pt x="15036" y="2578"/>
                  </a:lnTo>
                  <a:lnTo>
                    <a:pt x="8813" y="0"/>
                  </a:lnTo>
                  <a:lnTo>
                    <a:pt x="2578" y="2578"/>
                  </a:lnTo>
                  <a:lnTo>
                    <a:pt x="0" y="8801"/>
                  </a:lnTo>
                  <a:lnTo>
                    <a:pt x="2578" y="15036"/>
                  </a:lnTo>
                  <a:lnTo>
                    <a:pt x="8813" y="17614"/>
                  </a:lnTo>
                  <a:lnTo>
                    <a:pt x="15036" y="15036"/>
                  </a:lnTo>
                  <a:lnTo>
                    <a:pt x="17614" y="8801"/>
                  </a:lnTo>
                  <a:close/>
                </a:path>
                <a:path w="579120" h="88900">
                  <a:moveTo>
                    <a:pt x="578954" y="79921"/>
                  </a:moveTo>
                  <a:lnTo>
                    <a:pt x="576376" y="73698"/>
                  </a:lnTo>
                  <a:lnTo>
                    <a:pt x="570153" y="71120"/>
                  </a:lnTo>
                  <a:lnTo>
                    <a:pt x="563918" y="73698"/>
                  </a:lnTo>
                  <a:lnTo>
                    <a:pt x="561340" y="79921"/>
                  </a:lnTo>
                  <a:lnTo>
                    <a:pt x="563918" y="86156"/>
                  </a:lnTo>
                  <a:lnTo>
                    <a:pt x="570153" y="88734"/>
                  </a:lnTo>
                  <a:lnTo>
                    <a:pt x="576376" y="86156"/>
                  </a:lnTo>
                  <a:lnTo>
                    <a:pt x="578954" y="7992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1" name="object 21"/>
            <p:cNvSpPr/>
            <p:nvPr/>
          </p:nvSpPr>
          <p:spPr>
            <a:xfrm>
              <a:off x="3355340" y="2552700"/>
              <a:ext cx="580390" cy="71120"/>
            </a:xfrm>
            <a:custGeom>
              <a:avLst/>
              <a:gdLst/>
              <a:ahLst/>
              <a:cxnLst/>
              <a:rect l="l" t="t" r="r" b="b"/>
              <a:pathLst>
                <a:path w="580389" h="71119">
                  <a:moveTo>
                    <a:pt x="580389" y="71120"/>
                  </a:moveTo>
                  <a:lnTo>
                    <a:pt x="562610" y="53339"/>
                  </a:lnTo>
                  <a:lnTo>
                    <a:pt x="544830" y="53339"/>
                  </a:lnTo>
                  <a:lnTo>
                    <a:pt x="544830" y="35560"/>
                  </a:lnTo>
                  <a:lnTo>
                    <a:pt x="527050" y="35560"/>
                  </a:lnTo>
                  <a:lnTo>
                    <a:pt x="369570" y="35560"/>
                  </a:lnTo>
                  <a:lnTo>
                    <a:pt x="298450" y="35560"/>
                  </a:lnTo>
                  <a:lnTo>
                    <a:pt x="210820" y="35560"/>
                  </a:lnTo>
                  <a:lnTo>
                    <a:pt x="53339" y="35560"/>
                  </a:lnTo>
                  <a:lnTo>
                    <a:pt x="35560" y="35560"/>
                  </a:lnTo>
                  <a:lnTo>
                    <a:pt x="17780" y="17779"/>
                  </a:lnTo>
                  <a:lnTo>
                    <a:pt x="0" y="0"/>
                  </a:lnTo>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22" name="object 22"/>
            <p:cNvSpPr/>
            <p:nvPr/>
          </p:nvSpPr>
          <p:spPr>
            <a:xfrm>
              <a:off x="3346526" y="2543898"/>
              <a:ext cx="598170" cy="88900"/>
            </a:xfrm>
            <a:custGeom>
              <a:avLst/>
              <a:gdLst/>
              <a:ahLst/>
              <a:cxnLst/>
              <a:rect l="l" t="t" r="r" b="b"/>
              <a:pathLst>
                <a:path w="598170" h="88900">
                  <a:moveTo>
                    <a:pt x="17614" y="8801"/>
                  </a:moveTo>
                  <a:lnTo>
                    <a:pt x="15036" y="2578"/>
                  </a:lnTo>
                  <a:lnTo>
                    <a:pt x="8813" y="0"/>
                  </a:lnTo>
                  <a:lnTo>
                    <a:pt x="2578" y="2578"/>
                  </a:lnTo>
                  <a:lnTo>
                    <a:pt x="0" y="8801"/>
                  </a:lnTo>
                  <a:lnTo>
                    <a:pt x="2578" y="15036"/>
                  </a:lnTo>
                  <a:lnTo>
                    <a:pt x="8813" y="17614"/>
                  </a:lnTo>
                  <a:lnTo>
                    <a:pt x="15036" y="15036"/>
                  </a:lnTo>
                  <a:lnTo>
                    <a:pt x="17614" y="8801"/>
                  </a:lnTo>
                  <a:close/>
                </a:path>
                <a:path w="598170" h="88900">
                  <a:moveTo>
                    <a:pt x="598004" y="79921"/>
                  </a:moveTo>
                  <a:lnTo>
                    <a:pt x="595426" y="73698"/>
                  </a:lnTo>
                  <a:lnTo>
                    <a:pt x="589203" y="71120"/>
                  </a:lnTo>
                  <a:lnTo>
                    <a:pt x="582968" y="73698"/>
                  </a:lnTo>
                  <a:lnTo>
                    <a:pt x="580390" y="79921"/>
                  </a:lnTo>
                  <a:lnTo>
                    <a:pt x="582968" y="86156"/>
                  </a:lnTo>
                  <a:lnTo>
                    <a:pt x="589203" y="88734"/>
                  </a:lnTo>
                  <a:lnTo>
                    <a:pt x="595426" y="86156"/>
                  </a:lnTo>
                  <a:lnTo>
                    <a:pt x="598004" y="79921"/>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23" name="object 23"/>
          <p:cNvGrpSpPr/>
          <p:nvPr/>
        </p:nvGrpSpPr>
        <p:grpSpPr>
          <a:xfrm>
            <a:off x="5643965" y="2917597"/>
            <a:ext cx="227329" cy="49530"/>
            <a:chOff x="4119964" y="2917597"/>
            <a:chExt cx="227329" cy="49530"/>
          </a:xfrm>
        </p:grpSpPr>
        <p:sp>
          <p:nvSpPr>
            <p:cNvPr id="24" name="object 24"/>
            <p:cNvSpPr/>
            <p:nvPr/>
          </p:nvSpPr>
          <p:spPr>
            <a:xfrm>
              <a:off x="4128769" y="2922270"/>
              <a:ext cx="35560" cy="34290"/>
            </a:xfrm>
            <a:custGeom>
              <a:avLst/>
              <a:gdLst/>
              <a:ahLst/>
              <a:cxnLst/>
              <a:rect l="l" t="t" r="r" b="b"/>
              <a:pathLst>
                <a:path w="35560" h="34289">
                  <a:moveTo>
                    <a:pt x="17779" y="0"/>
                  </a:moveTo>
                  <a:lnTo>
                    <a:pt x="0" y="0"/>
                  </a:lnTo>
                  <a:lnTo>
                    <a:pt x="0" y="34289"/>
                  </a:lnTo>
                  <a:lnTo>
                    <a:pt x="35559" y="34289"/>
                  </a:lnTo>
                  <a:lnTo>
                    <a:pt x="35559" y="16509"/>
                  </a:lnTo>
                  <a:lnTo>
                    <a:pt x="17779" y="16509"/>
                  </a:lnTo>
                  <a:lnTo>
                    <a:pt x="17779" y="0"/>
                  </a:lnTo>
                  <a:close/>
                </a:path>
                <a:path w="35560" h="34289">
                  <a:moveTo>
                    <a:pt x="35559" y="0"/>
                  </a:moveTo>
                  <a:lnTo>
                    <a:pt x="17779" y="0"/>
                  </a:lnTo>
                  <a:lnTo>
                    <a:pt x="17779" y="16509"/>
                  </a:lnTo>
                  <a:lnTo>
                    <a:pt x="35559" y="16509"/>
                  </a:lnTo>
                  <a:lnTo>
                    <a:pt x="35559"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5" name="object 25"/>
            <p:cNvSpPr/>
            <p:nvPr/>
          </p:nvSpPr>
          <p:spPr>
            <a:xfrm>
              <a:off x="4128769" y="2922270"/>
              <a:ext cx="35560" cy="34290"/>
            </a:xfrm>
            <a:custGeom>
              <a:avLst/>
              <a:gdLst/>
              <a:ahLst/>
              <a:cxnLst/>
              <a:rect l="l" t="t" r="r" b="b"/>
              <a:pathLst>
                <a:path w="35560" h="34289">
                  <a:moveTo>
                    <a:pt x="17779" y="16509"/>
                  </a:moveTo>
                  <a:lnTo>
                    <a:pt x="17779" y="0"/>
                  </a:lnTo>
                  <a:lnTo>
                    <a:pt x="0" y="0"/>
                  </a:lnTo>
                  <a:lnTo>
                    <a:pt x="0" y="16509"/>
                  </a:lnTo>
                  <a:lnTo>
                    <a:pt x="0" y="34289"/>
                  </a:lnTo>
                  <a:lnTo>
                    <a:pt x="17779" y="34289"/>
                  </a:lnTo>
                  <a:lnTo>
                    <a:pt x="35559" y="34289"/>
                  </a:lnTo>
                  <a:lnTo>
                    <a:pt x="35559" y="16509"/>
                  </a:lnTo>
                  <a:lnTo>
                    <a:pt x="35559" y="0"/>
                  </a:lnTo>
                  <a:lnTo>
                    <a:pt x="17779" y="0"/>
                  </a:lnTo>
                  <a:lnTo>
                    <a:pt x="17779" y="16509"/>
                  </a:lnTo>
                  <a:close/>
                </a:path>
              </a:pathLst>
            </a:custGeom>
            <a:ln w="9344">
              <a:solidFill>
                <a:srgbClr val="000000"/>
              </a:solidFill>
            </a:ln>
          </p:spPr>
          <p:txBody>
            <a:bodyPr wrap="square" lIns="0" tIns="0" rIns="0" bIns="0" rtlCol="0"/>
            <a:lstStyle/>
            <a:p>
              <a:endParaRPr kern="0">
                <a:solidFill>
                  <a:sysClr val="windowText" lastClr="000000"/>
                </a:solidFill>
              </a:endParaRPr>
            </a:p>
          </p:txBody>
        </p:sp>
        <p:sp>
          <p:nvSpPr>
            <p:cNvPr id="26" name="object 26"/>
            <p:cNvSpPr/>
            <p:nvPr/>
          </p:nvSpPr>
          <p:spPr>
            <a:xfrm>
              <a:off x="4124096" y="2917608"/>
              <a:ext cx="45085" cy="45085"/>
            </a:xfrm>
            <a:custGeom>
              <a:avLst/>
              <a:gdLst/>
              <a:ahLst/>
              <a:cxnLst/>
              <a:rect l="l" t="t" r="r" b="b"/>
              <a:pathLst>
                <a:path w="45085" h="45085">
                  <a:moveTo>
                    <a:pt x="9334" y="4660"/>
                  </a:moveTo>
                  <a:lnTo>
                    <a:pt x="7975" y="1358"/>
                  </a:lnTo>
                  <a:lnTo>
                    <a:pt x="4673" y="0"/>
                  </a:lnTo>
                  <a:lnTo>
                    <a:pt x="1358" y="1358"/>
                  </a:lnTo>
                  <a:lnTo>
                    <a:pt x="0" y="4660"/>
                  </a:lnTo>
                  <a:lnTo>
                    <a:pt x="1358" y="7975"/>
                  </a:lnTo>
                  <a:lnTo>
                    <a:pt x="4673" y="9334"/>
                  </a:lnTo>
                  <a:lnTo>
                    <a:pt x="7975" y="7975"/>
                  </a:lnTo>
                  <a:lnTo>
                    <a:pt x="9334" y="4660"/>
                  </a:lnTo>
                  <a:close/>
                </a:path>
                <a:path w="45085" h="45085">
                  <a:moveTo>
                    <a:pt x="44894" y="40220"/>
                  </a:moveTo>
                  <a:lnTo>
                    <a:pt x="43535" y="36918"/>
                  </a:lnTo>
                  <a:lnTo>
                    <a:pt x="40233" y="35560"/>
                  </a:lnTo>
                  <a:lnTo>
                    <a:pt x="36918" y="36918"/>
                  </a:lnTo>
                  <a:lnTo>
                    <a:pt x="35560" y="40220"/>
                  </a:lnTo>
                  <a:lnTo>
                    <a:pt x="36918" y="43535"/>
                  </a:lnTo>
                  <a:lnTo>
                    <a:pt x="40233" y="44894"/>
                  </a:lnTo>
                  <a:lnTo>
                    <a:pt x="43535" y="43535"/>
                  </a:lnTo>
                  <a:lnTo>
                    <a:pt x="44894" y="4022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7" name="object 27"/>
            <p:cNvSpPr/>
            <p:nvPr/>
          </p:nvSpPr>
          <p:spPr>
            <a:xfrm>
              <a:off x="4128769" y="2940050"/>
              <a:ext cx="17780" cy="17780"/>
            </a:xfrm>
            <a:custGeom>
              <a:avLst/>
              <a:gdLst/>
              <a:ahLst/>
              <a:cxnLst/>
              <a:rect l="l" t="t" r="r" b="b"/>
              <a:pathLst>
                <a:path w="17779" h="17780">
                  <a:moveTo>
                    <a:pt x="0" y="0"/>
                  </a:moveTo>
                  <a:lnTo>
                    <a:pt x="0" y="17779"/>
                  </a:lnTo>
                  <a:lnTo>
                    <a:pt x="17779" y="0"/>
                  </a:lnTo>
                  <a:lnTo>
                    <a:pt x="0" y="0"/>
                  </a:lnTo>
                  <a:close/>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28" name="object 28"/>
            <p:cNvSpPr/>
            <p:nvPr/>
          </p:nvSpPr>
          <p:spPr>
            <a:xfrm>
              <a:off x="4119956" y="2931248"/>
              <a:ext cx="35560" cy="35560"/>
            </a:xfrm>
            <a:custGeom>
              <a:avLst/>
              <a:gdLst/>
              <a:ahLst/>
              <a:cxnLst/>
              <a:rect l="l" t="t" r="r" b="b"/>
              <a:pathLst>
                <a:path w="35560" h="35560">
                  <a:moveTo>
                    <a:pt x="17614" y="8801"/>
                  </a:moveTo>
                  <a:lnTo>
                    <a:pt x="15036" y="2578"/>
                  </a:lnTo>
                  <a:lnTo>
                    <a:pt x="8813" y="0"/>
                  </a:lnTo>
                  <a:lnTo>
                    <a:pt x="2578" y="2578"/>
                  </a:lnTo>
                  <a:lnTo>
                    <a:pt x="0" y="8801"/>
                  </a:lnTo>
                  <a:lnTo>
                    <a:pt x="2578" y="15036"/>
                  </a:lnTo>
                  <a:lnTo>
                    <a:pt x="8813" y="17614"/>
                  </a:lnTo>
                  <a:lnTo>
                    <a:pt x="15036" y="15036"/>
                  </a:lnTo>
                  <a:lnTo>
                    <a:pt x="17614" y="8801"/>
                  </a:lnTo>
                  <a:close/>
                </a:path>
                <a:path w="35560" h="35560">
                  <a:moveTo>
                    <a:pt x="35394" y="26581"/>
                  </a:moveTo>
                  <a:lnTo>
                    <a:pt x="32816" y="20358"/>
                  </a:lnTo>
                  <a:lnTo>
                    <a:pt x="26593" y="17780"/>
                  </a:lnTo>
                  <a:lnTo>
                    <a:pt x="20358" y="20358"/>
                  </a:lnTo>
                  <a:lnTo>
                    <a:pt x="17780" y="26581"/>
                  </a:lnTo>
                  <a:lnTo>
                    <a:pt x="20358" y="32816"/>
                  </a:lnTo>
                  <a:lnTo>
                    <a:pt x="26593" y="35394"/>
                  </a:lnTo>
                  <a:lnTo>
                    <a:pt x="32816" y="32816"/>
                  </a:lnTo>
                  <a:lnTo>
                    <a:pt x="35394" y="2658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9" name="object 29"/>
            <p:cNvSpPr/>
            <p:nvPr/>
          </p:nvSpPr>
          <p:spPr>
            <a:xfrm>
              <a:off x="4216399" y="2922270"/>
              <a:ext cx="34290" cy="34290"/>
            </a:xfrm>
            <a:custGeom>
              <a:avLst/>
              <a:gdLst/>
              <a:ahLst/>
              <a:cxnLst/>
              <a:rect l="l" t="t" r="r" b="b"/>
              <a:pathLst>
                <a:path w="34289" h="34289">
                  <a:moveTo>
                    <a:pt x="16510" y="0"/>
                  </a:moveTo>
                  <a:lnTo>
                    <a:pt x="0" y="0"/>
                  </a:lnTo>
                  <a:lnTo>
                    <a:pt x="0" y="34289"/>
                  </a:lnTo>
                  <a:lnTo>
                    <a:pt x="34289" y="34289"/>
                  </a:lnTo>
                  <a:lnTo>
                    <a:pt x="34289" y="16509"/>
                  </a:lnTo>
                  <a:lnTo>
                    <a:pt x="16510" y="16509"/>
                  </a:lnTo>
                  <a:lnTo>
                    <a:pt x="16510" y="0"/>
                  </a:lnTo>
                  <a:close/>
                </a:path>
                <a:path w="34289" h="34289">
                  <a:moveTo>
                    <a:pt x="34289" y="0"/>
                  </a:moveTo>
                  <a:lnTo>
                    <a:pt x="16510" y="0"/>
                  </a:lnTo>
                  <a:lnTo>
                    <a:pt x="16510" y="16509"/>
                  </a:lnTo>
                  <a:lnTo>
                    <a:pt x="34289" y="16509"/>
                  </a:lnTo>
                  <a:lnTo>
                    <a:pt x="34289"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0" name="object 30"/>
            <p:cNvSpPr/>
            <p:nvPr/>
          </p:nvSpPr>
          <p:spPr>
            <a:xfrm>
              <a:off x="4216399" y="2922270"/>
              <a:ext cx="34290" cy="34290"/>
            </a:xfrm>
            <a:custGeom>
              <a:avLst/>
              <a:gdLst/>
              <a:ahLst/>
              <a:cxnLst/>
              <a:rect l="l" t="t" r="r" b="b"/>
              <a:pathLst>
                <a:path w="34289" h="34289">
                  <a:moveTo>
                    <a:pt x="16510" y="16509"/>
                  </a:moveTo>
                  <a:lnTo>
                    <a:pt x="16510" y="0"/>
                  </a:lnTo>
                  <a:lnTo>
                    <a:pt x="0" y="0"/>
                  </a:lnTo>
                  <a:lnTo>
                    <a:pt x="0" y="16509"/>
                  </a:lnTo>
                  <a:lnTo>
                    <a:pt x="0" y="34289"/>
                  </a:lnTo>
                  <a:lnTo>
                    <a:pt x="16510" y="34289"/>
                  </a:lnTo>
                  <a:lnTo>
                    <a:pt x="34289" y="34289"/>
                  </a:lnTo>
                  <a:lnTo>
                    <a:pt x="34289" y="16509"/>
                  </a:lnTo>
                  <a:lnTo>
                    <a:pt x="34289" y="0"/>
                  </a:lnTo>
                  <a:lnTo>
                    <a:pt x="16510" y="0"/>
                  </a:lnTo>
                  <a:lnTo>
                    <a:pt x="16510" y="16509"/>
                  </a:lnTo>
                  <a:close/>
                </a:path>
              </a:pathLst>
            </a:custGeom>
            <a:ln w="9344">
              <a:solidFill>
                <a:srgbClr val="000000"/>
              </a:solidFill>
            </a:ln>
          </p:spPr>
          <p:txBody>
            <a:bodyPr wrap="square" lIns="0" tIns="0" rIns="0" bIns="0" rtlCol="0"/>
            <a:lstStyle/>
            <a:p>
              <a:endParaRPr kern="0">
                <a:solidFill>
                  <a:sysClr val="windowText" lastClr="000000"/>
                </a:solidFill>
              </a:endParaRPr>
            </a:p>
          </p:txBody>
        </p:sp>
        <p:sp>
          <p:nvSpPr>
            <p:cNvPr id="31" name="object 31"/>
            <p:cNvSpPr/>
            <p:nvPr/>
          </p:nvSpPr>
          <p:spPr>
            <a:xfrm>
              <a:off x="4211726" y="2917608"/>
              <a:ext cx="43815" cy="45085"/>
            </a:xfrm>
            <a:custGeom>
              <a:avLst/>
              <a:gdLst/>
              <a:ahLst/>
              <a:cxnLst/>
              <a:rect l="l" t="t" r="r" b="b"/>
              <a:pathLst>
                <a:path w="43814" h="45085">
                  <a:moveTo>
                    <a:pt x="9334" y="4660"/>
                  </a:moveTo>
                  <a:lnTo>
                    <a:pt x="7975" y="1358"/>
                  </a:lnTo>
                  <a:lnTo>
                    <a:pt x="4673" y="0"/>
                  </a:lnTo>
                  <a:lnTo>
                    <a:pt x="1358" y="1358"/>
                  </a:lnTo>
                  <a:lnTo>
                    <a:pt x="0" y="4660"/>
                  </a:lnTo>
                  <a:lnTo>
                    <a:pt x="1358" y="7975"/>
                  </a:lnTo>
                  <a:lnTo>
                    <a:pt x="4673" y="9334"/>
                  </a:lnTo>
                  <a:lnTo>
                    <a:pt x="7975" y="7975"/>
                  </a:lnTo>
                  <a:lnTo>
                    <a:pt x="9334" y="4660"/>
                  </a:lnTo>
                  <a:close/>
                </a:path>
                <a:path w="43814" h="45085">
                  <a:moveTo>
                    <a:pt x="43624" y="40220"/>
                  </a:moveTo>
                  <a:lnTo>
                    <a:pt x="42265" y="36918"/>
                  </a:lnTo>
                  <a:lnTo>
                    <a:pt x="38963" y="35560"/>
                  </a:lnTo>
                  <a:lnTo>
                    <a:pt x="35648" y="36918"/>
                  </a:lnTo>
                  <a:lnTo>
                    <a:pt x="34290" y="40220"/>
                  </a:lnTo>
                  <a:lnTo>
                    <a:pt x="35648" y="43535"/>
                  </a:lnTo>
                  <a:lnTo>
                    <a:pt x="38963" y="44894"/>
                  </a:lnTo>
                  <a:lnTo>
                    <a:pt x="42265" y="43535"/>
                  </a:lnTo>
                  <a:lnTo>
                    <a:pt x="43624" y="4022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2" name="object 32"/>
            <p:cNvSpPr/>
            <p:nvPr/>
          </p:nvSpPr>
          <p:spPr>
            <a:xfrm>
              <a:off x="4216399" y="2940050"/>
              <a:ext cx="17780" cy="17780"/>
            </a:xfrm>
            <a:custGeom>
              <a:avLst/>
              <a:gdLst/>
              <a:ahLst/>
              <a:cxnLst/>
              <a:rect l="l" t="t" r="r" b="b"/>
              <a:pathLst>
                <a:path w="17779" h="17780">
                  <a:moveTo>
                    <a:pt x="0" y="0"/>
                  </a:moveTo>
                  <a:lnTo>
                    <a:pt x="0" y="17779"/>
                  </a:lnTo>
                  <a:lnTo>
                    <a:pt x="17779" y="0"/>
                  </a:lnTo>
                  <a:lnTo>
                    <a:pt x="0" y="0"/>
                  </a:lnTo>
                  <a:close/>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33" name="object 33"/>
            <p:cNvSpPr/>
            <p:nvPr/>
          </p:nvSpPr>
          <p:spPr>
            <a:xfrm>
              <a:off x="4207586" y="2931248"/>
              <a:ext cx="35560" cy="35560"/>
            </a:xfrm>
            <a:custGeom>
              <a:avLst/>
              <a:gdLst/>
              <a:ahLst/>
              <a:cxnLst/>
              <a:rect l="l" t="t" r="r" b="b"/>
              <a:pathLst>
                <a:path w="35560" h="35560">
                  <a:moveTo>
                    <a:pt x="17614" y="8801"/>
                  </a:moveTo>
                  <a:lnTo>
                    <a:pt x="15036" y="2578"/>
                  </a:lnTo>
                  <a:lnTo>
                    <a:pt x="8813" y="0"/>
                  </a:lnTo>
                  <a:lnTo>
                    <a:pt x="2578" y="2578"/>
                  </a:lnTo>
                  <a:lnTo>
                    <a:pt x="0" y="8801"/>
                  </a:lnTo>
                  <a:lnTo>
                    <a:pt x="2578" y="15036"/>
                  </a:lnTo>
                  <a:lnTo>
                    <a:pt x="8813" y="17614"/>
                  </a:lnTo>
                  <a:lnTo>
                    <a:pt x="15036" y="15036"/>
                  </a:lnTo>
                  <a:lnTo>
                    <a:pt x="17614" y="8801"/>
                  </a:lnTo>
                  <a:close/>
                </a:path>
                <a:path w="35560" h="35560">
                  <a:moveTo>
                    <a:pt x="35394" y="26581"/>
                  </a:moveTo>
                  <a:lnTo>
                    <a:pt x="32816" y="20358"/>
                  </a:lnTo>
                  <a:lnTo>
                    <a:pt x="26593" y="17780"/>
                  </a:lnTo>
                  <a:lnTo>
                    <a:pt x="20358" y="20358"/>
                  </a:lnTo>
                  <a:lnTo>
                    <a:pt x="17780" y="26581"/>
                  </a:lnTo>
                  <a:lnTo>
                    <a:pt x="20358" y="32816"/>
                  </a:lnTo>
                  <a:lnTo>
                    <a:pt x="26593" y="35394"/>
                  </a:lnTo>
                  <a:lnTo>
                    <a:pt x="32816" y="32816"/>
                  </a:lnTo>
                  <a:lnTo>
                    <a:pt x="35394" y="26581"/>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4" name="object 34"/>
            <p:cNvSpPr/>
            <p:nvPr/>
          </p:nvSpPr>
          <p:spPr>
            <a:xfrm>
              <a:off x="4304029" y="2922270"/>
              <a:ext cx="34290" cy="34290"/>
            </a:xfrm>
            <a:custGeom>
              <a:avLst/>
              <a:gdLst/>
              <a:ahLst/>
              <a:cxnLst/>
              <a:rect l="l" t="t" r="r" b="b"/>
              <a:pathLst>
                <a:path w="34289" h="34289">
                  <a:moveTo>
                    <a:pt x="16510" y="0"/>
                  </a:moveTo>
                  <a:lnTo>
                    <a:pt x="0" y="0"/>
                  </a:lnTo>
                  <a:lnTo>
                    <a:pt x="0" y="34289"/>
                  </a:lnTo>
                  <a:lnTo>
                    <a:pt x="34290" y="34289"/>
                  </a:lnTo>
                  <a:lnTo>
                    <a:pt x="34290" y="16509"/>
                  </a:lnTo>
                  <a:lnTo>
                    <a:pt x="16510" y="16509"/>
                  </a:lnTo>
                  <a:lnTo>
                    <a:pt x="16510" y="0"/>
                  </a:lnTo>
                  <a:close/>
                </a:path>
                <a:path w="34289" h="34289">
                  <a:moveTo>
                    <a:pt x="34290" y="0"/>
                  </a:moveTo>
                  <a:lnTo>
                    <a:pt x="16510" y="0"/>
                  </a:lnTo>
                  <a:lnTo>
                    <a:pt x="16510" y="16509"/>
                  </a:lnTo>
                  <a:lnTo>
                    <a:pt x="34290" y="16509"/>
                  </a:lnTo>
                  <a:lnTo>
                    <a:pt x="3429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5" name="object 35"/>
            <p:cNvSpPr/>
            <p:nvPr/>
          </p:nvSpPr>
          <p:spPr>
            <a:xfrm>
              <a:off x="4304029" y="2922270"/>
              <a:ext cx="34290" cy="34290"/>
            </a:xfrm>
            <a:custGeom>
              <a:avLst/>
              <a:gdLst/>
              <a:ahLst/>
              <a:cxnLst/>
              <a:rect l="l" t="t" r="r" b="b"/>
              <a:pathLst>
                <a:path w="34289" h="34289">
                  <a:moveTo>
                    <a:pt x="16510" y="16509"/>
                  </a:moveTo>
                  <a:lnTo>
                    <a:pt x="16510" y="0"/>
                  </a:lnTo>
                  <a:lnTo>
                    <a:pt x="0" y="0"/>
                  </a:lnTo>
                  <a:lnTo>
                    <a:pt x="0" y="16509"/>
                  </a:lnTo>
                  <a:lnTo>
                    <a:pt x="0" y="34289"/>
                  </a:lnTo>
                  <a:lnTo>
                    <a:pt x="16510" y="34289"/>
                  </a:lnTo>
                  <a:lnTo>
                    <a:pt x="34290" y="34289"/>
                  </a:lnTo>
                  <a:lnTo>
                    <a:pt x="34290" y="16509"/>
                  </a:lnTo>
                  <a:lnTo>
                    <a:pt x="34290" y="0"/>
                  </a:lnTo>
                  <a:lnTo>
                    <a:pt x="16510" y="0"/>
                  </a:lnTo>
                  <a:lnTo>
                    <a:pt x="16510" y="16509"/>
                  </a:lnTo>
                  <a:close/>
                </a:path>
              </a:pathLst>
            </a:custGeom>
            <a:ln w="9344">
              <a:solidFill>
                <a:srgbClr val="000000"/>
              </a:solidFill>
            </a:ln>
          </p:spPr>
          <p:txBody>
            <a:bodyPr wrap="square" lIns="0" tIns="0" rIns="0" bIns="0" rtlCol="0"/>
            <a:lstStyle/>
            <a:p>
              <a:endParaRPr kern="0">
                <a:solidFill>
                  <a:sysClr val="windowText" lastClr="000000"/>
                </a:solidFill>
              </a:endParaRPr>
            </a:p>
          </p:txBody>
        </p:sp>
        <p:sp>
          <p:nvSpPr>
            <p:cNvPr id="36" name="object 36"/>
            <p:cNvSpPr/>
            <p:nvPr/>
          </p:nvSpPr>
          <p:spPr>
            <a:xfrm>
              <a:off x="4299356" y="2917608"/>
              <a:ext cx="43815" cy="45085"/>
            </a:xfrm>
            <a:custGeom>
              <a:avLst/>
              <a:gdLst/>
              <a:ahLst/>
              <a:cxnLst/>
              <a:rect l="l" t="t" r="r" b="b"/>
              <a:pathLst>
                <a:path w="43814" h="45085">
                  <a:moveTo>
                    <a:pt x="9334" y="4660"/>
                  </a:moveTo>
                  <a:lnTo>
                    <a:pt x="7975" y="1358"/>
                  </a:lnTo>
                  <a:lnTo>
                    <a:pt x="4673" y="0"/>
                  </a:lnTo>
                  <a:lnTo>
                    <a:pt x="1358" y="1358"/>
                  </a:lnTo>
                  <a:lnTo>
                    <a:pt x="0" y="4660"/>
                  </a:lnTo>
                  <a:lnTo>
                    <a:pt x="1358" y="7975"/>
                  </a:lnTo>
                  <a:lnTo>
                    <a:pt x="4673" y="9334"/>
                  </a:lnTo>
                  <a:lnTo>
                    <a:pt x="7975" y="7975"/>
                  </a:lnTo>
                  <a:lnTo>
                    <a:pt x="9334" y="4660"/>
                  </a:lnTo>
                  <a:close/>
                </a:path>
                <a:path w="43814" h="45085">
                  <a:moveTo>
                    <a:pt x="43624" y="40220"/>
                  </a:moveTo>
                  <a:lnTo>
                    <a:pt x="42265" y="36918"/>
                  </a:lnTo>
                  <a:lnTo>
                    <a:pt x="38963" y="35560"/>
                  </a:lnTo>
                  <a:lnTo>
                    <a:pt x="35648" y="36918"/>
                  </a:lnTo>
                  <a:lnTo>
                    <a:pt x="34290" y="40220"/>
                  </a:lnTo>
                  <a:lnTo>
                    <a:pt x="35648" y="43535"/>
                  </a:lnTo>
                  <a:lnTo>
                    <a:pt x="38963" y="44894"/>
                  </a:lnTo>
                  <a:lnTo>
                    <a:pt x="42265" y="43535"/>
                  </a:lnTo>
                  <a:lnTo>
                    <a:pt x="43624" y="4022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7" name="object 37"/>
            <p:cNvSpPr/>
            <p:nvPr/>
          </p:nvSpPr>
          <p:spPr>
            <a:xfrm>
              <a:off x="4320539" y="2940050"/>
              <a:ext cx="17780" cy="17780"/>
            </a:xfrm>
            <a:custGeom>
              <a:avLst/>
              <a:gdLst/>
              <a:ahLst/>
              <a:cxnLst/>
              <a:rect l="l" t="t" r="r" b="b"/>
              <a:pathLst>
                <a:path w="17779" h="17780">
                  <a:moveTo>
                    <a:pt x="0" y="0"/>
                  </a:moveTo>
                  <a:lnTo>
                    <a:pt x="0" y="17779"/>
                  </a:lnTo>
                  <a:lnTo>
                    <a:pt x="17780" y="0"/>
                  </a:lnTo>
                  <a:lnTo>
                    <a:pt x="0" y="0"/>
                  </a:lnTo>
                  <a:close/>
                </a:path>
              </a:pathLst>
            </a:custGeom>
            <a:ln w="17611">
              <a:solidFill>
                <a:srgbClr val="000000"/>
              </a:solidFill>
            </a:ln>
          </p:spPr>
          <p:txBody>
            <a:bodyPr wrap="square" lIns="0" tIns="0" rIns="0" bIns="0" rtlCol="0"/>
            <a:lstStyle/>
            <a:p>
              <a:endParaRPr kern="0">
                <a:solidFill>
                  <a:sysClr val="windowText" lastClr="000000"/>
                </a:solidFill>
              </a:endParaRPr>
            </a:p>
          </p:txBody>
        </p:sp>
        <p:sp>
          <p:nvSpPr>
            <p:cNvPr id="38" name="object 38"/>
            <p:cNvSpPr/>
            <p:nvPr/>
          </p:nvSpPr>
          <p:spPr>
            <a:xfrm>
              <a:off x="4311726" y="2931248"/>
              <a:ext cx="35560" cy="35560"/>
            </a:xfrm>
            <a:custGeom>
              <a:avLst/>
              <a:gdLst/>
              <a:ahLst/>
              <a:cxnLst/>
              <a:rect l="l" t="t" r="r" b="b"/>
              <a:pathLst>
                <a:path w="35560" h="35560">
                  <a:moveTo>
                    <a:pt x="17614" y="8801"/>
                  </a:moveTo>
                  <a:lnTo>
                    <a:pt x="15036" y="2578"/>
                  </a:lnTo>
                  <a:lnTo>
                    <a:pt x="8813" y="0"/>
                  </a:lnTo>
                  <a:lnTo>
                    <a:pt x="2578" y="2578"/>
                  </a:lnTo>
                  <a:lnTo>
                    <a:pt x="0" y="8801"/>
                  </a:lnTo>
                  <a:lnTo>
                    <a:pt x="2578" y="15036"/>
                  </a:lnTo>
                  <a:lnTo>
                    <a:pt x="8813" y="17614"/>
                  </a:lnTo>
                  <a:lnTo>
                    <a:pt x="15036" y="15036"/>
                  </a:lnTo>
                  <a:lnTo>
                    <a:pt x="17614" y="8801"/>
                  </a:lnTo>
                  <a:close/>
                </a:path>
                <a:path w="35560" h="35560">
                  <a:moveTo>
                    <a:pt x="35394" y="26581"/>
                  </a:moveTo>
                  <a:lnTo>
                    <a:pt x="32816" y="20358"/>
                  </a:lnTo>
                  <a:lnTo>
                    <a:pt x="26593" y="17780"/>
                  </a:lnTo>
                  <a:lnTo>
                    <a:pt x="20358" y="20358"/>
                  </a:lnTo>
                  <a:lnTo>
                    <a:pt x="17780" y="26581"/>
                  </a:lnTo>
                  <a:lnTo>
                    <a:pt x="20358" y="32816"/>
                  </a:lnTo>
                  <a:lnTo>
                    <a:pt x="26593" y="35394"/>
                  </a:lnTo>
                  <a:lnTo>
                    <a:pt x="32816" y="32816"/>
                  </a:lnTo>
                  <a:lnTo>
                    <a:pt x="35394" y="26581"/>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39" name="object 39"/>
          <p:cNvSpPr txBox="1"/>
          <p:nvPr/>
        </p:nvSpPr>
        <p:spPr>
          <a:xfrm>
            <a:off x="2404110" y="2260600"/>
            <a:ext cx="191770" cy="197490"/>
          </a:xfrm>
          <a:prstGeom prst="rect">
            <a:avLst/>
          </a:prstGeom>
        </p:spPr>
        <p:txBody>
          <a:bodyPr vert="horz" wrap="square" lIns="0" tIns="12700" rIns="0" bIns="0" rtlCol="0">
            <a:spAutoFit/>
          </a:bodyPr>
          <a:lstStyle/>
          <a:p>
            <a:pPr marL="38100">
              <a:spcBef>
                <a:spcPts val="100"/>
              </a:spcBef>
            </a:pPr>
            <a:r>
              <a:rPr sz="1200" kern="0" spc="-25" dirty="0">
                <a:solidFill>
                  <a:sysClr val="windowText" lastClr="000000"/>
                </a:solidFill>
                <a:latin typeface="Times New Roman"/>
                <a:cs typeface="Times New Roman"/>
              </a:rPr>
              <a:t>I</a:t>
            </a:r>
            <a:r>
              <a:rPr sz="1500" kern="0" spc="-37" baseline="-27777" dirty="0">
                <a:solidFill>
                  <a:sysClr val="windowText" lastClr="000000"/>
                </a:solidFill>
                <a:latin typeface="Times New Roman"/>
                <a:cs typeface="Times New Roman"/>
              </a:rPr>
              <a:t>1</a:t>
            </a:r>
            <a:endParaRPr sz="1500" kern="0" baseline="-27777">
              <a:solidFill>
                <a:sysClr val="windowText" lastClr="000000"/>
              </a:solidFill>
              <a:latin typeface="Times New Roman"/>
              <a:cs typeface="Times New Roman"/>
            </a:endParaRPr>
          </a:p>
        </p:txBody>
      </p:sp>
      <p:sp>
        <p:nvSpPr>
          <p:cNvPr id="40" name="object 40"/>
          <p:cNvSpPr txBox="1"/>
          <p:nvPr/>
        </p:nvSpPr>
        <p:spPr>
          <a:xfrm>
            <a:off x="3595370" y="2260600"/>
            <a:ext cx="194310" cy="197490"/>
          </a:xfrm>
          <a:prstGeom prst="rect">
            <a:avLst/>
          </a:prstGeom>
        </p:spPr>
        <p:txBody>
          <a:bodyPr vert="horz" wrap="square" lIns="0" tIns="12700" rIns="0" bIns="0" rtlCol="0">
            <a:spAutoFit/>
          </a:bodyPr>
          <a:lstStyle/>
          <a:p>
            <a:pPr marL="38100">
              <a:spcBef>
                <a:spcPts val="100"/>
              </a:spcBef>
            </a:pPr>
            <a:r>
              <a:rPr sz="1200" kern="0" spc="-25" dirty="0">
                <a:solidFill>
                  <a:sysClr val="windowText" lastClr="000000"/>
                </a:solidFill>
                <a:latin typeface="Times New Roman"/>
                <a:cs typeface="Times New Roman"/>
              </a:rPr>
              <a:t>I</a:t>
            </a:r>
            <a:r>
              <a:rPr sz="1500" kern="0" spc="-37" baseline="-27777" dirty="0">
                <a:solidFill>
                  <a:sysClr val="windowText" lastClr="000000"/>
                </a:solidFill>
                <a:latin typeface="Times New Roman"/>
                <a:cs typeface="Times New Roman"/>
              </a:rPr>
              <a:t>2</a:t>
            </a:r>
            <a:endParaRPr sz="1500" kern="0" baseline="-27777">
              <a:solidFill>
                <a:sysClr val="windowText" lastClr="000000"/>
              </a:solidFill>
              <a:latin typeface="Times New Roman"/>
              <a:cs typeface="Times New Roman"/>
            </a:endParaRPr>
          </a:p>
        </p:txBody>
      </p:sp>
      <p:sp>
        <p:nvSpPr>
          <p:cNvPr id="41" name="object 41"/>
          <p:cNvSpPr txBox="1"/>
          <p:nvPr/>
        </p:nvSpPr>
        <p:spPr>
          <a:xfrm>
            <a:off x="4789170" y="2260600"/>
            <a:ext cx="191770" cy="197490"/>
          </a:xfrm>
          <a:prstGeom prst="rect">
            <a:avLst/>
          </a:prstGeom>
        </p:spPr>
        <p:txBody>
          <a:bodyPr vert="horz" wrap="square" lIns="0" tIns="12700" rIns="0" bIns="0" rtlCol="0">
            <a:spAutoFit/>
          </a:bodyPr>
          <a:lstStyle/>
          <a:p>
            <a:pPr marL="38100">
              <a:spcBef>
                <a:spcPts val="100"/>
              </a:spcBef>
            </a:pPr>
            <a:r>
              <a:rPr sz="1200" kern="0" spc="-25" dirty="0">
                <a:solidFill>
                  <a:sysClr val="windowText" lastClr="000000"/>
                </a:solidFill>
                <a:latin typeface="Times New Roman"/>
                <a:cs typeface="Times New Roman"/>
              </a:rPr>
              <a:t>I</a:t>
            </a:r>
            <a:r>
              <a:rPr sz="1500" kern="0" spc="-37" baseline="-27777" dirty="0">
                <a:solidFill>
                  <a:sysClr val="windowText" lastClr="000000"/>
                </a:solidFill>
                <a:latin typeface="Times New Roman"/>
                <a:cs typeface="Times New Roman"/>
              </a:rPr>
              <a:t>3</a:t>
            </a:r>
            <a:endParaRPr sz="1500" kern="0" baseline="-27777">
              <a:solidFill>
                <a:sysClr val="windowText" lastClr="000000"/>
              </a:solidFill>
              <a:latin typeface="Times New Roman"/>
              <a:cs typeface="Times New Roman"/>
            </a:endParaRPr>
          </a:p>
        </p:txBody>
      </p:sp>
      <p:sp>
        <p:nvSpPr>
          <p:cNvPr id="42" name="object 42"/>
          <p:cNvSpPr txBox="1"/>
          <p:nvPr/>
        </p:nvSpPr>
        <p:spPr>
          <a:xfrm>
            <a:off x="3042920" y="3383279"/>
            <a:ext cx="1672589" cy="197490"/>
          </a:xfrm>
          <a:prstGeom prst="rect">
            <a:avLst/>
          </a:prstGeom>
        </p:spPr>
        <p:txBody>
          <a:bodyPr vert="horz" wrap="square" lIns="0" tIns="12700" rIns="0" bIns="0" rtlCol="0">
            <a:spAutoFit/>
          </a:bodyPr>
          <a:lstStyle/>
          <a:p>
            <a:pPr marL="12700">
              <a:spcBef>
                <a:spcPts val="100"/>
              </a:spcBef>
            </a:pPr>
            <a:r>
              <a:rPr sz="1200" kern="0" dirty="0">
                <a:solidFill>
                  <a:sysClr val="windowText" lastClr="000000"/>
                </a:solidFill>
                <a:latin typeface="Arial"/>
                <a:cs typeface="Arial"/>
              </a:rPr>
              <a:t>(a)</a:t>
            </a:r>
            <a:r>
              <a:rPr sz="1200" kern="0" spc="-10" dirty="0">
                <a:solidFill>
                  <a:sysClr val="windowText" lastClr="000000"/>
                </a:solidFill>
                <a:latin typeface="Arial"/>
                <a:cs typeface="Arial"/>
              </a:rPr>
              <a:t> </a:t>
            </a:r>
            <a:r>
              <a:rPr sz="1200" kern="0" dirty="0">
                <a:solidFill>
                  <a:sysClr val="windowText" lastClr="000000"/>
                </a:solidFill>
                <a:latin typeface="Arial"/>
                <a:cs typeface="Arial"/>
              </a:rPr>
              <a:t>Sequential</a:t>
            </a:r>
            <a:r>
              <a:rPr sz="1200" kern="0" spc="-10" dirty="0">
                <a:solidFill>
                  <a:sysClr val="windowText" lastClr="000000"/>
                </a:solidFill>
                <a:latin typeface="Arial"/>
                <a:cs typeface="Arial"/>
              </a:rPr>
              <a:t> execution</a:t>
            </a:r>
            <a:endParaRPr sz="1200" kern="0">
              <a:solidFill>
                <a:sysClr val="windowText" lastClr="000000"/>
              </a:solidFill>
              <a:latin typeface="Arial"/>
              <a:cs typeface="Arial"/>
            </a:endParaRPr>
          </a:p>
        </p:txBody>
      </p:sp>
      <p:sp>
        <p:nvSpPr>
          <p:cNvPr id="43" name="object 43"/>
          <p:cNvSpPr txBox="1"/>
          <p:nvPr/>
        </p:nvSpPr>
        <p:spPr>
          <a:xfrm>
            <a:off x="2037080" y="4589779"/>
            <a:ext cx="984250" cy="740652"/>
          </a:xfrm>
          <a:prstGeom prst="rect">
            <a:avLst/>
          </a:prstGeom>
          <a:ln w="17611">
            <a:solidFill>
              <a:srgbClr val="00FFFF"/>
            </a:solidFill>
          </a:ln>
        </p:spPr>
        <p:txBody>
          <a:bodyPr vert="horz" wrap="square" lIns="0" tIns="78740" rIns="0" bIns="0" rtlCol="0">
            <a:spAutoFit/>
          </a:bodyPr>
          <a:lstStyle/>
          <a:p>
            <a:pPr>
              <a:spcBef>
                <a:spcPts val="620"/>
              </a:spcBef>
            </a:pPr>
            <a:endParaRPr sz="1200" kern="0">
              <a:solidFill>
                <a:sysClr val="windowText" lastClr="000000"/>
              </a:solidFill>
              <a:latin typeface="Times New Roman"/>
              <a:cs typeface="Times New Roman"/>
            </a:endParaRPr>
          </a:p>
          <a:p>
            <a:pPr marL="335280" marR="159385" indent="-177800">
              <a:lnSpc>
                <a:spcPct val="86100"/>
              </a:lnSpc>
            </a:pPr>
            <a:r>
              <a:rPr sz="1200" kern="0" spc="-10" dirty="0">
                <a:solidFill>
                  <a:sysClr val="windowText" lastClr="000000"/>
                </a:solidFill>
                <a:latin typeface="Times New Roman"/>
                <a:cs typeface="Times New Roman"/>
              </a:rPr>
              <a:t>Instruction fetch </a:t>
            </a:r>
            <a:r>
              <a:rPr sz="1200" kern="0" spc="-20" dirty="0">
                <a:solidFill>
                  <a:sysClr val="windowText" lastClr="000000"/>
                </a:solidFill>
                <a:latin typeface="Times New Roman"/>
                <a:cs typeface="Times New Roman"/>
              </a:rPr>
              <a:t>unit</a:t>
            </a:r>
            <a:endParaRPr sz="1200" kern="0">
              <a:solidFill>
                <a:sysClr val="windowText" lastClr="000000"/>
              </a:solidFill>
              <a:latin typeface="Times New Roman"/>
              <a:cs typeface="Times New Roman"/>
            </a:endParaRPr>
          </a:p>
        </p:txBody>
      </p:sp>
      <p:grpSp>
        <p:nvGrpSpPr>
          <p:cNvPr id="44" name="object 44"/>
          <p:cNvGrpSpPr/>
          <p:nvPr/>
        </p:nvGrpSpPr>
        <p:grpSpPr>
          <a:xfrm>
            <a:off x="3765634" y="4580975"/>
            <a:ext cx="264160" cy="1017269"/>
            <a:chOff x="2241634" y="4580974"/>
            <a:chExt cx="264160" cy="1017269"/>
          </a:xfrm>
        </p:grpSpPr>
        <p:sp>
          <p:nvSpPr>
            <p:cNvPr id="45" name="object 45"/>
            <p:cNvSpPr/>
            <p:nvPr/>
          </p:nvSpPr>
          <p:spPr>
            <a:xfrm>
              <a:off x="2250440" y="4589780"/>
              <a:ext cx="246379" cy="999490"/>
            </a:xfrm>
            <a:custGeom>
              <a:avLst/>
              <a:gdLst/>
              <a:ahLst/>
              <a:cxnLst/>
              <a:rect l="l" t="t" r="r" b="b"/>
              <a:pathLst>
                <a:path w="246380" h="999489">
                  <a:moveTo>
                    <a:pt x="246380" y="0"/>
                  </a:moveTo>
                  <a:lnTo>
                    <a:pt x="0" y="0"/>
                  </a:lnTo>
                  <a:lnTo>
                    <a:pt x="0" y="999490"/>
                  </a:lnTo>
                  <a:lnTo>
                    <a:pt x="123190" y="999490"/>
                  </a:lnTo>
                  <a:lnTo>
                    <a:pt x="246380" y="999490"/>
                  </a:lnTo>
                  <a:lnTo>
                    <a:pt x="246380" y="0"/>
                  </a:lnTo>
                  <a:close/>
                </a:path>
              </a:pathLst>
            </a:custGeom>
            <a:solidFill>
              <a:srgbClr val="FFFFFF"/>
            </a:solidFill>
          </p:spPr>
          <p:txBody>
            <a:bodyPr wrap="square" lIns="0" tIns="0" rIns="0" bIns="0" rtlCol="0"/>
            <a:lstStyle/>
            <a:p>
              <a:endParaRPr kern="0">
                <a:solidFill>
                  <a:sysClr val="windowText" lastClr="000000"/>
                </a:solidFill>
              </a:endParaRPr>
            </a:p>
          </p:txBody>
        </p:sp>
        <p:sp>
          <p:nvSpPr>
            <p:cNvPr id="46" name="object 46"/>
            <p:cNvSpPr/>
            <p:nvPr/>
          </p:nvSpPr>
          <p:spPr>
            <a:xfrm>
              <a:off x="2250440" y="4589780"/>
              <a:ext cx="246379" cy="999490"/>
            </a:xfrm>
            <a:custGeom>
              <a:avLst/>
              <a:gdLst/>
              <a:ahLst/>
              <a:cxnLst/>
              <a:rect l="l" t="t" r="r" b="b"/>
              <a:pathLst>
                <a:path w="246380" h="999489">
                  <a:moveTo>
                    <a:pt x="123190" y="999490"/>
                  </a:moveTo>
                  <a:lnTo>
                    <a:pt x="0" y="999490"/>
                  </a:lnTo>
                  <a:lnTo>
                    <a:pt x="0" y="0"/>
                  </a:lnTo>
                  <a:lnTo>
                    <a:pt x="246380" y="0"/>
                  </a:lnTo>
                  <a:lnTo>
                    <a:pt x="246380" y="999490"/>
                  </a:lnTo>
                  <a:lnTo>
                    <a:pt x="123190" y="999490"/>
                  </a:lnTo>
                  <a:close/>
                </a:path>
              </a:pathLst>
            </a:custGeom>
            <a:ln w="9344">
              <a:solidFill>
                <a:srgbClr val="FFFFFF"/>
              </a:solidFill>
            </a:ln>
          </p:spPr>
          <p:txBody>
            <a:bodyPr wrap="square" lIns="0" tIns="0" rIns="0" bIns="0" rtlCol="0"/>
            <a:lstStyle/>
            <a:p>
              <a:endParaRPr kern="0">
                <a:solidFill>
                  <a:sysClr val="windowText" lastClr="000000"/>
                </a:solidFill>
              </a:endParaRPr>
            </a:p>
          </p:txBody>
        </p:sp>
        <p:sp>
          <p:nvSpPr>
            <p:cNvPr id="47" name="object 47"/>
            <p:cNvSpPr/>
            <p:nvPr/>
          </p:nvSpPr>
          <p:spPr>
            <a:xfrm>
              <a:off x="2250440" y="4589780"/>
              <a:ext cx="246379" cy="999490"/>
            </a:xfrm>
            <a:custGeom>
              <a:avLst/>
              <a:gdLst/>
              <a:ahLst/>
              <a:cxnLst/>
              <a:rect l="l" t="t" r="r" b="b"/>
              <a:pathLst>
                <a:path w="246380" h="999489">
                  <a:moveTo>
                    <a:pt x="123190" y="999490"/>
                  </a:moveTo>
                  <a:lnTo>
                    <a:pt x="0" y="999490"/>
                  </a:lnTo>
                  <a:lnTo>
                    <a:pt x="0" y="0"/>
                  </a:lnTo>
                  <a:lnTo>
                    <a:pt x="246380" y="0"/>
                  </a:lnTo>
                  <a:lnTo>
                    <a:pt x="246380" y="999490"/>
                  </a:lnTo>
                  <a:lnTo>
                    <a:pt x="123190" y="999490"/>
                  </a:lnTo>
                  <a:close/>
                </a:path>
              </a:pathLst>
            </a:custGeom>
            <a:ln w="17611">
              <a:solidFill>
                <a:srgbClr val="00FFFF"/>
              </a:solidFill>
            </a:ln>
          </p:spPr>
          <p:txBody>
            <a:bodyPr wrap="square" lIns="0" tIns="0" rIns="0" bIns="0" rtlCol="0"/>
            <a:lstStyle/>
            <a:p>
              <a:endParaRPr kern="0">
                <a:solidFill>
                  <a:sysClr val="windowText" lastClr="000000"/>
                </a:solidFill>
              </a:endParaRPr>
            </a:p>
          </p:txBody>
        </p:sp>
      </p:grpSp>
      <p:sp>
        <p:nvSpPr>
          <p:cNvPr id="48" name="object 48"/>
          <p:cNvSpPr txBox="1"/>
          <p:nvPr/>
        </p:nvSpPr>
        <p:spPr>
          <a:xfrm>
            <a:off x="4775200" y="4589780"/>
            <a:ext cx="982980" cy="644407"/>
          </a:xfrm>
          <a:prstGeom prst="rect">
            <a:avLst/>
          </a:prstGeom>
          <a:ln w="17611">
            <a:solidFill>
              <a:srgbClr val="00FFFF"/>
            </a:solidFill>
          </a:ln>
        </p:spPr>
        <p:txBody>
          <a:bodyPr vert="horz" wrap="square" lIns="0" tIns="150495" rIns="0" bIns="0" rtlCol="0">
            <a:spAutoFit/>
          </a:bodyPr>
          <a:lstStyle/>
          <a:p>
            <a:pPr>
              <a:spcBef>
                <a:spcPts val="1185"/>
              </a:spcBef>
            </a:pPr>
            <a:endParaRPr sz="1200" kern="0">
              <a:solidFill>
                <a:sysClr val="windowText" lastClr="000000"/>
              </a:solidFill>
              <a:latin typeface="Times New Roman"/>
              <a:cs typeface="Times New Roman"/>
            </a:endParaRPr>
          </a:p>
          <a:p>
            <a:pPr marL="368300" marR="193040" indent="-194310">
              <a:lnSpc>
                <a:spcPts val="1230"/>
              </a:lnSpc>
            </a:pPr>
            <a:r>
              <a:rPr sz="1200" kern="0" spc="-25" dirty="0">
                <a:solidFill>
                  <a:sysClr val="windowText" lastClr="000000"/>
                </a:solidFill>
                <a:latin typeface="Times New Roman"/>
                <a:cs typeface="Times New Roman"/>
              </a:rPr>
              <a:t>Execution </a:t>
            </a:r>
            <a:r>
              <a:rPr sz="1200" kern="0" spc="-20" dirty="0">
                <a:solidFill>
                  <a:sysClr val="windowText" lastClr="000000"/>
                </a:solidFill>
                <a:latin typeface="Times New Roman"/>
                <a:cs typeface="Times New Roman"/>
              </a:rPr>
              <a:t>unit</a:t>
            </a:r>
            <a:endParaRPr sz="1200" kern="0">
              <a:solidFill>
                <a:sysClr val="windowText" lastClr="000000"/>
              </a:solidFill>
              <a:latin typeface="Times New Roman"/>
              <a:cs typeface="Times New Roman"/>
            </a:endParaRPr>
          </a:p>
        </p:txBody>
      </p:sp>
      <p:sp>
        <p:nvSpPr>
          <p:cNvPr id="49" name="object 49"/>
          <p:cNvSpPr txBox="1"/>
          <p:nvPr/>
        </p:nvSpPr>
        <p:spPr>
          <a:xfrm>
            <a:off x="3359151" y="4094479"/>
            <a:ext cx="1029969" cy="420500"/>
          </a:xfrm>
          <a:prstGeom prst="rect">
            <a:avLst/>
          </a:prstGeom>
        </p:spPr>
        <p:txBody>
          <a:bodyPr vert="horz" wrap="square" lIns="0" tIns="12700" rIns="0" bIns="0" rtlCol="0">
            <a:spAutoFit/>
          </a:bodyPr>
          <a:lstStyle/>
          <a:p>
            <a:pPr marL="450850" marR="5080" indent="-438150">
              <a:lnSpc>
                <a:spcPct val="114599"/>
              </a:lnSpc>
              <a:spcBef>
                <a:spcPts val="100"/>
              </a:spcBef>
            </a:pPr>
            <a:r>
              <a:rPr sz="1200" kern="0" spc="-10" dirty="0">
                <a:solidFill>
                  <a:sysClr val="windowText" lastClr="000000"/>
                </a:solidFill>
                <a:latin typeface="Times New Roman"/>
                <a:cs typeface="Times New Roman"/>
              </a:rPr>
              <a:t>Interstage</a:t>
            </a:r>
            <a:r>
              <a:rPr sz="1200" kern="0" spc="10" dirty="0">
                <a:solidFill>
                  <a:sysClr val="windowText" lastClr="000000"/>
                </a:solidFill>
                <a:latin typeface="Times New Roman"/>
                <a:cs typeface="Times New Roman"/>
              </a:rPr>
              <a:t> </a:t>
            </a:r>
            <a:r>
              <a:rPr sz="1200" kern="0" spc="-10" dirty="0">
                <a:solidFill>
                  <a:sysClr val="windowText" lastClr="000000"/>
                </a:solidFill>
                <a:latin typeface="Times New Roman"/>
                <a:cs typeface="Times New Roman"/>
              </a:rPr>
              <a:t>buffer </a:t>
            </a:r>
            <a:r>
              <a:rPr sz="1200" kern="0" spc="-25" dirty="0">
                <a:solidFill>
                  <a:sysClr val="windowText" lastClr="000000"/>
                </a:solidFill>
                <a:latin typeface="Times New Roman"/>
                <a:cs typeface="Times New Roman"/>
              </a:rPr>
              <a:t>B1</a:t>
            </a:r>
            <a:endParaRPr sz="1200" kern="0">
              <a:solidFill>
                <a:sysClr val="windowText" lastClr="000000"/>
              </a:solidFill>
              <a:latin typeface="Times New Roman"/>
              <a:cs typeface="Times New Roman"/>
            </a:endParaRPr>
          </a:p>
        </p:txBody>
      </p:sp>
      <p:sp>
        <p:nvSpPr>
          <p:cNvPr id="50" name="object 50"/>
          <p:cNvSpPr txBox="1"/>
          <p:nvPr/>
        </p:nvSpPr>
        <p:spPr>
          <a:xfrm>
            <a:off x="2971800" y="5822950"/>
            <a:ext cx="1790064" cy="197490"/>
          </a:xfrm>
          <a:prstGeom prst="rect">
            <a:avLst/>
          </a:prstGeom>
        </p:spPr>
        <p:txBody>
          <a:bodyPr vert="horz" wrap="square" lIns="0" tIns="12700" rIns="0" bIns="0" rtlCol="0">
            <a:spAutoFit/>
          </a:bodyPr>
          <a:lstStyle/>
          <a:p>
            <a:pPr marL="12700">
              <a:spcBef>
                <a:spcPts val="100"/>
              </a:spcBef>
            </a:pPr>
            <a:r>
              <a:rPr sz="1200" kern="0" dirty="0">
                <a:solidFill>
                  <a:sysClr val="windowText" lastClr="000000"/>
                </a:solidFill>
                <a:latin typeface="Arial"/>
                <a:cs typeface="Arial"/>
              </a:rPr>
              <a:t>(b)</a:t>
            </a:r>
            <a:r>
              <a:rPr sz="1200" kern="0" spc="-20" dirty="0">
                <a:solidFill>
                  <a:sysClr val="windowText" lastClr="000000"/>
                </a:solidFill>
                <a:latin typeface="Arial"/>
                <a:cs typeface="Arial"/>
              </a:rPr>
              <a:t> </a:t>
            </a:r>
            <a:r>
              <a:rPr sz="1200" kern="0" dirty="0">
                <a:solidFill>
                  <a:sysClr val="windowText" lastClr="000000"/>
                </a:solidFill>
                <a:latin typeface="Arial"/>
                <a:cs typeface="Arial"/>
              </a:rPr>
              <a:t>Hardware</a:t>
            </a:r>
            <a:r>
              <a:rPr sz="1200" kern="0" spc="-20" dirty="0">
                <a:solidFill>
                  <a:sysClr val="windowText" lastClr="000000"/>
                </a:solidFill>
                <a:latin typeface="Arial"/>
                <a:cs typeface="Arial"/>
              </a:rPr>
              <a:t> </a:t>
            </a:r>
            <a:r>
              <a:rPr sz="1200" kern="0" spc="-10" dirty="0">
                <a:solidFill>
                  <a:sysClr val="windowText" lastClr="000000"/>
                </a:solidFill>
                <a:latin typeface="Arial"/>
                <a:cs typeface="Arial"/>
              </a:rPr>
              <a:t>organization</a:t>
            </a:r>
            <a:endParaRPr sz="1200" kern="0">
              <a:solidFill>
                <a:sysClr val="windowText" lastClr="000000"/>
              </a:solidFill>
              <a:latin typeface="Arial"/>
              <a:cs typeface="Arial"/>
            </a:endParaRPr>
          </a:p>
        </p:txBody>
      </p:sp>
      <p:sp>
        <p:nvSpPr>
          <p:cNvPr id="51" name="object 51"/>
          <p:cNvSpPr txBox="1"/>
          <p:nvPr/>
        </p:nvSpPr>
        <p:spPr>
          <a:xfrm>
            <a:off x="5761991" y="2084070"/>
            <a:ext cx="360045" cy="197490"/>
          </a:xfrm>
          <a:prstGeom prst="rect">
            <a:avLst/>
          </a:prstGeom>
        </p:spPr>
        <p:txBody>
          <a:bodyPr vert="horz" wrap="square" lIns="0" tIns="12700" rIns="0" bIns="0" rtlCol="0">
            <a:spAutoFit/>
          </a:bodyPr>
          <a:lstStyle/>
          <a:p>
            <a:pPr marL="12700">
              <a:spcBef>
                <a:spcPts val="100"/>
              </a:spcBef>
            </a:pPr>
            <a:r>
              <a:rPr sz="1200" kern="0" spc="-20" dirty="0">
                <a:solidFill>
                  <a:sysClr val="windowText" lastClr="000000"/>
                </a:solidFill>
                <a:latin typeface="Times New Roman"/>
                <a:cs typeface="Times New Roman"/>
              </a:rPr>
              <a:t>Time</a:t>
            </a:r>
            <a:endParaRPr sz="1200" kern="0">
              <a:solidFill>
                <a:sysClr val="windowText" lastClr="000000"/>
              </a:solidFill>
              <a:latin typeface="Times New Roman"/>
              <a:cs typeface="Times New Roman"/>
            </a:endParaRPr>
          </a:p>
        </p:txBody>
      </p:sp>
      <p:grpSp>
        <p:nvGrpSpPr>
          <p:cNvPr id="52" name="object 52"/>
          <p:cNvGrpSpPr/>
          <p:nvPr/>
        </p:nvGrpSpPr>
        <p:grpSpPr>
          <a:xfrm>
            <a:off x="5264234" y="2193374"/>
            <a:ext cx="433070" cy="69850"/>
            <a:chOff x="3740234" y="2193374"/>
            <a:chExt cx="433070" cy="69850"/>
          </a:xfrm>
        </p:grpSpPr>
        <p:pic>
          <p:nvPicPr>
            <p:cNvPr id="53" name="object 53"/>
            <p:cNvPicPr/>
            <p:nvPr/>
          </p:nvPicPr>
          <p:blipFill>
            <a:blip r:embed="rId2" cstate="print"/>
            <a:stretch>
              <a:fillRect/>
            </a:stretch>
          </p:blipFill>
          <p:spPr>
            <a:xfrm>
              <a:off x="4048844" y="2193374"/>
              <a:ext cx="124291" cy="69681"/>
            </a:xfrm>
            <a:prstGeom prst="rect">
              <a:avLst/>
            </a:prstGeom>
          </p:spPr>
        </p:pic>
        <p:sp>
          <p:nvSpPr>
            <p:cNvPr id="54" name="object 54"/>
            <p:cNvSpPr/>
            <p:nvPr/>
          </p:nvSpPr>
          <p:spPr>
            <a:xfrm>
              <a:off x="3749040" y="2236469"/>
              <a:ext cx="299720" cy="2540"/>
            </a:xfrm>
            <a:custGeom>
              <a:avLst/>
              <a:gdLst/>
              <a:ahLst/>
              <a:cxnLst/>
              <a:rect l="l" t="t" r="r" b="b"/>
              <a:pathLst>
                <a:path w="299720" h="2539">
                  <a:moveTo>
                    <a:pt x="299720" y="0"/>
                  </a:moveTo>
                  <a:lnTo>
                    <a:pt x="0" y="2539"/>
                  </a:lnTo>
                </a:path>
              </a:pathLst>
            </a:custGeom>
            <a:ln w="17611">
              <a:solidFill>
                <a:srgbClr val="000000"/>
              </a:solidFill>
            </a:ln>
          </p:spPr>
          <p:txBody>
            <a:bodyPr wrap="square" lIns="0" tIns="0" rIns="0" bIns="0" rtlCol="0"/>
            <a:lstStyle/>
            <a:p>
              <a:endParaRPr kern="0">
                <a:solidFill>
                  <a:sysClr val="windowText" lastClr="000000"/>
                </a:solidFill>
              </a:endParaRPr>
            </a:p>
          </p:txBody>
        </p:sp>
      </p:grpSp>
      <p:sp>
        <p:nvSpPr>
          <p:cNvPr id="55" name="object 55"/>
          <p:cNvSpPr txBox="1"/>
          <p:nvPr/>
        </p:nvSpPr>
        <p:spPr>
          <a:xfrm>
            <a:off x="7247891" y="3186430"/>
            <a:ext cx="598805" cy="291105"/>
          </a:xfrm>
          <a:prstGeom prst="rect">
            <a:avLst/>
          </a:prstGeom>
          <a:ln w="18881">
            <a:solidFill>
              <a:srgbClr val="00FFFF"/>
            </a:solidFill>
          </a:ln>
        </p:spPr>
        <p:txBody>
          <a:bodyPr vert="horz" wrap="square" lIns="0" tIns="105410" rIns="0" bIns="0" rtlCol="0">
            <a:spAutoFit/>
          </a:bodyPr>
          <a:lstStyle/>
          <a:p>
            <a:pPr marR="19050" algn="ctr">
              <a:spcBef>
                <a:spcPts val="830"/>
              </a:spcBef>
            </a:pPr>
            <a:r>
              <a:rPr sz="1200" kern="0" spc="-25" dirty="0">
                <a:solidFill>
                  <a:sysClr val="windowText" lastClr="000000"/>
                </a:solidFill>
                <a:latin typeface="Times New Roman"/>
                <a:cs typeface="Times New Roman"/>
              </a:rPr>
              <a:t>F</a:t>
            </a:r>
            <a:r>
              <a:rPr sz="1500" kern="0" spc="-37" baseline="-27777" dirty="0">
                <a:solidFill>
                  <a:sysClr val="windowText" lastClr="000000"/>
                </a:solidFill>
                <a:latin typeface="Times New Roman"/>
                <a:cs typeface="Times New Roman"/>
              </a:rPr>
              <a:t>1</a:t>
            </a:r>
            <a:endParaRPr sz="1500" kern="0" baseline="-27777">
              <a:solidFill>
                <a:sysClr val="windowText" lastClr="000000"/>
              </a:solidFill>
              <a:latin typeface="Times New Roman"/>
              <a:cs typeface="Times New Roman"/>
            </a:endParaRPr>
          </a:p>
        </p:txBody>
      </p:sp>
      <p:sp>
        <p:nvSpPr>
          <p:cNvPr id="56" name="object 56"/>
          <p:cNvSpPr txBox="1"/>
          <p:nvPr/>
        </p:nvSpPr>
        <p:spPr>
          <a:xfrm>
            <a:off x="7846696" y="3186430"/>
            <a:ext cx="594995" cy="291105"/>
          </a:xfrm>
          <a:prstGeom prst="rect">
            <a:avLst/>
          </a:prstGeom>
          <a:ln w="17611">
            <a:solidFill>
              <a:srgbClr val="00FFFF"/>
            </a:solidFill>
          </a:ln>
        </p:spPr>
        <p:txBody>
          <a:bodyPr vert="horz" wrap="square" lIns="0" tIns="105410" rIns="0" bIns="0" rtlCol="0">
            <a:spAutoFit/>
          </a:bodyPr>
          <a:lstStyle/>
          <a:p>
            <a:pPr marR="1270" algn="ctr">
              <a:spcBef>
                <a:spcPts val="830"/>
              </a:spcBef>
            </a:pPr>
            <a:r>
              <a:rPr sz="1200" kern="0" spc="-25" dirty="0">
                <a:solidFill>
                  <a:sysClr val="windowText" lastClr="000000"/>
                </a:solidFill>
                <a:latin typeface="Times New Roman"/>
                <a:cs typeface="Times New Roman"/>
              </a:rPr>
              <a:t>E</a:t>
            </a:r>
            <a:r>
              <a:rPr sz="1500" kern="0" spc="-37" baseline="-27777" dirty="0">
                <a:solidFill>
                  <a:sysClr val="windowText" lastClr="000000"/>
                </a:solidFill>
                <a:latin typeface="Times New Roman"/>
                <a:cs typeface="Times New Roman"/>
              </a:rPr>
              <a:t>1</a:t>
            </a:r>
            <a:endParaRPr sz="1500" kern="0" baseline="-27777">
              <a:solidFill>
                <a:sysClr val="windowText" lastClr="000000"/>
              </a:solidFill>
              <a:latin typeface="Times New Roman"/>
              <a:cs typeface="Times New Roman"/>
            </a:endParaRPr>
          </a:p>
        </p:txBody>
      </p:sp>
      <p:sp>
        <p:nvSpPr>
          <p:cNvPr id="57" name="object 57"/>
          <p:cNvSpPr txBox="1"/>
          <p:nvPr/>
        </p:nvSpPr>
        <p:spPr>
          <a:xfrm>
            <a:off x="7844791" y="3783330"/>
            <a:ext cx="598805" cy="291105"/>
          </a:xfrm>
          <a:prstGeom prst="rect">
            <a:avLst/>
          </a:prstGeom>
          <a:ln w="18881">
            <a:solidFill>
              <a:srgbClr val="00FFFF"/>
            </a:solidFill>
          </a:ln>
        </p:spPr>
        <p:txBody>
          <a:bodyPr vert="horz" wrap="square" lIns="0" tIns="105410" rIns="0" bIns="0" rtlCol="0">
            <a:spAutoFit/>
          </a:bodyPr>
          <a:lstStyle/>
          <a:p>
            <a:pPr marR="19050" algn="ctr">
              <a:spcBef>
                <a:spcPts val="830"/>
              </a:spcBef>
            </a:pPr>
            <a:r>
              <a:rPr sz="1200" kern="0" spc="-25" dirty="0">
                <a:solidFill>
                  <a:sysClr val="windowText" lastClr="000000"/>
                </a:solidFill>
                <a:latin typeface="Times New Roman"/>
                <a:cs typeface="Times New Roman"/>
              </a:rPr>
              <a:t>F</a:t>
            </a:r>
            <a:r>
              <a:rPr sz="1500" kern="0" spc="-37" baseline="-27777" dirty="0">
                <a:solidFill>
                  <a:sysClr val="windowText" lastClr="000000"/>
                </a:solidFill>
                <a:latin typeface="Times New Roman"/>
                <a:cs typeface="Times New Roman"/>
              </a:rPr>
              <a:t>2</a:t>
            </a:r>
            <a:endParaRPr sz="1500" kern="0" baseline="-27777">
              <a:solidFill>
                <a:sysClr val="windowText" lastClr="000000"/>
              </a:solidFill>
              <a:latin typeface="Times New Roman"/>
              <a:cs typeface="Times New Roman"/>
            </a:endParaRPr>
          </a:p>
        </p:txBody>
      </p:sp>
      <p:sp>
        <p:nvSpPr>
          <p:cNvPr id="58" name="object 58"/>
          <p:cNvSpPr txBox="1"/>
          <p:nvPr/>
        </p:nvSpPr>
        <p:spPr>
          <a:xfrm>
            <a:off x="8443595" y="3783330"/>
            <a:ext cx="593725" cy="291105"/>
          </a:xfrm>
          <a:prstGeom prst="rect">
            <a:avLst/>
          </a:prstGeom>
          <a:ln w="17611">
            <a:solidFill>
              <a:srgbClr val="00FFFF"/>
            </a:solidFill>
          </a:ln>
        </p:spPr>
        <p:txBody>
          <a:bodyPr vert="horz" wrap="square" lIns="0" tIns="105410" rIns="0" bIns="0" rtlCol="0">
            <a:spAutoFit/>
          </a:bodyPr>
          <a:lstStyle/>
          <a:p>
            <a:pPr algn="ctr">
              <a:spcBef>
                <a:spcPts val="830"/>
              </a:spcBef>
            </a:pPr>
            <a:r>
              <a:rPr sz="1200" kern="0" spc="-25" dirty="0">
                <a:solidFill>
                  <a:sysClr val="windowText" lastClr="000000"/>
                </a:solidFill>
                <a:latin typeface="Times New Roman"/>
                <a:cs typeface="Times New Roman"/>
              </a:rPr>
              <a:t>E</a:t>
            </a:r>
            <a:r>
              <a:rPr sz="1500" kern="0" spc="-37" baseline="-27777" dirty="0">
                <a:solidFill>
                  <a:sysClr val="windowText" lastClr="000000"/>
                </a:solidFill>
                <a:latin typeface="Times New Roman"/>
                <a:cs typeface="Times New Roman"/>
              </a:rPr>
              <a:t>2</a:t>
            </a:r>
            <a:endParaRPr sz="1500" kern="0" baseline="-27777">
              <a:solidFill>
                <a:sysClr val="windowText" lastClr="000000"/>
              </a:solidFill>
              <a:latin typeface="Times New Roman"/>
              <a:cs typeface="Times New Roman"/>
            </a:endParaRPr>
          </a:p>
        </p:txBody>
      </p:sp>
      <p:sp>
        <p:nvSpPr>
          <p:cNvPr id="59" name="object 59"/>
          <p:cNvSpPr txBox="1"/>
          <p:nvPr/>
        </p:nvSpPr>
        <p:spPr>
          <a:xfrm>
            <a:off x="8441690" y="4380229"/>
            <a:ext cx="596900" cy="289822"/>
          </a:xfrm>
          <a:prstGeom prst="rect">
            <a:avLst/>
          </a:prstGeom>
          <a:ln w="20151">
            <a:solidFill>
              <a:srgbClr val="00FFFF"/>
            </a:solidFill>
          </a:ln>
        </p:spPr>
        <p:txBody>
          <a:bodyPr vert="horz" wrap="square" lIns="0" tIns="104139" rIns="0" bIns="0" rtlCol="0">
            <a:spAutoFit/>
          </a:bodyPr>
          <a:lstStyle/>
          <a:p>
            <a:pPr marR="17145" algn="ctr">
              <a:spcBef>
                <a:spcPts val="819"/>
              </a:spcBef>
            </a:pPr>
            <a:r>
              <a:rPr sz="1200" kern="0" spc="-25" dirty="0">
                <a:solidFill>
                  <a:sysClr val="windowText" lastClr="000000"/>
                </a:solidFill>
                <a:latin typeface="Times New Roman"/>
                <a:cs typeface="Times New Roman"/>
              </a:rPr>
              <a:t>F</a:t>
            </a:r>
            <a:r>
              <a:rPr sz="1500" kern="0" spc="-37" baseline="-27777" dirty="0">
                <a:solidFill>
                  <a:sysClr val="windowText" lastClr="000000"/>
                </a:solidFill>
                <a:latin typeface="Times New Roman"/>
                <a:cs typeface="Times New Roman"/>
              </a:rPr>
              <a:t>3</a:t>
            </a:r>
            <a:endParaRPr sz="1500" kern="0" baseline="-27777">
              <a:solidFill>
                <a:sysClr val="windowText" lastClr="000000"/>
              </a:solidFill>
              <a:latin typeface="Times New Roman"/>
              <a:cs typeface="Times New Roman"/>
            </a:endParaRPr>
          </a:p>
        </p:txBody>
      </p:sp>
      <p:sp>
        <p:nvSpPr>
          <p:cNvPr id="60" name="object 60"/>
          <p:cNvSpPr txBox="1"/>
          <p:nvPr/>
        </p:nvSpPr>
        <p:spPr>
          <a:xfrm>
            <a:off x="9038590" y="4380229"/>
            <a:ext cx="595630" cy="289822"/>
          </a:xfrm>
          <a:prstGeom prst="rect">
            <a:avLst/>
          </a:prstGeom>
          <a:ln w="17611">
            <a:solidFill>
              <a:srgbClr val="00FFFF"/>
            </a:solidFill>
          </a:ln>
        </p:spPr>
        <p:txBody>
          <a:bodyPr vert="horz" wrap="square" lIns="0" tIns="104139" rIns="0" bIns="0" rtlCol="0">
            <a:spAutoFit/>
          </a:bodyPr>
          <a:lstStyle/>
          <a:p>
            <a:pPr algn="ctr">
              <a:spcBef>
                <a:spcPts val="819"/>
              </a:spcBef>
            </a:pPr>
            <a:r>
              <a:rPr sz="1200" kern="0" spc="-25" dirty="0">
                <a:solidFill>
                  <a:sysClr val="windowText" lastClr="000000"/>
                </a:solidFill>
                <a:latin typeface="Times New Roman"/>
                <a:cs typeface="Times New Roman"/>
              </a:rPr>
              <a:t>E</a:t>
            </a:r>
            <a:r>
              <a:rPr sz="1500" kern="0" spc="-37" baseline="-27777" dirty="0">
                <a:solidFill>
                  <a:sysClr val="windowText" lastClr="000000"/>
                </a:solidFill>
                <a:latin typeface="Times New Roman"/>
                <a:cs typeface="Times New Roman"/>
              </a:rPr>
              <a:t>3</a:t>
            </a:r>
            <a:endParaRPr sz="1500" kern="0" baseline="-27777">
              <a:solidFill>
                <a:sysClr val="windowText" lastClr="000000"/>
              </a:solidFill>
              <a:latin typeface="Times New Roman"/>
              <a:cs typeface="Times New Roman"/>
            </a:endParaRPr>
          </a:p>
        </p:txBody>
      </p:sp>
      <p:sp>
        <p:nvSpPr>
          <p:cNvPr id="61" name="object 61"/>
          <p:cNvSpPr txBox="1"/>
          <p:nvPr/>
        </p:nvSpPr>
        <p:spPr>
          <a:xfrm>
            <a:off x="6612890" y="3279140"/>
            <a:ext cx="193040" cy="197490"/>
          </a:xfrm>
          <a:prstGeom prst="rect">
            <a:avLst/>
          </a:prstGeom>
        </p:spPr>
        <p:txBody>
          <a:bodyPr vert="horz" wrap="square" lIns="0" tIns="12700" rIns="0" bIns="0" rtlCol="0">
            <a:spAutoFit/>
          </a:bodyPr>
          <a:lstStyle/>
          <a:p>
            <a:pPr marL="38100">
              <a:spcBef>
                <a:spcPts val="100"/>
              </a:spcBef>
            </a:pPr>
            <a:r>
              <a:rPr sz="1200" kern="0" spc="-25" dirty="0">
                <a:solidFill>
                  <a:sysClr val="windowText" lastClr="000000"/>
                </a:solidFill>
                <a:latin typeface="Times New Roman"/>
                <a:cs typeface="Times New Roman"/>
              </a:rPr>
              <a:t>I</a:t>
            </a:r>
            <a:r>
              <a:rPr sz="1500" kern="0" spc="-37" baseline="-27777" dirty="0">
                <a:solidFill>
                  <a:sysClr val="windowText" lastClr="000000"/>
                </a:solidFill>
                <a:latin typeface="Times New Roman"/>
                <a:cs typeface="Times New Roman"/>
              </a:rPr>
              <a:t>1</a:t>
            </a:r>
            <a:endParaRPr sz="1500" kern="0" baseline="-27777">
              <a:solidFill>
                <a:sysClr val="windowText" lastClr="000000"/>
              </a:solidFill>
              <a:latin typeface="Times New Roman"/>
              <a:cs typeface="Times New Roman"/>
            </a:endParaRPr>
          </a:p>
        </p:txBody>
      </p:sp>
      <p:sp>
        <p:nvSpPr>
          <p:cNvPr id="62" name="object 62"/>
          <p:cNvSpPr txBox="1"/>
          <p:nvPr/>
        </p:nvSpPr>
        <p:spPr>
          <a:xfrm>
            <a:off x="6612890" y="3876040"/>
            <a:ext cx="193040" cy="197490"/>
          </a:xfrm>
          <a:prstGeom prst="rect">
            <a:avLst/>
          </a:prstGeom>
        </p:spPr>
        <p:txBody>
          <a:bodyPr vert="horz" wrap="square" lIns="0" tIns="12700" rIns="0" bIns="0" rtlCol="0">
            <a:spAutoFit/>
          </a:bodyPr>
          <a:lstStyle/>
          <a:p>
            <a:pPr marL="38100">
              <a:spcBef>
                <a:spcPts val="100"/>
              </a:spcBef>
            </a:pPr>
            <a:r>
              <a:rPr sz="1200" kern="0" spc="-25" dirty="0">
                <a:solidFill>
                  <a:sysClr val="windowText" lastClr="000000"/>
                </a:solidFill>
                <a:latin typeface="Times New Roman"/>
                <a:cs typeface="Times New Roman"/>
              </a:rPr>
              <a:t>I</a:t>
            </a:r>
            <a:r>
              <a:rPr sz="1500" kern="0" spc="-37" baseline="-27777" dirty="0">
                <a:solidFill>
                  <a:sysClr val="windowText" lastClr="000000"/>
                </a:solidFill>
                <a:latin typeface="Times New Roman"/>
                <a:cs typeface="Times New Roman"/>
              </a:rPr>
              <a:t>2</a:t>
            </a:r>
            <a:endParaRPr sz="1500" kern="0" baseline="-27777">
              <a:solidFill>
                <a:sysClr val="windowText" lastClr="000000"/>
              </a:solidFill>
              <a:latin typeface="Times New Roman"/>
              <a:cs typeface="Times New Roman"/>
            </a:endParaRPr>
          </a:p>
        </p:txBody>
      </p:sp>
      <p:sp>
        <p:nvSpPr>
          <p:cNvPr id="63" name="object 63"/>
          <p:cNvSpPr txBox="1"/>
          <p:nvPr/>
        </p:nvSpPr>
        <p:spPr>
          <a:xfrm>
            <a:off x="6612890" y="4471670"/>
            <a:ext cx="193040" cy="197490"/>
          </a:xfrm>
          <a:prstGeom prst="rect">
            <a:avLst/>
          </a:prstGeom>
        </p:spPr>
        <p:txBody>
          <a:bodyPr vert="horz" wrap="square" lIns="0" tIns="12700" rIns="0" bIns="0" rtlCol="0">
            <a:spAutoFit/>
          </a:bodyPr>
          <a:lstStyle/>
          <a:p>
            <a:pPr marL="38100">
              <a:spcBef>
                <a:spcPts val="100"/>
              </a:spcBef>
            </a:pPr>
            <a:r>
              <a:rPr sz="1200" kern="0" spc="-25" dirty="0">
                <a:solidFill>
                  <a:sysClr val="windowText" lastClr="000000"/>
                </a:solidFill>
                <a:latin typeface="Times New Roman"/>
                <a:cs typeface="Times New Roman"/>
              </a:rPr>
              <a:t>I</a:t>
            </a:r>
            <a:r>
              <a:rPr sz="1500" kern="0" spc="-37" baseline="-27777" dirty="0">
                <a:solidFill>
                  <a:sysClr val="windowText" lastClr="000000"/>
                </a:solidFill>
                <a:latin typeface="Times New Roman"/>
                <a:cs typeface="Times New Roman"/>
              </a:rPr>
              <a:t>3</a:t>
            </a:r>
            <a:endParaRPr sz="1500" kern="0" baseline="-27777">
              <a:solidFill>
                <a:sysClr val="windowText" lastClr="000000"/>
              </a:solidFill>
              <a:latin typeface="Times New Roman"/>
              <a:cs typeface="Times New Roman"/>
            </a:endParaRPr>
          </a:p>
        </p:txBody>
      </p:sp>
      <p:sp>
        <p:nvSpPr>
          <p:cNvPr id="64" name="object 64"/>
          <p:cNvSpPr txBox="1"/>
          <p:nvPr/>
        </p:nvSpPr>
        <p:spPr>
          <a:xfrm>
            <a:off x="6323330" y="2964179"/>
            <a:ext cx="752475" cy="197490"/>
          </a:xfrm>
          <a:prstGeom prst="rect">
            <a:avLst/>
          </a:prstGeom>
        </p:spPr>
        <p:txBody>
          <a:bodyPr vert="horz" wrap="square" lIns="0" tIns="12700" rIns="0" bIns="0" rtlCol="0">
            <a:spAutoFit/>
          </a:bodyPr>
          <a:lstStyle/>
          <a:p>
            <a:pPr marL="12700">
              <a:spcBef>
                <a:spcPts val="100"/>
              </a:spcBef>
            </a:pPr>
            <a:r>
              <a:rPr sz="1200" b="1" kern="0" spc="-10" dirty="0">
                <a:solidFill>
                  <a:sysClr val="windowText" lastClr="000000"/>
                </a:solidFill>
                <a:latin typeface="Times New Roman"/>
                <a:cs typeface="Times New Roman"/>
              </a:rPr>
              <a:t>Instruction</a:t>
            </a:r>
            <a:endParaRPr sz="1200" kern="0">
              <a:solidFill>
                <a:sysClr val="windowText" lastClr="000000"/>
              </a:solidFill>
              <a:latin typeface="Times New Roman"/>
              <a:cs typeface="Times New Roman"/>
            </a:endParaRPr>
          </a:p>
        </p:txBody>
      </p:sp>
      <p:sp>
        <p:nvSpPr>
          <p:cNvPr id="65" name="object 65"/>
          <p:cNvSpPr txBox="1"/>
          <p:nvPr/>
        </p:nvSpPr>
        <p:spPr>
          <a:xfrm>
            <a:off x="7183120" y="4980940"/>
            <a:ext cx="1569720" cy="197490"/>
          </a:xfrm>
          <a:prstGeom prst="rect">
            <a:avLst/>
          </a:prstGeom>
        </p:spPr>
        <p:txBody>
          <a:bodyPr vert="horz" wrap="square" lIns="0" tIns="12700" rIns="0" bIns="0" rtlCol="0">
            <a:spAutoFit/>
          </a:bodyPr>
          <a:lstStyle/>
          <a:p>
            <a:pPr marL="12700">
              <a:spcBef>
                <a:spcPts val="100"/>
              </a:spcBef>
            </a:pPr>
            <a:r>
              <a:rPr sz="1200" kern="0" dirty="0">
                <a:solidFill>
                  <a:sysClr val="windowText" lastClr="000000"/>
                </a:solidFill>
                <a:latin typeface="Arial"/>
                <a:cs typeface="Arial"/>
              </a:rPr>
              <a:t>(c)</a:t>
            </a:r>
            <a:r>
              <a:rPr sz="1200" kern="0" spc="-15" dirty="0">
                <a:solidFill>
                  <a:sysClr val="windowText" lastClr="000000"/>
                </a:solidFill>
                <a:latin typeface="Arial"/>
                <a:cs typeface="Arial"/>
              </a:rPr>
              <a:t> </a:t>
            </a:r>
            <a:r>
              <a:rPr sz="1200" kern="0" dirty="0">
                <a:solidFill>
                  <a:sysClr val="windowText" lastClr="000000"/>
                </a:solidFill>
                <a:latin typeface="Arial"/>
                <a:cs typeface="Arial"/>
              </a:rPr>
              <a:t>Pipelined</a:t>
            </a:r>
            <a:r>
              <a:rPr sz="1200" kern="0" spc="-10" dirty="0">
                <a:solidFill>
                  <a:sysClr val="windowText" lastClr="000000"/>
                </a:solidFill>
                <a:latin typeface="Arial"/>
                <a:cs typeface="Arial"/>
              </a:rPr>
              <a:t> execution</a:t>
            </a:r>
            <a:endParaRPr sz="1200" kern="0">
              <a:solidFill>
                <a:sysClr val="windowText" lastClr="000000"/>
              </a:solidFill>
              <a:latin typeface="Arial"/>
              <a:cs typeface="Arial"/>
            </a:endParaRPr>
          </a:p>
        </p:txBody>
      </p:sp>
      <p:sp>
        <p:nvSpPr>
          <p:cNvPr id="66" name="object 66"/>
          <p:cNvSpPr txBox="1"/>
          <p:nvPr/>
        </p:nvSpPr>
        <p:spPr>
          <a:xfrm>
            <a:off x="6253479" y="5692140"/>
            <a:ext cx="3411854" cy="228268"/>
          </a:xfrm>
          <a:prstGeom prst="rect">
            <a:avLst/>
          </a:prstGeom>
        </p:spPr>
        <p:txBody>
          <a:bodyPr vert="horz" wrap="square" lIns="0" tIns="12700" rIns="0" bIns="0" rtlCol="0">
            <a:spAutoFit/>
          </a:bodyPr>
          <a:lstStyle/>
          <a:p>
            <a:pPr marL="12700">
              <a:spcBef>
                <a:spcPts val="100"/>
              </a:spcBef>
            </a:pPr>
            <a:r>
              <a:rPr sz="1400" kern="0" dirty="0">
                <a:solidFill>
                  <a:sysClr val="windowText" lastClr="000000"/>
                </a:solidFill>
                <a:latin typeface="Times New Roman"/>
                <a:cs typeface="Times New Roman"/>
              </a:rPr>
              <a:t>Figure</a:t>
            </a:r>
            <a:r>
              <a:rPr sz="1400" kern="0" spc="-5" dirty="0">
                <a:solidFill>
                  <a:sysClr val="windowText" lastClr="000000"/>
                </a:solidFill>
                <a:latin typeface="Times New Roman"/>
                <a:cs typeface="Times New Roman"/>
              </a:rPr>
              <a:t> </a:t>
            </a:r>
            <a:r>
              <a:rPr sz="1400" kern="0" dirty="0">
                <a:solidFill>
                  <a:sysClr val="windowText" lastClr="000000"/>
                </a:solidFill>
                <a:latin typeface="Times New Roman"/>
                <a:cs typeface="Times New Roman"/>
              </a:rPr>
              <a:t>8.1. Basic</a:t>
            </a:r>
            <a:r>
              <a:rPr sz="1400" kern="0" spc="-5" dirty="0">
                <a:solidFill>
                  <a:sysClr val="windowText" lastClr="000000"/>
                </a:solidFill>
                <a:latin typeface="Times New Roman"/>
                <a:cs typeface="Times New Roman"/>
              </a:rPr>
              <a:t> </a:t>
            </a:r>
            <a:r>
              <a:rPr sz="1400" kern="0" dirty="0">
                <a:solidFill>
                  <a:sysClr val="windowText" lastClr="000000"/>
                </a:solidFill>
                <a:latin typeface="Times New Roman"/>
                <a:cs typeface="Times New Roman"/>
              </a:rPr>
              <a:t>idea</a:t>
            </a:r>
            <a:r>
              <a:rPr sz="1400" kern="0" spc="-5" dirty="0">
                <a:solidFill>
                  <a:sysClr val="windowText" lastClr="000000"/>
                </a:solidFill>
                <a:latin typeface="Times New Roman"/>
                <a:cs typeface="Times New Roman"/>
              </a:rPr>
              <a:t> </a:t>
            </a:r>
            <a:r>
              <a:rPr sz="1400" kern="0" dirty="0">
                <a:solidFill>
                  <a:sysClr val="windowText" lastClr="000000"/>
                </a:solidFill>
                <a:latin typeface="Times New Roman"/>
                <a:cs typeface="Times New Roman"/>
              </a:rPr>
              <a:t>of instruction</a:t>
            </a:r>
            <a:r>
              <a:rPr sz="1400" kern="0" spc="5" dirty="0">
                <a:solidFill>
                  <a:sysClr val="windowText" lastClr="000000"/>
                </a:solidFill>
                <a:latin typeface="Times New Roman"/>
                <a:cs typeface="Times New Roman"/>
              </a:rPr>
              <a:t> </a:t>
            </a:r>
            <a:r>
              <a:rPr sz="1400" kern="0" spc="-10" dirty="0">
                <a:solidFill>
                  <a:sysClr val="windowText" lastClr="000000"/>
                </a:solidFill>
                <a:latin typeface="Times New Roman"/>
                <a:cs typeface="Times New Roman"/>
              </a:rPr>
              <a:t>pipelining.</a:t>
            </a:r>
            <a:endParaRPr sz="1400" kern="0">
              <a:solidFill>
                <a:sysClr val="windowText" lastClr="000000"/>
              </a:solidFill>
              <a:latin typeface="Times New Roman"/>
              <a:cs typeface="Times New Roman"/>
            </a:endParaRPr>
          </a:p>
        </p:txBody>
      </p:sp>
      <p:sp>
        <p:nvSpPr>
          <p:cNvPr id="67" name="object 67"/>
          <p:cNvSpPr txBox="1"/>
          <p:nvPr/>
        </p:nvSpPr>
        <p:spPr>
          <a:xfrm>
            <a:off x="6323329" y="2578100"/>
            <a:ext cx="746760" cy="197490"/>
          </a:xfrm>
          <a:prstGeom prst="rect">
            <a:avLst/>
          </a:prstGeom>
        </p:spPr>
        <p:txBody>
          <a:bodyPr vert="horz" wrap="square" lIns="0" tIns="12700" rIns="0" bIns="0" rtlCol="0">
            <a:spAutoFit/>
          </a:bodyPr>
          <a:lstStyle/>
          <a:p>
            <a:pPr marL="12700">
              <a:spcBef>
                <a:spcPts val="100"/>
              </a:spcBef>
            </a:pPr>
            <a:r>
              <a:rPr sz="1200" kern="0" dirty="0">
                <a:solidFill>
                  <a:sysClr val="windowText" lastClr="000000"/>
                </a:solidFill>
                <a:latin typeface="Times New Roman"/>
                <a:cs typeface="Times New Roman"/>
              </a:rPr>
              <a:t>Clock</a:t>
            </a:r>
            <a:r>
              <a:rPr sz="1200" kern="0" spc="-40" dirty="0">
                <a:solidFill>
                  <a:sysClr val="windowText" lastClr="000000"/>
                </a:solidFill>
                <a:latin typeface="Times New Roman"/>
                <a:cs typeface="Times New Roman"/>
              </a:rPr>
              <a:t> </a:t>
            </a:r>
            <a:r>
              <a:rPr sz="1200" kern="0" spc="-10" dirty="0">
                <a:solidFill>
                  <a:sysClr val="windowText" lastClr="000000"/>
                </a:solidFill>
                <a:latin typeface="Times New Roman"/>
                <a:cs typeface="Times New Roman"/>
              </a:rPr>
              <a:t>cycle</a:t>
            </a:r>
            <a:endParaRPr sz="1200" kern="0">
              <a:solidFill>
                <a:sysClr val="windowText" lastClr="000000"/>
              </a:solidFill>
              <a:latin typeface="Times New Roman"/>
              <a:cs typeface="Times New Roman"/>
            </a:endParaRPr>
          </a:p>
        </p:txBody>
      </p:sp>
      <p:sp>
        <p:nvSpPr>
          <p:cNvPr id="68" name="object 68"/>
          <p:cNvSpPr txBox="1"/>
          <p:nvPr/>
        </p:nvSpPr>
        <p:spPr>
          <a:xfrm>
            <a:off x="7481570" y="2578100"/>
            <a:ext cx="101600" cy="197490"/>
          </a:xfrm>
          <a:prstGeom prst="rect">
            <a:avLst/>
          </a:prstGeom>
        </p:spPr>
        <p:txBody>
          <a:bodyPr vert="horz" wrap="square" lIns="0" tIns="12700" rIns="0" bIns="0" rtlCol="0">
            <a:spAutoFit/>
          </a:bodyPr>
          <a:lstStyle/>
          <a:p>
            <a:pPr marL="12700">
              <a:spcBef>
                <a:spcPts val="100"/>
              </a:spcBef>
            </a:pPr>
            <a:r>
              <a:rPr sz="1200" kern="0" spc="-50" dirty="0">
                <a:solidFill>
                  <a:sysClr val="windowText" lastClr="000000"/>
                </a:solidFill>
                <a:latin typeface="Times New Roman"/>
                <a:cs typeface="Times New Roman"/>
              </a:rPr>
              <a:t>1</a:t>
            </a:r>
            <a:endParaRPr sz="1200" kern="0">
              <a:solidFill>
                <a:sysClr val="windowText" lastClr="000000"/>
              </a:solidFill>
              <a:latin typeface="Times New Roman"/>
              <a:cs typeface="Times New Roman"/>
            </a:endParaRPr>
          </a:p>
        </p:txBody>
      </p:sp>
      <p:sp>
        <p:nvSpPr>
          <p:cNvPr id="69" name="object 69"/>
          <p:cNvSpPr txBox="1"/>
          <p:nvPr/>
        </p:nvSpPr>
        <p:spPr>
          <a:xfrm>
            <a:off x="8078469" y="2578100"/>
            <a:ext cx="101600" cy="197490"/>
          </a:xfrm>
          <a:prstGeom prst="rect">
            <a:avLst/>
          </a:prstGeom>
        </p:spPr>
        <p:txBody>
          <a:bodyPr vert="horz" wrap="square" lIns="0" tIns="12700" rIns="0" bIns="0" rtlCol="0">
            <a:spAutoFit/>
          </a:bodyPr>
          <a:lstStyle/>
          <a:p>
            <a:pPr marL="12700">
              <a:spcBef>
                <a:spcPts val="100"/>
              </a:spcBef>
            </a:pPr>
            <a:r>
              <a:rPr sz="1200" kern="0" spc="-50" dirty="0">
                <a:solidFill>
                  <a:sysClr val="windowText" lastClr="000000"/>
                </a:solidFill>
                <a:latin typeface="Times New Roman"/>
                <a:cs typeface="Times New Roman"/>
              </a:rPr>
              <a:t>2</a:t>
            </a:r>
            <a:endParaRPr sz="1200" kern="0">
              <a:solidFill>
                <a:sysClr val="windowText" lastClr="000000"/>
              </a:solidFill>
              <a:latin typeface="Times New Roman"/>
              <a:cs typeface="Times New Roman"/>
            </a:endParaRPr>
          </a:p>
        </p:txBody>
      </p:sp>
      <p:sp>
        <p:nvSpPr>
          <p:cNvPr id="70" name="object 70"/>
          <p:cNvSpPr txBox="1"/>
          <p:nvPr/>
        </p:nvSpPr>
        <p:spPr>
          <a:xfrm>
            <a:off x="8674100" y="2578100"/>
            <a:ext cx="101600" cy="197490"/>
          </a:xfrm>
          <a:prstGeom prst="rect">
            <a:avLst/>
          </a:prstGeom>
        </p:spPr>
        <p:txBody>
          <a:bodyPr vert="horz" wrap="square" lIns="0" tIns="12700" rIns="0" bIns="0" rtlCol="0">
            <a:spAutoFit/>
          </a:bodyPr>
          <a:lstStyle/>
          <a:p>
            <a:pPr marL="12700">
              <a:spcBef>
                <a:spcPts val="100"/>
              </a:spcBef>
            </a:pPr>
            <a:r>
              <a:rPr sz="1200" kern="0" spc="-50" dirty="0">
                <a:solidFill>
                  <a:sysClr val="windowText" lastClr="000000"/>
                </a:solidFill>
                <a:latin typeface="Times New Roman"/>
                <a:cs typeface="Times New Roman"/>
              </a:rPr>
              <a:t>3</a:t>
            </a:r>
            <a:endParaRPr sz="1200" kern="0">
              <a:solidFill>
                <a:sysClr val="windowText" lastClr="000000"/>
              </a:solidFill>
              <a:latin typeface="Times New Roman"/>
              <a:cs typeface="Times New Roman"/>
            </a:endParaRPr>
          </a:p>
        </p:txBody>
      </p:sp>
      <p:sp>
        <p:nvSpPr>
          <p:cNvPr id="71" name="object 71"/>
          <p:cNvSpPr txBox="1"/>
          <p:nvPr/>
        </p:nvSpPr>
        <p:spPr>
          <a:xfrm>
            <a:off x="9271000" y="2578100"/>
            <a:ext cx="101600" cy="197490"/>
          </a:xfrm>
          <a:prstGeom prst="rect">
            <a:avLst/>
          </a:prstGeom>
        </p:spPr>
        <p:txBody>
          <a:bodyPr vert="horz" wrap="square" lIns="0" tIns="12700" rIns="0" bIns="0" rtlCol="0">
            <a:spAutoFit/>
          </a:bodyPr>
          <a:lstStyle/>
          <a:p>
            <a:pPr marL="12700">
              <a:spcBef>
                <a:spcPts val="100"/>
              </a:spcBef>
            </a:pPr>
            <a:r>
              <a:rPr sz="1200" kern="0" spc="-50" dirty="0">
                <a:solidFill>
                  <a:sysClr val="windowText" lastClr="000000"/>
                </a:solidFill>
                <a:latin typeface="Times New Roman"/>
                <a:cs typeface="Times New Roman"/>
              </a:rPr>
              <a:t>4</a:t>
            </a:r>
            <a:endParaRPr sz="1200" kern="0">
              <a:solidFill>
                <a:sysClr val="windowText" lastClr="000000"/>
              </a:solidFill>
              <a:latin typeface="Times New Roman"/>
              <a:cs typeface="Times New Roman"/>
            </a:endParaRPr>
          </a:p>
        </p:txBody>
      </p:sp>
      <p:sp>
        <p:nvSpPr>
          <p:cNvPr id="72" name="object 72"/>
          <p:cNvSpPr txBox="1"/>
          <p:nvPr/>
        </p:nvSpPr>
        <p:spPr>
          <a:xfrm>
            <a:off x="9587230" y="2401570"/>
            <a:ext cx="341630" cy="197490"/>
          </a:xfrm>
          <a:prstGeom prst="rect">
            <a:avLst/>
          </a:prstGeom>
        </p:spPr>
        <p:txBody>
          <a:bodyPr vert="horz" wrap="square" lIns="0" tIns="12700" rIns="0" bIns="0" rtlCol="0">
            <a:spAutoFit/>
          </a:bodyPr>
          <a:lstStyle/>
          <a:p>
            <a:pPr marL="12700">
              <a:spcBef>
                <a:spcPts val="100"/>
              </a:spcBef>
            </a:pPr>
            <a:r>
              <a:rPr sz="1200" kern="0" spc="-20" dirty="0">
                <a:solidFill>
                  <a:sysClr val="windowText" lastClr="000000"/>
                </a:solidFill>
                <a:latin typeface="Times New Roman"/>
                <a:cs typeface="Times New Roman"/>
              </a:rPr>
              <a:t>Time</a:t>
            </a:r>
            <a:endParaRPr sz="1200" kern="0">
              <a:solidFill>
                <a:sysClr val="windowText" lastClr="000000"/>
              </a:solidFill>
              <a:latin typeface="Times New Roman"/>
              <a:cs typeface="Times New Roman"/>
            </a:endParaRPr>
          </a:p>
        </p:txBody>
      </p:sp>
      <p:grpSp>
        <p:nvGrpSpPr>
          <p:cNvPr id="73" name="object 73"/>
          <p:cNvGrpSpPr/>
          <p:nvPr/>
        </p:nvGrpSpPr>
        <p:grpSpPr>
          <a:xfrm>
            <a:off x="9090744" y="2510874"/>
            <a:ext cx="412750" cy="69850"/>
            <a:chOff x="7566744" y="2510874"/>
            <a:chExt cx="412750" cy="69850"/>
          </a:xfrm>
        </p:grpSpPr>
        <p:pic>
          <p:nvPicPr>
            <p:cNvPr id="74" name="object 74"/>
            <p:cNvPicPr/>
            <p:nvPr/>
          </p:nvPicPr>
          <p:blipFill>
            <a:blip r:embed="rId3" cstate="print"/>
            <a:stretch>
              <a:fillRect/>
            </a:stretch>
          </p:blipFill>
          <p:spPr>
            <a:xfrm>
              <a:off x="7856304" y="2510874"/>
              <a:ext cx="123021" cy="69681"/>
            </a:xfrm>
            <a:prstGeom prst="rect">
              <a:avLst/>
            </a:prstGeom>
          </p:spPr>
        </p:pic>
        <p:sp>
          <p:nvSpPr>
            <p:cNvPr id="75" name="object 75"/>
            <p:cNvSpPr/>
            <p:nvPr/>
          </p:nvSpPr>
          <p:spPr>
            <a:xfrm>
              <a:off x="7575549" y="2537459"/>
              <a:ext cx="299720" cy="1270"/>
            </a:xfrm>
            <a:custGeom>
              <a:avLst/>
              <a:gdLst/>
              <a:ahLst/>
              <a:cxnLst/>
              <a:rect l="l" t="t" r="r" b="b"/>
              <a:pathLst>
                <a:path w="299720" h="1269">
                  <a:moveTo>
                    <a:pt x="299720" y="0"/>
                  </a:moveTo>
                  <a:lnTo>
                    <a:pt x="0" y="1269"/>
                  </a:lnTo>
                </a:path>
              </a:pathLst>
            </a:custGeom>
            <a:ln w="17611">
              <a:solidFill>
                <a:srgbClr val="000000"/>
              </a:solidFill>
            </a:ln>
          </p:spPr>
          <p:txBody>
            <a:bodyPr wrap="square" lIns="0" tIns="0" rIns="0" bIns="0" rtlCol="0"/>
            <a:lstStyle/>
            <a:p>
              <a:endParaRPr kern="0">
                <a:solidFill>
                  <a:sysClr val="windowText" lastClr="000000"/>
                </a:solidFill>
              </a:endParaRPr>
            </a:p>
          </p:txBody>
        </p:sp>
      </p:grpSp>
      <p:sp>
        <p:nvSpPr>
          <p:cNvPr id="76" name="object 76"/>
          <p:cNvSpPr txBox="1"/>
          <p:nvPr/>
        </p:nvSpPr>
        <p:spPr>
          <a:xfrm>
            <a:off x="2270759" y="1593850"/>
            <a:ext cx="1859914" cy="299720"/>
          </a:xfrm>
          <a:prstGeom prst="rect">
            <a:avLst/>
          </a:prstGeom>
        </p:spPr>
        <p:txBody>
          <a:bodyPr vert="horz" wrap="square" lIns="0" tIns="12700" rIns="0" bIns="0" rtlCol="0">
            <a:spAutoFit/>
          </a:bodyPr>
          <a:lstStyle/>
          <a:p>
            <a:pPr marL="12700">
              <a:spcBef>
                <a:spcPts val="100"/>
              </a:spcBef>
            </a:pPr>
            <a:r>
              <a:rPr kern="0" dirty="0">
                <a:solidFill>
                  <a:sysClr val="windowText" lastClr="000000"/>
                </a:solidFill>
                <a:latin typeface="Arial"/>
                <a:cs typeface="Arial"/>
              </a:rPr>
              <a:t>Fetch</a:t>
            </a:r>
            <a:r>
              <a:rPr kern="0" spc="-15" dirty="0">
                <a:solidFill>
                  <a:sysClr val="windowText" lastClr="000000"/>
                </a:solidFill>
                <a:latin typeface="Arial"/>
                <a:cs typeface="Arial"/>
              </a:rPr>
              <a:t> </a:t>
            </a:r>
            <a:r>
              <a:rPr kern="0" dirty="0">
                <a:solidFill>
                  <a:sysClr val="windowText" lastClr="000000"/>
                </a:solidFill>
                <a:latin typeface="Arial"/>
                <a:cs typeface="Arial"/>
              </a:rPr>
              <a:t>+ </a:t>
            </a:r>
            <a:r>
              <a:rPr kern="0" spc="-10" dirty="0">
                <a:solidFill>
                  <a:sysClr val="windowText" lastClr="000000"/>
                </a:solidFill>
                <a:latin typeface="Arial"/>
                <a:cs typeface="Arial"/>
              </a:rPr>
              <a:t>Execution</a:t>
            </a:r>
            <a:endParaRPr kern="0">
              <a:solidFill>
                <a:sysClr val="windowText" lastClr="000000"/>
              </a:solidFill>
              <a:latin typeface="Arial"/>
              <a:cs typeface="Arial"/>
            </a:endParaRPr>
          </a:p>
        </p:txBody>
      </p:sp>
      <p:sp>
        <p:nvSpPr>
          <p:cNvPr id="79" name="Footer Placeholder 78">
            <a:extLst>
              <a:ext uri="{FF2B5EF4-FFF2-40B4-BE49-F238E27FC236}">
                <a16:creationId xmlns:a16="http://schemas.microsoft.com/office/drawing/2014/main" id="{889AAA44-2C50-0183-8012-DFD7FD635712}"/>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80" name="Slide Number Placeholder 79">
            <a:extLst>
              <a:ext uri="{FF2B5EF4-FFF2-40B4-BE49-F238E27FC236}">
                <a16:creationId xmlns:a16="http://schemas.microsoft.com/office/drawing/2014/main" id="{87299499-A7B7-C3A6-BD65-CA05A0374C0D}"/>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137</a:t>
            </a:fld>
            <a:endParaRPr lang="en-US" kern="0">
              <a:solidFill>
                <a:prstClr val="black">
                  <a:tint val="75000"/>
                </a:prstClr>
              </a:solidFill>
            </a:endParaRPr>
          </a:p>
        </p:txBody>
      </p:sp>
    </p:spTree>
    <p:extLst>
      <p:ext uri="{BB962C8B-B14F-4D97-AF65-F5344CB8AC3E}">
        <p14:creationId xmlns:p14="http://schemas.microsoft.com/office/powerpoint/2010/main" val="15226672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08534" y="288220"/>
            <a:ext cx="8833449" cy="400622"/>
          </a:xfrm>
          <a:prstGeom prst="rect">
            <a:avLst/>
          </a:prstGeom>
        </p:spPr>
        <p:txBody>
          <a:bodyPr vert="horz" wrap="square" lIns="0" tIns="12700" rIns="0" bIns="0" rtlCol="0">
            <a:spAutoFit/>
          </a:bodyPr>
          <a:lstStyle/>
          <a:p>
            <a:pPr marL="12700" marR="5080">
              <a:spcBef>
                <a:spcPts val="100"/>
              </a:spcBef>
            </a:pPr>
            <a:r>
              <a:rPr dirty="0"/>
              <a:t>Use</a:t>
            </a:r>
            <a:r>
              <a:rPr spc="-95" dirty="0"/>
              <a:t> </a:t>
            </a:r>
            <a:r>
              <a:rPr dirty="0"/>
              <a:t>the</a:t>
            </a:r>
            <a:r>
              <a:rPr spc="-85" dirty="0"/>
              <a:t> </a:t>
            </a:r>
            <a:r>
              <a:rPr dirty="0"/>
              <a:t>Idea</a:t>
            </a:r>
            <a:r>
              <a:rPr spc="-95" dirty="0"/>
              <a:t> </a:t>
            </a:r>
            <a:r>
              <a:rPr dirty="0"/>
              <a:t>of</a:t>
            </a:r>
            <a:r>
              <a:rPr spc="-100" dirty="0"/>
              <a:t> </a:t>
            </a:r>
            <a:r>
              <a:rPr dirty="0"/>
              <a:t>Pipelining</a:t>
            </a:r>
            <a:r>
              <a:rPr spc="-85" dirty="0"/>
              <a:t> </a:t>
            </a:r>
            <a:r>
              <a:rPr dirty="0"/>
              <a:t>in</a:t>
            </a:r>
            <a:r>
              <a:rPr spc="-90" dirty="0"/>
              <a:t> </a:t>
            </a:r>
            <a:r>
              <a:rPr spc="-50" dirty="0"/>
              <a:t>a </a:t>
            </a:r>
            <a:r>
              <a:rPr spc="-10" dirty="0"/>
              <a:t>Computer</a:t>
            </a:r>
          </a:p>
        </p:txBody>
      </p:sp>
      <p:graphicFrame>
        <p:nvGraphicFramePr>
          <p:cNvPr id="3" name="object 3"/>
          <p:cNvGraphicFramePr>
            <a:graphicFrameLocks noGrp="1"/>
          </p:cNvGraphicFramePr>
          <p:nvPr/>
        </p:nvGraphicFramePr>
        <p:xfrm>
          <a:off x="4870450" y="1075487"/>
          <a:ext cx="3983990" cy="2160905"/>
        </p:xfrm>
        <a:graphic>
          <a:graphicData uri="http://schemas.openxmlformats.org/drawingml/2006/table">
            <a:tbl>
              <a:tblPr firstRow="1" bandRow="1">
                <a:tableStyleId>{2D5ABB26-0587-4C30-8999-92F81FD0307C}</a:tableStyleId>
              </a:tblPr>
              <a:tblGrid>
                <a:gridCol w="703580">
                  <a:extLst>
                    <a:ext uri="{9D8B030D-6E8A-4147-A177-3AD203B41FA5}">
                      <a16:colId xmlns:a16="http://schemas.microsoft.com/office/drawing/2014/main" val="20000"/>
                    </a:ext>
                  </a:extLst>
                </a:gridCol>
                <a:gridCol w="431800">
                  <a:extLst>
                    <a:ext uri="{9D8B030D-6E8A-4147-A177-3AD203B41FA5}">
                      <a16:colId xmlns:a16="http://schemas.microsoft.com/office/drawing/2014/main" val="20001"/>
                    </a:ext>
                  </a:extLst>
                </a:gridCol>
                <a:gridCol w="431800">
                  <a:extLst>
                    <a:ext uri="{9D8B030D-6E8A-4147-A177-3AD203B41FA5}">
                      <a16:colId xmlns:a16="http://schemas.microsoft.com/office/drawing/2014/main" val="20002"/>
                    </a:ext>
                  </a:extLst>
                </a:gridCol>
                <a:gridCol w="430530">
                  <a:extLst>
                    <a:ext uri="{9D8B030D-6E8A-4147-A177-3AD203B41FA5}">
                      <a16:colId xmlns:a16="http://schemas.microsoft.com/office/drawing/2014/main" val="20003"/>
                    </a:ext>
                  </a:extLst>
                </a:gridCol>
                <a:gridCol w="431800">
                  <a:extLst>
                    <a:ext uri="{9D8B030D-6E8A-4147-A177-3AD203B41FA5}">
                      <a16:colId xmlns:a16="http://schemas.microsoft.com/office/drawing/2014/main" val="20004"/>
                    </a:ext>
                  </a:extLst>
                </a:gridCol>
                <a:gridCol w="430530">
                  <a:extLst>
                    <a:ext uri="{9D8B030D-6E8A-4147-A177-3AD203B41FA5}">
                      <a16:colId xmlns:a16="http://schemas.microsoft.com/office/drawing/2014/main" val="20005"/>
                    </a:ext>
                  </a:extLst>
                </a:gridCol>
                <a:gridCol w="431800">
                  <a:extLst>
                    <a:ext uri="{9D8B030D-6E8A-4147-A177-3AD203B41FA5}">
                      <a16:colId xmlns:a16="http://schemas.microsoft.com/office/drawing/2014/main" val="20006"/>
                    </a:ext>
                  </a:extLst>
                </a:gridCol>
                <a:gridCol w="431800">
                  <a:extLst>
                    <a:ext uri="{9D8B030D-6E8A-4147-A177-3AD203B41FA5}">
                      <a16:colId xmlns:a16="http://schemas.microsoft.com/office/drawing/2014/main" val="20007"/>
                    </a:ext>
                  </a:extLst>
                </a:gridCol>
                <a:gridCol w="260350">
                  <a:extLst>
                    <a:ext uri="{9D8B030D-6E8A-4147-A177-3AD203B41FA5}">
                      <a16:colId xmlns:a16="http://schemas.microsoft.com/office/drawing/2014/main" val="20008"/>
                    </a:ext>
                  </a:extLst>
                </a:gridCol>
              </a:tblGrid>
              <a:tr h="346075">
                <a:tc>
                  <a:txBody>
                    <a:bodyPr/>
                    <a:lstStyle/>
                    <a:p>
                      <a:pPr>
                        <a:lnSpc>
                          <a:spcPct val="100000"/>
                        </a:lnSpc>
                        <a:spcBef>
                          <a:spcPts val="95"/>
                        </a:spcBef>
                      </a:pPr>
                      <a:endParaRPr sz="900">
                        <a:latin typeface="Times New Roman"/>
                        <a:cs typeface="Times New Roman"/>
                      </a:endParaRPr>
                    </a:p>
                    <a:p>
                      <a:pPr marR="36195" algn="ctr">
                        <a:lnSpc>
                          <a:spcPct val="100000"/>
                        </a:lnSpc>
                      </a:pPr>
                      <a:r>
                        <a:rPr sz="900" dirty="0">
                          <a:latin typeface="Times New Roman"/>
                          <a:cs typeface="Times New Roman"/>
                        </a:rPr>
                        <a:t>Clock</a:t>
                      </a:r>
                      <a:r>
                        <a:rPr sz="900" spc="90" dirty="0">
                          <a:latin typeface="Times New Roman"/>
                          <a:cs typeface="Times New Roman"/>
                        </a:rPr>
                        <a:t> </a:t>
                      </a:r>
                      <a:r>
                        <a:rPr sz="900" spc="-10" dirty="0">
                          <a:latin typeface="Times New Roman"/>
                          <a:cs typeface="Times New Roman"/>
                        </a:rPr>
                        <a:t>cycle</a:t>
                      </a:r>
                      <a:endParaRPr sz="900">
                        <a:latin typeface="Times New Roman"/>
                        <a:cs typeface="Times New Roman"/>
                      </a:endParaRPr>
                    </a:p>
                  </a:txBody>
                  <a:tcPr marL="0" marR="0" marT="12065" marB="0"/>
                </a:tc>
                <a:tc>
                  <a:txBody>
                    <a:bodyPr/>
                    <a:lstStyle/>
                    <a:p>
                      <a:pPr>
                        <a:lnSpc>
                          <a:spcPct val="100000"/>
                        </a:lnSpc>
                        <a:spcBef>
                          <a:spcPts val="95"/>
                        </a:spcBef>
                      </a:pPr>
                      <a:endParaRPr sz="900">
                        <a:latin typeface="Times New Roman"/>
                        <a:cs typeface="Times New Roman"/>
                      </a:endParaRPr>
                    </a:p>
                    <a:p>
                      <a:pPr marL="6350" algn="ctr">
                        <a:lnSpc>
                          <a:spcPct val="100000"/>
                        </a:lnSpc>
                      </a:pPr>
                      <a:r>
                        <a:rPr sz="900" spc="-50" dirty="0">
                          <a:latin typeface="Times New Roman"/>
                          <a:cs typeface="Times New Roman"/>
                        </a:rPr>
                        <a:t>1</a:t>
                      </a:r>
                      <a:endParaRPr sz="900">
                        <a:latin typeface="Times New Roman"/>
                        <a:cs typeface="Times New Roman"/>
                      </a:endParaRPr>
                    </a:p>
                  </a:txBody>
                  <a:tcPr marL="0" marR="0" marT="12065" marB="0"/>
                </a:tc>
                <a:tc>
                  <a:txBody>
                    <a:bodyPr/>
                    <a:lstStyle/>
                    <a:p>
                      <a:pPr>
                        <a:lnSpc>
                          <a:spcPct val="100000"/>
                        </a:lnSpc>
                        <a:spcBef>
                          <a:spcPts val="95"/>
                        </a:spcBef>
                      </a:pPr>
                      <a:endParaRPr sz="900">
                        <a:latin typeface="Times New Roman"/>
                        <a:cs typeface="Times New Roman"/>
                      </a:endParaRPr>
                    </a:p>
                    <a:p>
                      <a:pPr marL="6350" algn="ctr">
                        <a:lnSpc>
                          <a:spcPct val="100000"/>
                        </a:lnSpc>
                      </a:pPr>
                      <a:r>
                        <a:rPr sz="900" spc="-50" dirty="0">
                          <a:latin typeface="Times New Roman"/>
                          <a:cs typeface="Times New Roman"/>
                        </a:rPr>
                        <a:t>2</a:t>
                      </a:r>
                      <a:endParaRPr sz="900">
                        <a:latin typeface="Times New Roman"/>
                        <a:cs typeface="Times New Roman"/>
                      </a:endParaRPr>
                    </a:p>
                  </a:txBody>
                  <a:tcPr marL="0" marR="0" marT="12065" marB="0"/>
                </a:tc>
                <a:tc>
                  <a:txBody>
                    <a:bodyPr/>
                    <a:lstStyle/>
                    <a:p>
                      <a:pPr>
                        <a:lnSpc>
                          <a:spcPct val="100000"/>
                        </a:lnSpc>
                        <a:spcBef>
                          <a:spcPts val="95"/>
                        </a:spcBef>
                      </a:pPr>
                      <a:endParaRPr sz="900">
                        <a:latin typeface="Times New Roman"/>
                        <a:cs typeface="Times New Roman"/>
                      </a:endParaRPr>
                    </a:p>
                    <a:p>
                      <a:pPr marL="5080" algn="ctr">
                        <a:lnSpc>
                          <a:spcPct val="100000"/>
                        </a:lnSpc>
                      </a:pPr>
                      <a:r>
                        <a:rPr sz="900" spc="-50" dirty="0">
                          <a:latin typeface="Times New Roman"/>
                          <a:cs typeface="Times New Roman"/>
                        </a:rPr>
                        <a:t>3</a:t>
                      </a:r>
                      <a:endParaRPr sz="900">
                        <a:latin typeface="Times New Roman"/>
                        <a:cs typeface="Times New Roman"/>
                      </a:endParaRPr>
                    </a:p>
                  </a:txBody>
                  <a:tcPr marL="0" marR="0" marT="12065" marB="0"/>
                </a:tc>
                <a:tc>
                  <a:txBody>
                    <a:bodyPr/>
                    <a:lstStyle/>
                    <a:p>
                      <a:pPr>
                        <a:lnSpc>
                          <a:spcPct val="100000"/>
                        </a:lnSpc>
                        <a:spcBef>
                          <a:spcPts val="95"/>
                        </a:spcBef>
                      </a:pPr>
                      <a:endParaRPr sz="900">
                        <a:latin typeface="Times New Roman"/>
                        <a:cs typeface="Times New Roman"/>
                      </a:endParaRPr>
                    </a:p>
                    <a:p>
                      <a:pPr marL="6350" algn="ctr">
                        <a:lnSpc>
                          <a:spcPct val="100000"/>
                        </a:lnSpc>
                      </a:pPr>
                      <a:r>
                        <a:rPr sz="900" spc="-50" dirty="0">
                          <a:latin typeface="Times New Roman"/>
                          <a:cs typeface="Times New Roman"/>
                        </a:rPr>
                        <a:t>4</a:t>
                      </a:r>
                      <a:endParaRPr sz="900">
                        <a:latin typeface="Times New Roman"/>
                        <a:cs typeface="Times New Roman"/>
                      </a:endParaRPr>
                    </a:p>
                  </a:txBody>
                  <a:tcPr marL="0" marR="0" marT="12065" marB="0"/>
                </a:tc>
                <a:tc>
                  <a:txBody>
                    <a:bodyPr/>
                    <a:lstStyle/>
                    <a:p>
                      <a:pPr>
                        <a:lnSpc>
                          <a:spcPct val="100000"/>
                        </a:lnSpc>
                        <a:spcBef>
                          <a:spcPts val="95"/>
                        </a:spcBef>
                      </a:pPr>
                      <a:endParaRPr sz="900">
                        <a:latin typeface="Times New Roman"/>
                        <a:cs typeface="Times New Roman"/>
                      </a:endParaRPr>
                    </a:p>
                    <a:p>
                      <a:pPr marL="7620" algn="ctr">
                        <a:lnSpc>
                          <a:spcPct val="100000"/>
                        </a:lnSpc>
                      </a:pPr>
                      <a:r>
                        <a:rPr sz="900" spc="-50" dirty="0">
                          <a:latin typeface="Times New Roman"/>
                          <a:cs typeface="Times New Roman"/>
                        </a:rPr>
                        <a:t>5</a:t>
                      </a:r>
                      <a:endParaRPr sz="900">
                        <a:latin typeface="Times New Roman"/>
                        <a:cs typeface="Times New Roman"/>
                      </a:endParaRPr>
                    </a:p>
                  </a:txBody>
                  <a:tcPr marL="0" marR="0" marT="12065" marB="0"/>
                </a:tc>
                <a:tc>
                  <a:txBody>
                    <a:bodyPr/>
                    <a:lstStyle/>
                    <a:p>
                      <a:pPr>
                        <a:lnSpc>
                          <a:spcPct val="100000"/>
                        </a:lnSpc>
                        <a:spcBef>
                          <a:spcPts val="95"/>
                        </a:spcBef>
                      </a:pPr>
                      <a:endParaRPr sz="900">
                        <a:latin typeface="Times New Roman"/>
                        <a:cs typeface="Times New Roman"/>
                      </a:endParaRPr>
                    </a:p>
                    <a:p>
                      <a:pPr marL="6350" algn="ctr">
                        <a:lnSpc>
                          <a:spcPct val="100000"/>
                        </a:lnSpc>
                      </a:pPr>
                      <a:r>
                        <a:rPr sz="900" spc="-50" dirty="0">
                          <a:latin typeface="Times New Roman"/>
                          <a:cs typeface="Times New Roman"/>
                        </a:rPr>
                        <a:t>6</a:t>
                      </a:r>
                      <a:endParaRPr sz="900">
                        <a:latin typeface="Times New Roman"/>
                        <a:cs typeface="Times New Roman"/>
                      </a:endParaRPr>
                    </a:p>
                  </a:txBody>
                  <a:tcPr marL="0" marR="0" marT="12065" marB="0"/>
                </a:tc>
                <a:tc gridSpan="2">
                  <a:txBody>
                    <a:bodyPr/>
                    <a:lstStyle/>
                    <a:p>
                      <a:pPr marL="406400">
                        <a:lnSpc>
                          <a:spcPts val="1010"/>
                        </a:lnSpc>
                      </a:pPr>
                      <a:r>
                        <a:rPr sz="900" spc="-20" dirty="0">
                          <a:latin typeface="Times New Roman"/>
                          <a:cs typeface="Times New Roman"/>
                        </a:rPr>
                        <a:t>Time</a:t>
                      </a:r>
                      <a:endParaRPr sz="900">
                        <a:latin typeface="Times New Roman"/>
                        <a:cs typeface="Times New Roman"/>
                      </a:endParaRPr>
                    </a:p>
                    <a:p>
                      <a:pPr marL="190500">
                        <a:lnSpc>
                          <a:spcPct val="100000"/>
                        </a:lnSpc>
                        <a:spcBef>
                          <a:spcPts val="120"/>
                        </a:spcBef>
                      </a:pPr>
                      <a:r>
                        <a:rPr sz="900" spc="-50" dirty="0">
                          <a:latin typeface="Times New Roman"/>
                          <a:cs typeface="Times New Roman"/>
                        </a:rPr>
                        <a:t>7</a:t>
                      </a:r>
                      <a:endParaRPr sz="9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29235">
                <a:tc>
                  <a:txBody>
                    <a:bodyPr/>
                    <a:lstStyle/>
                    <a:p>
                      <a:pPr marR="37465" algn="ctr">
                        <a:lnSpc>
                          <a:spcPct val="100000"/>
                        </a:lnSpc>
                        <a:spcBef>
                          <a:spcPts val="405"/>
                        </a:spcBef>
                      </a:pPr>
                      <a:r>
                        <a:rPr sz="900" b="1" spc="-10" dirty="0">
                          <a:latin typeface="Times New Roman"/>
                          <a:cs typeface="Times New Roman"/>
                        </a:rPr>
                        <a:t>Instruction</a:t>
                      </a:r>
                      <a:endParaRPr sz="900">
                        <a:latin typeface="Times New Roman"/>
                        <a:cs typeface="Times New Roman"/>
                      </a:endParaRPr>
                    </a:p>
                  </a:txBody>
                  <a:tcPr marL="0" marR="0" marT="51435" marB="0"/>
                </a:tc>
                <a:tc>
                  <a:txBody>
                    <a:bodyPr/>
                    <a:lstStyle/>
                    <a:p>
                      <a:pPr>
                        <a:lnSpc>
                          <a:spcPct val="100000"/>
                        </a:lnSpc>
                      </a:pPr>
                      <a:endParaRPr sz="1200">
                        <a:latin typeface="Times New Roman"/>
                        <a:cs typeface="Times New Roman"/>
                      </a:endParaRPr>
                    </a:p>
                  </a:txBody>
                  <a:tcPr marL="0" marR="0" marT="0" marB="0">
                    <a:lnB w="12700">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B w="12700">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B w="12700">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B w="12700">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tc>
                <a:tc gridSpan="2">
                  <a:txBody>
                    <a:bodyPr/>
                    <a:lstStyle/>
                    <a:p>
                      <a:pPr>
                        <a:lnSpc>
                          <a:spcPct val="100000"/>
                        </a:lnSpc>
                      </a:pPr>
                      <a:endParaRPr sz="12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92100">
                <a:tc>
                  <a:txBody>
                    <a:bodyPr/>
                    <a:lstStyle/>
                    <a:p>
                      <a:pPr marR="68580" algn="ctr">
                        <a:lnSpc>
                          <a:spcPct val="100000"/>
                        </a:lnSpc>
                        <a:spcBef>
                          <a:spcPts val="600"/>
                        </a:spcBef>
                      </a:pPr>
                      <a:r>
                        <a:rPr sz="900" spc="-25" dirty="0">
                          <a:latin typeface="Times New Roman"/>
                          <a:cs typeface="Times New Roman"/>
                        </a:rPr>
                        <a:t>I</a:t>
                      </a:r>
                      <a:r>
                        <a:rPr sz="1050" spc="-37" baseline="-15873" dirty="0">
                          <a:latin typeface="Times New Roman"/>
                          <a:cs typeface="Times New Roman"/>
                        </a:rPr>
                        <a:t>1</a:t>
                      </a:r>
                      <a:endParaRPr sz="1050" baseline="-15873">
                        <a:latin typeface="Times New Roman"/>
                        <a:cs typeface="Times New Roman"/>
                      </a:endParaRPr>
                    </a:p>
                  </a:txBody>
                  <a:tcPr marL="0" marR="0" marT="76200" marB="0">
                    <a:lnR w="12700">
                      <a:solidFill>
                        <a:srgbClr val="00FFFF"/>
                      </a:solidFill>
                      <a:prstDash val="solid"/>
                    </a:lnR>
                  </a:tcPr>
                </a:tc>
                <a:tc>
                  <a:txBody>
                    <a:bodyPr/>
                    <a:lstStyle/>
                    <a:p>
                      <a:pPr marL="5715" algn="ctr">
                        <a:lnSpc>
                          <a:spcPct val="100000"/>
                        </a:lnSpc>
                        <a:spcBef>
                          <a:spcPts val="600"/>
                        </a:spcBef>
                      </a:pPr>
                      <a:r>
                        <a:rPr sz="900" spc="-25" dirty="0">
                          <a:latin typeface="Times New Roman"/>
                          <a:cs typeface="Times New Roman"/>
                        </a:rPr>
                        <a:t>F</a:t>
                      </a:r>
                      <a:r>
                        <a:rPr sz="1050" spc="-37" baseline="-15873" dirty="0">
                          <a:latin typeface="Times New Roman"/>
                          <a:cs typeface="Times New Roman"/>
                        </a:rPr>
                        <a:t>1</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D</a:t>
                      </a:r>
                      <a:r>
                        <a:rPr sz="1050" spc="-37" baseline="-15873" dirty="0">
                          <a:latin typeface="Times New Roman"/>
                          <a:cs typeface="Times New Roman"/>
                        </a:rPr>
                        <a:t>1</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E</a:t>
                      </a:r>
                      <a:r>
                        <a:rPr sz="1050" spc="-37" baseline="-15873" dirty="0">
                          <a:latin typeface="Times New Roman"/>
                          <a:cs typeface="Times New Roman"/>
                        </a:rPr>
                        <a:t>1</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W</a:t>
                      </a:r>
                      <a:r>
                        <a:rPr sz="1050" spc="-37" baseline="-15873" dirty="0">
                          <a:latin typeface="Times New Roman"/>
                          <a:cs typeface="Times New Roman"/>
                        </a:rPr>
                        <a:t>1</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L w="12700">
                      <a:solidFill>
                        <a:srgbClr val="00FFFF"/>
                      </a:solidFill>
                      <a:prstDash val="solid"/>
                    </a:lnL>
                  </a:tcPr>
                </a:tc>
                <a:tc>
                  <a:txBody>
                    <a:bodyPr/>
                    <a:lstStyle/>
                    <a:p>
                      <a:pPr>
                        <a:lnSpc>
                          <a:spcPct val="100000"/>
                        </a:lnSpc>
                      </a:pPr>
                      <a:endParaRPr sz="1200">
                        <a:latin typeface="Times New Roman"/>
                        <a:cs typeface="Times New Roman"/>
                      </a:endParaRPr>
                    </a:p>
                  </a:txBody>
                  <a:tcPr marL="0" marR="0" marT="0" marB="0"/>
                </a:tc>
                <a:tc gridSpan="2">
                  <a:txBody>
                    <a:bodyPr/>
                    <a:lstStyle/>
                    <a:p>
                      <a:pPr>
                        <a:lnSpc>
                          <a:spcPct val="100000"/>
                        </a:lnSpc>
                      </a:pPr>
                      <a:endParaRPr sz="12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3970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tc>
                <a:tc gridSpan="2">
                  <a:txBody>
                    <a:bodyPr/>
                    <a:lstStyle/>
                    <a:p>
                      <a:pPr>
                        <a:lnSpc>
                          <a:spcPct val="100000"/>
                        </a:lnSpc>
                      </a:pPr>
                      <a:endParaRPr sz="7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290195">
                <a:tc>
                  <a:txBody>
                    <a:bodyPr/>
                    <a:lstStyle/>
                    <a:p>
                      <a:pPr marR="68580" algn="ctr">
                        <a:lnSpc>
                          <a:spcPct val="100000"/>
                        </a:lnSpc>
                        <a:spcBef>
                          <a:spcPts val="600"/>
                        </a:spcBef>
                      </a:pPr>
                      <a:r>
                        <a:rPr sz="900" spc="-25" dirty="0">
                          <a:latin typeface="Times New Roman"/>
                          <a:cs typeface="Times New Roman"/>
                        </a:rPr>
                        <a:t>I</a:t>
                      </a:r>
                      <a:r>
                        <a:rPr sz="1050" spc="-37" baseline="-15873" dirty="0">
                          <a:latin typeface="Times New Roman"/>
                          <a:cs typeface="Times New Roman"/>
                        </a:rPr>
                        <a:t>2</a:t>
                      </a:r>
                      <a:endParaRPr sz="1050" baseline="-15873">
                        <a:latin typeface="Times New Roman"/>
                        <a:cs typeface="Times New Roman"/>
                      </a:endParaRPr>
                    </a:p>
                  </a:txBody>
                  <a:tcPr marL="0" marR="0" marT="76200" marB="0"/>
                </a:tc>
                <a:tc>
                  <a:txBody>
                    <a:bodyPr/>
                    <a:lstStyle/>
                    <a:p>
                      <a:pPr>
                        <a:lnSpc>
                          <a:spcPct val="100000"/>
                        </a:lnSpc>
                      </a:pPr>
                      <a:endParaRPr sz="1200">
                        <a:latin typeface="Times New Roman"/>
                        <a:cs typeface="Times New Roman"/>
                      </a:endParaRPr>
                    </a:p>
                  </a:txBody>
                  <a:tcPr marL="0" marR="0" marT="0" marB="0">
                    <a:lnR w="12700">
                      <a:solidFill>
                        <a:srgbClr val="00FFFF"/>
                      </a:solidFill>
                      <a:prstDash val="solid"/>
                    </a:lnR>
                  </a:tcPr>
                </a:tc>
                <a:tc>
                  <a:txBody>
                    <a:bodyPr/>
                    <a:lstStyle/>
                    <a:p>
                      <a:pPr marL="5715" algn="ctr">
                        <a:lnSpc>
                          <a:spcPct val="100000"/>
                        </a:lnSpc>
                        <a:spcBef>
                          <a:spcPts val="600"/>
                        </a:spcBef>
                      </a:pPr>
                      <a:r>
                        <a:rPr sz="900" spc="-25" dirty="0">
                          <a:latin typeface="Times New Roman"/>
                          <a:cs typeface="Times New Roman"/>
                        </a:rPr>
                        <a:t>F</a:t>
                      </a:r>
                      <a:r>
                        <a:rPr sz="1050" spc="-37" baseline="-15873" dirty="0">
                          <a:latin typeface="Times New Roman"/>
                          <a:cs typeface="Times New Roman"/>
                        </a:rPr>
                        <a:t>2</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D</a:t>
                      </a:r>
                      <a:r>
                        <a:rPr sz="1050" spc="-37" baseline="-15873" dirty="0">
                          <a:latin typeface="Times New Roman"/>
                          <a:cs typeface="Times New Roman"/>
                        </a:rPr>
                        <a:t>2</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E</a:t>
                      </a:r>
                      <a:r>
                        <a:rPr sz="1050" spc="-37" baseline="-15873" dirty="0">
                          <a:latin typeface="Times New Roman"/>
                          <a:cs typeface="Times New Roman"/>
                        </a:rPr>
                        <a:t>2</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W</a:t>
                      </a:r>
                      <a:r>
                        <a:rPr sz="1050" spc="-37" baseline="-15873" dirty="0">
                          <a:latin typeface="Times New Roman"/>
                          <a:cs typeface="Times New Roman"/>
                        </a:rPr>
                        <a:t>2</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L w="12700">
                      <a:solidFill>
                        <a:srgbClr val="00FFFF"/>
                      </a:solidFill>
                      <a:prstDash val="solid"/>
                    </a:lnL>
                  </a:tcPr>
                </a:tc>
                <a:tc gridSpan="2">
                  <a:txBody>
                    <a:bodyPr/>
                    <a:lstStyle/>
                    <a:p>
                      <a:pPr>
                        <a:lnSpc>
                          <a:spcPct val="100000"/>
                        </a:lnSpc>
                      </a:pPr>
                      <a:endParaRPr sz="12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13970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lnB w="12700">
                      <a:solidFill>
                        <a:srgbClr val="00FFFF"/>
                      </a:solidFill>
                      <a:prstDash val="solid"/>
                    </a:lnB>
                  </a:tcPr>
                </a:tc>
                <a:tc gridSpan="2">
                  <a:txBody>
                    <a:bodyPr/>
                    <a:lstStyle/>
                    <a:p>
                      <a:pPr>
                        <a:lnSpc>
                          <a:spcPct val="100000"/>
                        </a:lnSpc>
                      </a:pPr>
                      <a:endParaRPr sz="7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292100">
                <a:tc>
                  <a:txBody>
                    <a:bodyPr/>
                    <a:lstStyle/>
                    <a:p>
                      <a:pPr marR="68580" algn="ctr">
                        <a:lnSpc>
                          <a:spcPct val="100000"/>
                        </a:lnSpc>
                        <a:spcBef>
                          <a:spcPts val="600"/>
                        </a:spcBef>
                      </a:pPr>
                      <a:r>
                        <a:rPr sz="900" spc="-25" dirty="0">
                          <a:latin typeface="Times New Roman"/>
                          <a:cs typeface="Times New Roman"/>
                        </a:rPr>
                        <a:t>I</a:t>
                      </a:r>
                      <a:r>
                        <a:rPr sz="1050" spc="-37" baseline="-15873" dirty="0">
                          <a:latin typeface="Times New Roman"/>
                          <a:cs typeface="Times New Roman"/>
                        </a:rPr>
                        <a:t>3</a:t>
                      </a:r>
                      <a:endParaRPr sz="1050" baseline="-15873">
                        <a:latin typeface="Times New Roman"/>
                        <a:cs typeface="Times New Roman"/>
                      </a:endParaRPr>
                    </a:p>
                  </a:txBody>
                  <a:tcPr marL="0" marR="0" marT="76200" marB="0"/>
                </a:tc>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lnR w="12700">
                      <a:solidFill>
                        <a:srgbClr val="00FFFF"/>
                      </a:solidFill>
                      <a:prstDash val="solid"/>
                    </a:lnR>
                  </a:tcPr>
                </a:tc>
                <a:tc>
                  <a:txBody>
                    <a:bodyPr/>
                    <a:lstStyle/>
                    <a:p>
                      <a:pPr marL="4445" algn="ctr">
                        <a:lnSpc>
                          <a:spcPct val="100000"/>
                        </a:lnSpc>
                        <a:spcBef>
                          <a:spcPts val="600"/>
                        </a:spcBef>
                      </a:pPr>
                      <a:r>
                        <a:rPr sz="900" spc="-25" dirty="0">
                          <a:latin typeface="Times New Roman"/>
                          <a:cs typeface="Times New Roman"/>
                        </a:rPr>
                        <a:t>F</a:t>
                      </a:r>
                      <a:r>
                        <a:rPr sz="1050" spc="-37" baseline="-15873" dirty="0">
                          <a:latin typeface="Times New Roman"/>
                          <a:cs typeface="Times New Roman"/>
                        </a:rPr>
                        <a:t>3</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D</a:t>
                      </a:r>
                      <a:r>
                        <a:rPr sz="1050" spc="-37" baseline="-15873" dirty="0">
                          <a:latin typeface="Times New Roman"/>
                          <a:cs typeface="Times New Roman"/>
                        </a:rPr>
                        <a:t>3</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E</a:t>
                      </a:r>
                      <a:r>
                        <a:rPr sz="1050" spc="-37" baseline="-15873" dirty="0">
                          <a:latin typeface="Times New Roman"/>
                          <a:cs typeface="Times New Roman"/>
                        </a:rPr>
                        <a:t>3</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W</a:t>
                      </a:r>
                      <a:r>
                        <a:rPr sz="1050" spc="-37" baseline="-15873" dirty="0">
                          <a:latin typeface="Times New Roman"/>
                          <a:cs typeface="Times New Roman"/>
                        </a:rPr>
                        <a:t>3</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gridSpan="2">
                  <a:txBody>
                    <a:bodyPr/>
                    <a:lstStyle/>
                    <a:p>
                      <a:pPr>
                        <a:lnSpc>
                          <a:spcPct val="100000"/>
                        </a:lnSpc>
                      </a:pPr>
                      <a:endParaRPr sz="1200">
                        <a:latin typeface="Times New Roman"/>
                        <a:cs typeface="Times New Roman"/>
                      </a:endParaRPr>
                    </a:p>
                  </a:txBody>
                  <a:tcPr marL="0" marR="0" marT="0" marB="0">
                    <a:lnL w="12700">
                      <a:solidFill>
                        <a:srgbClr val="00FFFF"/>
                      </a:solidFill>
                      <a:prstDash val="solid"/>
                    </a:lnL>
                  </a:tcPr>
                </a:tc>
                <a:tc hMerge="1">
                  <a:txBody>
                    <a:bodyPr/>
                    <a:lstStyle/>
                    <a:p>
                      <a:endParaRPr/>
                    </a:p>
                  </a:txBody>
                  <a:tcPr marL="0" marR="0" marT="0" marB="0"/>
                </a:tc>
                <a:extLst>
                  <a:ext uri="{0D108BD9-81ED-4DB2-BD59-A6C34878D82A}">
                    <a16:rowId xmlns:a16="http://schemas.microsoft.com/office/drawing/2014/main" val="10006"/>
                  </a:ext>
                </a:extLst>
              </a:tr>
              <a:tr h="13970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7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gridSpan="2">
                  <a:txBody>
                    <a:bodyPr/>
                    <a:lstStyle/>
                    <a:p>
                      <a:pPr>
                        <a:lnSpc>
                          <a:spcPct val="100000"/>
                        </a:lnSpc>
                      </a:pPr>
                      <a:endParaRPr sz="7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292100">
                <a:tc>
                  <a:txBody>
                    <a:bodyPr/>
                    <a:lstStyle/>
                    <a:p>
                      <a:pPr marR="68580" algn="ctr">
                        <a:lnSpc>
                          <a:spcPct val="100000"/>
                        </a:lnSpc>
                        <a:spcBef>
                          <a:spcPts val="600"/>
                        </a:spcBef>
                      </a:pPr>
                      <a:r>
                        <a:rPr sz="900" spc="-25" dirty="0">
                          <a:latin typeface="Times New Roman"/>
                          <a:cs typeface="Times New Roman"/>
                        </a:rPr>
                        <a:t>I</a:t>
                      </a:r>
                      <a:r>
                        <a:rPr sz="1050" spc="-37" baseline="-15873" dirty="0">
                          <a:latin typeface="Times New Roman"/>
                          <a:cs typeface="Times New Roman"/>
                        </a:rPr>
                        <a:t>4</a:t>
                      </a:r>
                      <a:endParaRPr sz="1050" baseline="-15873">
                        <a:latin typeface="Times New Roman"/>
                        <a:cs typeface="Times New Roman"/>
                      </a:endParaRPr>
                    </a:p>
                  </a:txBody>
                  <a:tcPr marL="0" marR="0" marT="76200" marB="0"/>
                </a:tc>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lnR w="12700">
                      <a:solidFill>
                        <a:srgbClr val="00FFFF"/>
                      </a:solidFill>
                      <a:prstDash val="solid"/>
                    </a:lnR>
                  </a:tcPr>
                </a:tc>
                <a:tc>
                  <a:txBody>
                    <a:bodyPr/>
                    <a:lstStyle/>
                    <a:p>
                      <a:pPr marL="5715" algn="ctr">
                        <a:lnSpc>
                          <a:spcPct val="100000"/>
                        </a:lnSpc>
                        <a:spcBef>
                          <a:spcPts val="600"/>
                        </a:spcBef>
                      </a:pPr>
                      <a:r>
                        <a:rPr sz="900" spc="-25" dirty="0">
                          <a:latin typeface="Times New Roman"/>
                          <a:cs typeface="Times New Roman"/>
                        </a:rPr>
                        <a:t>F</a:t>
                      </a:r>
                      <a:r>
                        <a:rPr sz="1050" spc="-37" baseline="-15873" dirty="0">
                          <a:latin typeface="Times New Roman"/>
                          <a:cs typeface="Times New Roman"/>
                        </a:rPr>
                        <a:t>4</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D</a:t>
                      </a:r>
                      <a:r>
                        <a:rPr sz="1050" spc="-37" baseline="-15873" dirty="0">
                          <a:latin typeface="Times New Roman"/>
                          <a:cs typeface="Times New Roman"/>
                        </a:rPr>
                        <a:t>4</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gn="ctr">
                        <a:lnSpc>
                          <a:spcPct val="100000"/>
                        </a:lnSpc>
                        <a:spcBef>
                          <a:spcPts val="600"/>
                        </a:spcBef>
                      </a:pPr>
                      <a:r>
                        <a:rPr sz="900" spc="-25" dirty="0">
                          <a:latin typeface="Times New Roman"/>
                          <a:cs typeface="Times New Roman"/>
                        </a:rPr>
                        <a:t>E</a:t>
                      </a:r>
                      <a:r>
                        <a:rPr sz="1050" spc="-37" baseline="-15873" dirty="0">
                          <a:latin typeface="Times New Roman"/>
                          <a:cs typeface="Times New Roman"/>
                        </a:rPr>
                        <a:t>4</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marL="139700">
                        <a:lnSpc>
                          <a:spcPct val="100000"/>
                        </a:lnSpc>
                        <a:spcBef>
                          <a:spcPts val="600"/>
                        </a:spcBef>
                      </a:pPr>
                      <a:r>
                        <a:rPr sz="900" spc="-25" dirty="0">
                          <a:latin typeface="Times New Roman"/>
                          <a:cs typeface="Times New Roman"/>
                        </a:rPr>
                        <a:t>W</a:t>
                      </a:r>
                      <a:r>
                        <a:rPr sz="1050" spc="-37" baseline="-15873" dirty="0">
                          <a:latin typeface="Times New Roman"/>
                          <a:cs typeface="Times New Roman"/>
                        </a:rPr>
                        <a:t>4</a:t>
                      </a:r>
                      <a:endParaRPr sz="1050" baseline="-15873">
                        <a:latin typeface="Times New Roman"/>
                        <a:cs typeface="Times New Roman"/>
                      </a:endParaRPr>
                    </a:p>
                  </a:txBody>
                  <a:tcPr marL="0" marR="0" marT="76200" marB="0">
                    <a:lnL w="12700">
                      <a:solidFill>
                        <a:srgbClr val="00FFFF"/>
                      </a:solidFill>
                      <a:prstDash val="solid"/>
                    </a:lnL>
                    <a:lnR w="12700">
                      <a:solidFill>
                        <a:srgbClr val="00FFFF"/>
                      </a:solidFill>
                      <a:prstDash val="solid"/>
                    </a:lnR>
                    <a:lnB w="12700">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L w="12700">
                      <a:solidFill>
                        <a:srgbClr val="00FFFF"/>
                      </a:solidFill>
                      <a:prstDash val="solid"/>
                    </a:lnL>
                  </a:tcPr>
                </a:tc>
                <a:extLst>
                  <a:ext uri="{0D108BD9-81ED-4DB2-BD59-A6C34878D82A}">
                    <a16:rowId xmlns:a16="http://schemas.microsoft.com/office/drawing/2014/main" val="10008"/>
                  </a:ext>
                </a:extLst>
              </a:tr>
            </a:tbl>
          </a:graphicData>
        </a:graphic>
      </p:graphicFrame>
      <p:sp>
        <p:nvSpPr>
          <p:cNvPr id="4" name="object 4"/>
          <p:cNvSpPr txBox="1"/>
          <p:nvPr/>
        </p:nvSpPr>
        <p:spPr>
          <a:xfrm>
            <a:off x="5942330" y="6271259"/>
            <a:ext cx="1654175" cy="166712"/>
          </a:xfrm>
          <a:prstGeom prst="rect">
            <a:avLst/>
          </a:prstGeom>
        </p:spPr>
        <p:txBody>
          <a:bodyPr vert="horz" wrap="square" lIns="0" tIns="12700" rIns="0" bIns="0" rtlCol="0">
            <a:spAutoFit/>
          </a:bodyPr>
          <a:lstStyle/>
          <a:p>
            <a:pPr marL="12700">
              <a:spcBef>
                <a:spcPts val="100"/>
              </a:spcBef>
            </a:pPr>
            <a:r>
              <a:rPr sz="1000" kern="0" dirty="0">
                <a:solidFill>
                  <a:sysClr val="windowText" lastClr="000000"/>
                </a:solidFill>
                <a:latin typeface="Times New Roman"/>
                <a:cs typeface="Times New Roman"/>
              </a:rPr>
              <a:t>Figure</a:t>
            </a:r>
            <a:r>
              <a:rPr sz="1000" kern="0" spc="5" dirty="0">
                <a:solidFill>
                  <a:sysClr val="windowText" lastClr="000000"/>
                </a:solidFill>
                <a:latin typeface="Times New Roman"/>
                <a:cs typeface="Times New Roman"/>
              </a:rPr>
              <a:t> </a:t>
            </a:r>
            <a:r>
              <a:rPr sz="1000" kern="0" dirty="0">
                <a:solidFill>
                  <a:sysClr val="windowText" lastClr="000000"/>
                </a:solidFill>
                <a:latin typeface="Times New Roman"/>
                <a:cs typeface="Times New Roman"/>
              </a:rPr>
              <a:t>8.2.</a:t>
            </a:r>
            <a:r>
              <a:rPr sz="1000" kern="0" spc="180" dirty="0">
                <a:solidFill>
                  <a:sysClr val="windowText" lastClr="000000"/>
                </a:solidFill>
                <a:latin typeface="Times New Roman"/>
                <a:cs typeface="Times New Roman"/>
              </a:rPr>
              <a:t>  </a:t>
            </a:r>
            <a:r>
              <a:rPr sz="1000" kern="0" dirty="0">
                <a:solidFill>
                  <a:sysClr val="windowText" lastClr="000000"/>
                </a:solidFill>
                <a:latin typeface="Times New Roman"/>
                <a:cs typeface="Times New Roman"/>
              </a:rPr>
              <a:t>A</a:t>
            </a:r>
            <a:r>
              <a:rPr sz="1000" kern="0" spc="35" dirty="0">
                <a:solidFill>
                  <a:sysClr val="windowText" lastClr="000000"/>
                </a:solidFill>
                <a:latin typeface="Times New Roman"/>
                <a:cs typeface="Times New Roman"/>
              </a:rPr>
              <a:t> </a:t>
            </a:r>
            <a:r>
              <a:rPr sz="1000" kern="0" spc="-30" dirty="0">
                <a:solidFill>
                  <a:sysClr val="windowText" lastClr="000000"/>
                </a:solidFill>
                <a:latin typeface="Times New Roman"/>
                <a:cs typeface="Times New Roman"/>
              </a:rPr>
              <a:t>4­</a:t>
            </a:r>
            <a:r>
              <a:rPr lang="en-US" sz="1000" kern="0" spc="-30" dirty="0">
                <a:solidFill>
                  <a:sysClr val="windowText" lastClr="000000"/>
                </a:solidFill>
                <a:latin typeface="Times New Roman"/>
                <a:cs typeface="Times New Roman"/>
              </a:rPr>
              <a:t> </a:t>
            </a:r>
            <a:r>
              <a:rPr sz="1000" kern="0" dirty="0">
                <a:solidFill>
                  <a:sysClr val="windowText" lastClr="000000"/>
                </a:solidFill>
                <a:latin typeface="Times New Roman"/>
                <a:cs typeface="Times New Roman"/>
              </a:rPr>
              <a:t>stage</a:t>
            </a:r>
            <a:r>
              <a:rPr sz="1000" kern="0" spc="5" dirty="0">
                <a:solidFill>
                  <a:sysClr val="windowText" lastClr="000000"/>
                </a:solidFill>
                <a:latin typeface="Times New Roman"/>
                <a:cs typeface="Times New Roman"/>
              </a:rPr>
              <a:t> </a:t>
            </a:r>
            <a:r>
              <a:rPr sz="1000" kern="0" spc="-10" dirty="0">
                <a:solidFill>
                  <a:sysClr val="windowText" lastClr="000000"/>
                </a:solidFill>
                <a:latin typeface="Times New Roman"/>
                <a:cs typeface="Times New Roman"/>
              </a:rPr>
              <a:t>pipeline.</a:t>
            </a:r>
            <a:endParaRPr sz="1000" kern="0" dirty="0">
              <a:solidFill>
                <a:sysClr val="windowText" lastClr="000000"/>
              </a:solidFill>
              <a:latin typeface="Times New Roman"/>
              <a:cs typeface="Times New Roman"/>
            </a:endParaRPr>
          </a:p>
        </p:txBody>
      </p:sp>
      <p:sp>
        <p:nvSpPr>
          <p:cNvPr id="5" name="object 5"/>
          <p:cNvSpPr txBox="1"/>
          <p:nvPr/>
        </p:nvSpPr>
        <p:spPr>
          <a:xfrm>
            <a:off x="5574030" y="3554729"/>
            <a:ext cx="2503805" cy="530860"/>
          </a:xfrm>
          <a:prstGeom prst="rect">
            <a:avLst/>
          </a:prstGeom>
        </p:spPr>
        <p:txBody>
          <a:bodyPr vert="horz" wrap="square" lIns="0" tIns="12700" rIns="0" bIns="0" rtlCol="0">
            <a:spAutoFit/>
          </a:bodyPr>
          <a:lstStyle/>
          <a:p>
            <a:pPr marL="12700">
              <a:spcBef>
                <a:spcPts val="100"/>
              </a:spcBef>
            </a:pPr>
            <a:r>
              <a:rPr sz="900" kern="0" dirty="0">
                <a:solidFill>
                  <a:sysClr val="windowText" lastClr="000000"/>
                </a:solidFill>
                <a:latin typeface="Helvetica"/>
                <a:cs typeface="Helvetica"/>
              </a:rPr>
              <a:t>(a)</a:t>
            </a:r>
            <a:r>
              <a:rPr sz="900" kern="0" spc="120" dirty="0">
                <a:solidFill>
                  <a:sysClr val="windowText" lastClr="000000"/>
                </a:solidFill>
                <a:latin typeface="Helvetica"/>
                <a:cs typeface="Helvetica"/>
              </a:rPr>
              <a:t> </a:t>
            </a:r>
            <a:r>
              <a:rPr sz="900" kern="0" dirty="0">
                <a:solidFill>
                  <a:sysClr val="windowText" lastClr="000000"/>
                </a:solidFill>
                <a:latin typeface="Helvetica"/>
                <a:cs typeface="Helvetica"/>
              </a:rPr>
              <a:t>Instruction</a:t>
            </a:r>
            <a:r>
              <a:rPr sz="900" kern="0" spc="120" dirty="0">
                <a:solidFill>
                  <a:sysClr val="windowText" lastClr="000000"/>
                </a:solidFill>
                <a:latin typeface="Helvetica"/>
                <a:cs typeface="Helvetica"/>
              </a:rPr>
              <a:t> </a:t>
            </a:r>
            <a:r>
              <a:rPr sz="900" kern="0" dirty="0">
                <a:solidFill>
                  <a:sysClr val="windowText" lastClr="000000"/>
                </a:solidFill>
                <a:latin typeface="Helvetica"/>
                <a:cs typeface="Helvetica"/>
              </a:rPr>
              <a:t>execution</a:t>
            </a:r>
            <a:r>
              <a:rPr sz="900" kern="0" spc="120" dirty="0">
                <a:solidFill>
                  <a:sysClr val="windowText" lastClr="000000"/>
                </a:solidFill>
                <a:latin typeface="Helvetica"/>
                <a:cs typeface="Helvetica"/>
              </a:rPr>
              <a:t> </a:t>
            </a:r>
            <a:r>
              <a:rPr sz="900" kern="0" dirty="0">
                <a:solidFill>
                  <a:sysClr val="windowText" lastClr="000000"/>
                </a:solidFill>
                <a:latin typeface="Helvetica"/>
                <a:cs typeface="Helvetica"/>
              </a:rPr>
              <a:t>divided</a:t>
            </a:r>
            <a:r>
              <a:rPr sz="900" kern="0" spc="120" dirty="0">
                <a:solidFill>
                  <a:sysClr val="windowText" lastClr="000000"/>
                </a:solidFill>
                <a:latin typeface="Helvetica"/>
                <a:cs typeface="Helvetica"/>
              </a:rPr>
              <a:t> </a:t>
            </a:r>
            <a:r>
              <a:rPr sz="900" kern="0" dirty="0">
                <a:solidFill>
                  <a:sysClr val="windowText" lastClr="000000"/>
                </a:solidFill>
                <a:latin typeface="Helvetica"/>
                <a:cs typeface="Helvetica"/>
              </a:rPr>
              <a:t>into</a:t>
            </a:r>
            <a:r>
              <a:rPr sz="900" kern="0" spc="120" dirty="0">
                <a:solidFill>
                  <a:sysClr val="windowText" lastClr="000000"/>
                </a:solidFill>
                <a:latin typeface="Helvetica"/>
                <a:cs typeface="Helvetica"/>
              </a:rPr>
              <a:t> </a:t>
            </a:r>
            <a:r>
              <a:rPr sz="900" kern="0" dirty="0">
                <a:solidFill>
                  <a:sysClr val="windowText" lastClr="000000"/>
                </a:solidFill>
                <a:latin typeface="Helvetica"/>
                <a:cs typeface="Helvetica"/>
              </a:rPr>
              <a:t>four</a:t>
            </a:r>
            <a:r>
              <a:rPr sz="900" kern="0" spc="105" dirty="0">
                <a:solidFill>
                  <a:sysClr val="windowText" lastClr="000000"/>
                </a:solidFill>
                <a:latin typeface="Helvetica"/>
                <a:cs typeface="Helvetica"/>
              </a:rPr>
              <a:t> </a:t>
            </a:r>
            <a:r>
              <a:rPr sz="900" kern="0" spc="-10" dirty="0">
                <a:solidFill>
                  <a:sysClr val="windowText" lastClr="000000"/>
                </a:solidFill>
                <a:latin typeface="Helvetica"/>
                <a:cs typeface="Helvetica"/>
              </a:rPr>
              <a:t>steps</a:t>
            </a:r>
            <a:endParaRPr sz="900" kern="0">
              <a:solidFill>
                <a:sysClr val="windowText" lastClr="000000"/>
              </a:solidFill>
              <a:latin typeface="Helvetica"/>
              <a:cs typeface="Helvetica"/>
            </a:endParaRPr>
          </a:p>
          <a:p>
            <a:pPr>
              <a:spcBef>
                <a:spcPts val="735"/>
              </a:spcBef>
            </a:pPr>
            <a:endParaRPr sz="900" kern="0">
              <a:solidFill>
                <a:sysClr val="windowText" lastClr="000000"/>
              </a:solidFill>
              <a:latin typeface="Helvetica"/>
              <a:cs typeface="Helvetica"/>
            </a:endParaRPr>
          </a:p>
          <a:p>
            <a:pPr marR="1270" algn="ctr"/>
            <a:r>
              <a:rPr sz="900" kern="0" dirty="0">
                <a:solidFill>
                  <a:sysClr val="windowText" lastClr="000000"/>
                </a:solidFill>
                <a:latin typeface="Times New Roman"/>
                <a:cs typeface="Times New Roman"/>
              </a:rPr>
              <a:t>Interstage</a:t>
            </a:r>
            <a:r>
              <a:rPr sz="900" kern="0" spc="155" dirty="0">
                <a:solidFill>
                  <a:sysClr val="windowText" lastClr="000000"/>
                </a:solidFill>
                <a:latin typeface="Times New Roman"/>
                <a:cs typeface="Times New Roman"/>
              </a:rPr>
              <a:t> </a:t>
            </a:r>
            <a:r>
              <a:rPr sz="900" kern="0" spc="-10" dirty="0">
                <a:solidFill>
                  <a:sysClr val="windowText" lastClr="000000"/>
                </a:solidFill>
                <a:latin typeface="Times New Roman"/>
                <a:cs typeface="Times New Roman"/>
              </a:rPr>
              <a:t>buffers</a:t>
            </a:r>
            <a:endParaRPr sz="900" kern="0">
              <a:solidFill>
                <a:sysClr val="windowText" lastClr="000000"/>
              </a:solidFill>
              <a:latin typeface="Times New Roman"/>
              <a:cs typeface="Times New Roman"/>
            </a:endParaRPr>
          </a:p>
        </p:txBody>
      </p:sp>
      <p:grpSp>
        <p:nvGrpSpPr>
          <p:cNvPr id="6" name="object 6"/>
          <p:cNvGrpSpPr/>
          <p:nvPr/>
        </p:nvGrpSpPr>
        <p:grpSpPr>
          <a:xfrm>
            <a:off x="5307329" y="4602606"/>
            <a:ext cx="565150" cy="444500"/>
            <a:chOff x="3783329" y="4602606"/>
            <a:chExt cx="565150" cy="444500"/>
          </a:xfrm>
        </p:grpSpPr>
        <p:sp>
          <p:nvSpPr>
            <p:cNvPr id="7" name="object 7"/>
            <p:cNvSpPr/>
            <p:nvPr/>
          </p:nvSpPr>
          <p:spPr>
            <a:xfrm>
              <a:off x="3897629" y="4608830"/>
              <a:ext cx="241300" cy="431800"/>
            </a:xfrm>
            <a:custGeom>
              <a:avLst/>
              <a:gdLst/>
              <a:ahLst/>
              <a:cxnLst/>
              <a:rect l="l" t="t" r="r" b="b"/>
              <a:pathLst>
                <a:path w="241300" h="431800">
                  <a:moveTo>
                    <a:pt x="101600" y="0"/>
                  </a:moveTo>
                  <a:lnTo>
                    <a:pt x="241300" y="0"/>
                  </a:lnTo>
                </a:path>
                <a:path w="241300" h="431800">
                  <a:moveTo>
                    <a:pt x="241300" y="0"/>
                  </a:moveTo>
                  <a:lnTo>
                    <a:pt x="241300" y="431800"/>
                  </a:lnTo>
                </a:path>
                <a:path w="241300" h="431800">
                  <a:moveTo>
                    <a:pt x="241300" y="431800"/>
                  </a:moveTo>
                  <a:lnTo>
                    <a:pt x="101600" y="431800"/>
                  </a:lnTo>
                </a:path>
                <a:path w="241300" h="431800">
                  <a:moveTo>
                    <a:pt x="101600" y="431800"/>
                  </a:moveTo>
                  <a:lnTo>
                    <a:pt x="101600" y="0"/>
                  </a:lnTo>
                </a:path>
                <a:path w="241300" h="431800">
                  <a:moveTo>
                    <a:pt x="0" y="241300"/>
                  </a:moveTo>
                  <a:lnTo>
                    <a:pt x="88900" y="215900"/>
                  </a:lnTo>
                </a:path>
                <a:path w="241300" h="431800">
                  <a:moveTo>
                    <a:pt x="88900" y="215900"/>
                  </a:moveTo>
                  <a:lnTo>
                    <a:pt x="0" y="203200"/>
                  </a:lnTo>
                </a:path>
                <a:path w="241300" h="431800">
                  <a:moveTo>
                    <a:pt x="0" y="203200"/>
                  </a:moveTo>
                  <a:lnTo>
                    <a:pt x="0" y="215900"/>
                  </a:lnTo>
                </a:path>
                <a:path w="241300" h="431800">
                  <a:moveTo>
                    <a:pt x="0" y="215900"/>
                  </a:moveTo>
                  <a:lnTo>
                    <a:pt x="0" y="2413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8" name="object 8"/>
            <p:cNvSpPr/>
            <p:nvPr/>
          </p:nvSpPr>
          <p:spPr>
            <a:xfrm>
              <a:off x="3897629" y="4812030"/>
              <a:ext cx="88900" cy="38100"/>
            </a:xfrm>
            <a:custGeom>
              <a:avLst/>
              <a:gdLst/>
              <a:ahLst/>
              <a:cxnLst/>
              <a:rect l="l" t="t" r="r" b="b"/>
              <a:pathLst>
                <a:path w="88900" h="38100">
                  <a:moveTo>
                    <a:pt x="0" y="0"/>
                  </a:moveTo>
                  <a:lnTo>
                    <a:pt x="0" y="38100"/>
                  </a:lnTo>
                  <a:lnTo>
                    <a:pt x="88900" y="127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9" name="object 9"/>
            <p:cNvSpPr/>
            <p:nvPr/>
          </p:nvSpPr>
          <p:spPr>
            <a:xfrm>
              <a:off x="3897629" y="4812030"/>
              <a:ext cx="88900" cy="38100"/>
            </a:xfrm>
            <a:custGeom>
              <a:avLst/>
              <a:gdLst/>
              <a:ahLst/>
              <a:cxnLst/>
              <a:rect l="l" t="t" r="r" b="b"/>
              <a:pathLst>
                <a:path w="88900" h="38100">
                  <a:moveTo>
                    <a:pt x="0" y="38100"/>
                  </a:moveTo>
                  <a:lnTo>
                    <a:pt x="88900" y="12700"/>
                  </a:lnTo>
                  <a:lnTo>
                    <a:pt x="0" y="0"/>
                  </a:lnTo>
                  <a:lnTo>
                    <a:pt x="0" y="12700"/>
                  </a:lnTo>
                  <a:lnTo>
                    <a:pt x="0" y="3810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10" name="object 10"/>
            <p:cNvSpPr/>
            <p:nvPr/>
          </p:nvSpPr>
          <p:spPr>
            <a:xfrm>
              <a:off x="3783329" y="4812030"/>
              <a:ext cx="558800" cy="38100"/>
            </a:xfrm>
            <a:custGeom>
              <a:avLst/>
              <a:gdLst/>
              <a:ahLst/>
              <a:cxnLst/>
              <a:rect l="l" t="t" r="r" b="b"/>
              <a:pathLst>
                <a:path w="558800" h="38100">
                  <a:moveTo>
                    <a:pt x="114300" y="12700"/>
                  </a:moveTo>
                  <a:lnTo>
                    <a:pt x="0" y="12700"/>
                  </a:lnTo>
                </a:path>
                <a:path w="558800" h="38100">
                  <a:moveTo>
                    <a:pt x="482600" y="38100"/>
                  </a:moveTo>
                  <a:lnTo>
                    <a:pt x="558800" y="12700"/>
                  </a:lnTo>
                </a:path>
                <a:path w="558800" h="38100">
                  <a:moveTo>
                    <a:pt x="558800" y="12700"/>
                  </a:moveTo>
                  <a:lnTo>
                    <a:pt x="482600" y="0"/>
                  </a:lnTo>
                </a:path>
                <a:path w="558800" h="38100">
                  <a:moveTo>
                    <a:pt x="482600" y="0"/>
                  </a:moveTo>
                  <a:lnTo>
                    <a:pt x="482600" y="12700"/>
                  </a:lnTo>
                </a:path>
                <a:path w="558800" h="38100">
                  <a:moveTo>
                    <a:pt x="482600" y="12700"/>
                  </a:moveTo>
                  <a:lnTo>
                    <a:pt x="482600" y="381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11" name="object 11"/>
            <p:cNvSpPr/>
            <p:nvPr/>
          </p:nvSpPr>
          <p:spPr>
            <a:xfrm>
              <a:off x="4265929" y="4812030"/>
              <a:ext cx="76200" cy="38100"/>
            </a:xfrm>
            <a:custGeom>
              <a:avLst/>
              <a:gdLst/>
              <a:ahLst/>
              <a:cxnLst/>
              <a:rect l="l" t="t" r="r" b="b"/>
              <a:pathLst>
                <a:path w="76200" h="38100">
                  <a:moveTo>
                    <a:pt x="0" y="0"/>
                  </a:moveTo>
                  <a:lnTo>
                    <a:pt x="0" y="38100"/>
                  </a:lnTo>
                  <a:lnTo>
                    <a:pt x="76200" y="127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2" name="object 12"/>
            <p:cNvSpPr/>
            <p:nvPr/>
          </p:nvSpPr>
          <p:spPr>
            <a:xfrm>
              <a:off x="4265929" y="4812030"/>
              <a:ext cx="76200" cy="38100"/>
            </a:xfrm>
            <a:custGeom>
              <a:avLst/>
              <a:gdLst/>
              <a:ahLst/>
              <a:cxnLst/>
              <a:rect l="l" t="t" r="r" b="b"/>
              <a:pathLst>
                <a:path w="76200" h="38100">
                  <a:moveTo>
                    <a:pt x="0" y="38100"/>
                  </a:moveTo>
                  <a:lnTo>
                    <a:pt x="76200" y="12700"/>
                  </a:lnTo>
                  <a:lnTo>
                    <a:pt x="0" y="0"/>
                  </a:lnTo>
                  <a:lnTo>
                    <a:pt x="0" y="12700"/>
                  </a:lnTo>
                  <a:lnTo>
                    <a:pt x="0" y="3810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13" name="object 13"/>
            <p:cNvSpPr/>
            <p:nvPr/>
          </p:nvSpPr>
          <p:spPr>
            <a:xfrm>
              <a:off x="4138929" y="4824730"/>
              <a:ext cx="114300" cy="0"/>
            </a:xfrm>
            <a:custGeom>
              <a:avLst/>
              <a:gdLst/>
              <a:ahLst/>
              <a:cxnLst/>
              <a:rect l="l" t="t" r="r" b="b"/>
              <a:pathLst>
                <a:path w="114300">
                  <a:moveTo>
                    <a:pt x="114300" y="0"/>
                  </a:moveTo>
                  <a:lnTo>
                    <a:pt x="0" y="0"/>
                  </a:lnTo>
                </a:path>
              </a:pathLst>
            </a:custGeom>
            <a:ln w="12447">
              <a:solidFill>
                <a:srgbClr val="000000"/>
              </a:solidFill>
            </a:ln>
          </p:spPr>
          <p:txBody>
            <a:bodyPr wrap="square" lIns="0" tIns="0" rIns="0" bIns="0" rtlCol="0"/>
            <a:lstStyle/>
            <a:p>
              <a:endParaRPr kern="0">
                <a:solidFill>
                  <a:sysClr val="windowText" lastClr="000000"/>
                </a:solidFill>
              </a:endParaRPr>
            </a:p>
          </p:txBody>
        </p:sp>
      </p:grpSp>
      <p:grpSp>
        <p:nvGrpSpPr>
          <p:cNvPr id="14" name="object 14"/>
          <p:cNvGrpSpPr/>
          <p:nvPr/>
        </p:nvGrpSpPr>
        <p:grpSpPr>
          <a:xfrm>
            <a:off x="6525259" y="4602606"/>
            <a:ext cx="565150" cy="444500"/>
            <a:chOff x="5001259" y="4602606"/>
            <a:chExt cx="565150" cy="444500"/>
          </a:xfrm>
        </p:grpSpPr>
        <p:sp>
          <p:nvSpPr>
            <p:cNvPr id="15" name="object 15"/>
            <p:cNvSpPr/>
            <p:nvPr/>
          </p:nvSpPr>
          <p:spPr>
            <a:xfrm>
              <a:off x="5128259" y="4608830"/>
              <a:ext cx="241300" cy="431800"/>
            </a:xfrm>
            <a:custGeom>
              <a:avLst/>
              <a:gdLst/>
              <a:ahLst/>
              <a:cxnLst/>
              <a:rect l="l" t="t" r="r" b="b"/>
              <a:pathLst>
                <a:path w="241300" h="431800">
                  <a:moveTo>
                    <a:pt x="90169" y="0"/>
                  </a:moveTo>
                  <a:lnTo>
                    <a:pt x="241300" y="0"/>
                  </a:lnTo>
                </a:path>
                <a:path w="241300" h="431800">
                  <a:moveTo>
                    <a:pt x="241300" y="0"/>
                  </a:moveTo>
                  <a:lnTo>
                    <a:pt x="241300" y="431800"/>
                  </a:lnTo>
                </a:path>
                <a:path w="241300" h="431800">
                  <a:moveTo>
                    <a:pt x="241300" y="431800"/>
                  </a:moveTo>
                  <a:lnTo>
                    <a:pt x="90169" y="431800"/>
                  </a:lnTo>
                </a:path>
                <a:path w="241300" h="431800">
                  <a:moveTo>
                    <a:pt x="90169" y="431800"/>
                  </a:moveTo>
                  <a:lnTo>
                    <a:pt x="90169" y="0"/>
                  </a:lnTo>
                </a:path>
                <a:path w="241300" h="431800">
                  <a:moveTo>
                    <a:pt x="0" y="241300"/>
                  </a:moveTo>
                  <a:lnTo>
                    <a:pt x="76200" y="215900"/>
                  </a:lnTo>
                </a:path>
                <a:path w="241300" h="431800">
                  <a:moveTo>
                    <a:pt x="76200" y="215900"/>
                  </a:moveTo>
                  <a:lnTo>
                    <a:pt x="0" y="203200"/>
                  </a:lnTo>
                </a:path>
                <a:path w="241300" h="431800">
                  <a:moveTo>
                    <a:pt x="0" y="203200"/>
                  </a:moveTo>
                  <a:lnTo>
                    <a:pt x="0" y="215900"/>
                  </a:lnTo>
                </a:path>
                <a:path w="241300" h="431800">
                  <a:moveTo>
                    <a:pt x="0" y="215900"/>
                  </a:moveTo>
                  <a:lnTo>
                    <a:pt x="0" y="2413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16" name="object 16"/>
            <p:cNvSpPr/>
            <p:nvPr/>
          </p:nvSpPr>
          <p:spPr>
            <a:xfrm>
              <a:off x="5128259" y="4812030"/>
              <a:ext cx="76200" cy="38100"/>
            </a:xfrm>
            <a:custGeom>
              <a:avLst/>
              <a:gdLst/>
              <a:ahLst/>
              <a:cxnLst/>
              <a:rect l="l" t="t" r="r" b="b"/>
              <a:pathLst>
                <a:path w="76200" h="38100">
                  <a:moveTo>
                    <a:pt x="0" y="0"/>
                  </a:moveTo>
                  <a:lnTo>
                    <a:pt x="0" y="38100"/>
                  </a:lnTo>
                  <a:lnTo>
                    <a:pt x="76200" y="127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7" name="object 17"/>
            <p:cNvSpPr/>
            <p:nvPr/>
          </p:nvSpPr>
          <p:spPr>
            <a:xfrm>
              <a:off x="5128259" y="4812030"/>
              <a:ext cx="76200" cy="38100"/>
            </a:xfrm>
            <a:custGeom>
              <a:avLst/>
              <a:gdLst/>
              <a:ahLst/>
              <a:cxnLst/>
              <a:rect l="l" t="t" r="r" b="b"/>
              <a:pathLst>
                <a:path w="76200" h="38100">
                  <a:moveTo>
                    <a:pt x="0" y="38100"/>
                  </a:moveTo>
                  <a:lnTo>
                    <a:pt x="76200" y="12700"/>
                  </a:lnTo>
                  <a:lnTo>
                    <a:pt x="0" y="0"/>
                  </a:lnTo>
                  <a:lnTo>
                    <a:pt x="0" y="12700"/>
                  </a:lnTo>
                  <a:lnTo>
                    <a:pt x="0" y="3810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18" name="object 18"/>
            <p:cNvSpPr/>
            <p:nvPr/>
          </p:nvSpPr>
          <p:spPr>
            <a:xfrm>
              <a:off x="5001259" y="4812030"/>
              <a:ext cx="558800" cy="38100"/>
            </a:xfrm>
            <a:custGeom>
              <a:avLst/>
              <a:gdLst/>
              <a:ahLst/>
              <a:cxnLst/>
              <a:rect l="l" t="t" r="r" b="b"/>
              <a:pathLst>
                <a:path w="558800" h="38100">
                  <a:moveTo>
                    <a:pt x="127000" y="12700"/>
                  </a:moveTo>
                  <a:lnTo>
                    <a:pt x="0" y="12700"/>
                  </a:lnTo>
                </a:path>
                <a:path w="558800" h="38100">
                  <a:moveTo>
                    <a:pt x="482600" y="38100"/>
                  </a:moveTo>
                  <a:lnTo>
                    <a:pt x="558800" y="12700"/>
                  </a:lnTo>
                </a:path>
                <a:path w="558800" h="38100">
                  <a:moveTo>
                    <a:pt x="558800" y="12700"/>
                  </a:moveTo>
                  <a:lnTo>
                    <a:pt x="482600" y="0"/>
                  </a:lnTo>
                </a:path>
                <a:path w="558800" h="38100">
                  <a:moveTo>
                    <a:pt x="482600" y="0"/>
                  </a:moveTo>
                  <a:lnTo>
                    <a:pt x="482600" y="12700"/>
                  </a:lnTo>
                </a:path>
                <a:path w="558800" h="38100">
                  <a:moveTo>
                    <a:pt x="482600" y="12700"/>
                  </a:moveTo>
                  <a:lnTo>
                    <a:pt x="482600" y="381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19" name="object 19"/>
            <p:cNvSpPr/>
            <p:nvPr/>
          </p:nvSpPr>
          <p:spPr>
            <a:xfrm>
              <a:off x="5483859" y="4812030"/>
              <a:ext cx="76200" cy="38100"/>
            </a:xfrm>
            <a:custGeom>
              <a:avLst/>
              <a:gdLst/>
              <a:ahLst/>
              <a:cxnLst/>
              <a:rect l="l" t="t" r="r" b="b"/>
              <a:pathLst>
                <a:path w="76200" h="38100">
                  <a:moveTo>
                    <a:pt x="0" y="0"/>
                  </a:moveTo>
                  <a:lnTo>
                    <a:pt x="0" y="38100"/>
                  </a:lnTo>
                  <a:lnTo>
                    <a:pt x="76200" y="127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0" name="object 20"/>
            <p:cNvSpPr/>
            <p:nvPr/>
          </p:nvSpPr>
          <p:spPr>
            <a:xfrm>
              <a:off x="5483859" y="4812030"/>
              <a:ext cx="76200" cy="38100"/>
            </a:xfrm>
            <a:custGeom>
              <a:avLst/>
              <a:gdLst/>
              <a:ahLst/>
              <a:cxnLst/>
              <a:rect l="l" t="t" r="r" b="b"/>
              <a:pathLst>
                <a:path w="76200" h="38100">
                  <a:moveTo>
                    <a:pt x="0" y="38100"/>
                  </a:moveTo>
                  <a:lnTo>
                    <a:pt x="76200" y="12700"/>
                  </a:lnTo>
                  <a:lnTo>
                    <a:pt x="0" y="0"/>
                  </a:lnTo>
                  <a:lnTo>
                    <a:pt x="0" y="12700"/>
                  </a:lnTo>
                  <a:lnTo>
                    <a:pt x="0" y="3810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21" name="object 21"/>
            <p:cNvSpPr/>
            <p:nvPr/>
          </p:nvSpPr>
          <p:spPr>
            <a:xfrm>
              <a:off x="5369559" y="4824730"/>
              <a:ext cx="114300" cy="0"/>
            </a:xfrm>
            <a:custGeom>
              <a:avLst/>
              <a:gdLst/>
              <a:ahLst/>
              <a:cxnLst/>
              <a:rect l="l" t="t" r="r" b="b"/>
              <a:pathLst>
                <a:path w="114300">
                  <a:moveTo>
                    <a:pt x="114300" y="0"/>
                  </a:moveTo>
                  <a:lnTo>
                    <a:pt x="0" y="0"/>
                  </a:lnTo>
                </a:path>
              </a:pathLst>
            </a:custGeom>
            <a:ln w="12447">
              <a:solidFill>
                <a:srgbClr val="000000"/>
              </a:solidFill>
            </a:ln>
          </p:spPr>
          <p:txBody>
            <a:bodyPr wrap="square" lIns="0" tIns="0" rIns="0" bIns="0" rtlCol="0"/>
            <a:lstStyle/>
            <a:p>
              <a:endParaRPr kern="0">
                <a:solidFill>
                  <a:sysClr val="windowText" lastClr="000000"/>
                </a:solidFill>
              </a:endParaRPr>
            </a:p>
          </p:txBody>
        </p:sp>
      </p:grpSp>
      <p:grpSp>
        <p:nvGrpSpPr>
          <p:cNvPr id="22" name="object 22"/>
          <p:cNvGrpSpPr/>
          <p:nvPr/>
        </p:nvGrpSpPr>
        <p:grpSpPr>
          <a:xfrm>
            <a:off x="7755890" y="4602606"/>
            <a:ext cx="565150" cy="444500"/>
            <a:chOff x="6231890" y="4602606"/>
            <a:chExt cx="565150" cy="444500"/>
          </a:xfrm>
        </p:grpSpPr>
        <p:sp>
          <p:nvSpPr>
            <p:cNvPr id="23" name="object 23"/>
            <p:cNvSpPr/>
            <p:nvPr/>
          </p:nvSpPr>
          <p:spPr>
            <a:xfrm>
              <a:off x="6346190" y="4608830"/>
              <a:ext cx="241300" cy="431800"/>
            </a:xfrm>
            <a:custGeom>
              <a:avLst/>
              <a:gdLst/>
              <a:ahLst/>
              <a:cxnLst/>
              <a:rect l="l" t="t" r="r" b="b"/>
              <a:pathLst>
                <a:path w="241300" h="431800">
                  <a:moveTo>
                    <a:pt x="101600" y="0"/>
                  </a:moveTo>
                  <a:lnTo>
                    <a:pt x="241300" y="0"/>
                  </a:lnTo>
                </a:path>
                <a:path w="241300" h="431800">
                  <a:moveTo>
                    <a:pt x="241300" y="0"/>
                  </a:moveTo>
                  <a:lnTo>
                    <a:pt x="241300" y="431800"/>
                  </a:lnTo>
                </a:path>
                <a:path w="241300" h="431800">
                  <a:moveTo>
                    <a:pt x="241300" y="431800"/>
                  </a:moveTo>
                  <a:lnTo>
                    <a:pt x="101600" y="431800"/>
                  </a:lnTo>
                </a:path>
                <a:path w="241300" h="431800">
                  <a:moveTo>
                    <a:pt x="101600" y="431800"/>
                  </a:moveTo>
                  <a:lnTo>
                    <a:pt x="101600" y="0"/>
                  </a:lnTo>
                </a:path>
                <a:path w="241300" h="431800">
                  <a:moveTo>
                    <a:pt x="0" y="241300"/>
                  </a:moveTo>
                  <a:lnTo>
                    <a:pt x="76200" y="215900"/>
                  </a:lnTo>
                </a:path>
                <a:path w="241300" h="431800">
                  <a:moveTo>
                    <a:pt x="76200" y="215900"/>
                  </a:moveTo>
                  <a:lnTo>
                    <a:pt x="0" y="203200"/>
                  </a:lnTo>
                </a:path>
                <a:path w="241300" h="431800">
                  <a:moveTo>
                    <a:pt x="0" y="203200"/>
                  </a:moveTo>
                  <a:lnTo>
                    <a:pt x="0" y="215900"/>
                  </a:lnTo>
                </a:path>
                <a:path w="241300" h="431800">
                  <a:moveTo>
                    <a:pt x="0" y="215900"/>
                  </a:moveTo>
                  <a:lnTo>
                    <a:pt x="0" y="2413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24" name="object 24"/>
            <p:cNvSpPr/>
            <p:nvPr/>
          </p:nvSpPr>
          <p:spPr>
            <a:xfrm>
              <a:off x="6346190" y="4812030"/>
              <a:ext cx="76200" cy="38100"/>
            </a:xfrm>
            <a:custGeom>
              <a:avLst/>
              <a:gdLst/>
              <a:ahLst/>
              <a:cxnLst/>
              <a:rect l="l" t="t" r="r" b="b"/>
              <a:pathLst>
                <a:path w="76200" h="38100">
                  <a:moveTo>
                    <a:pt x="0" y="0"/>
                  </a:moveTo>
                  <a:lnTo>
                    <a:pt x="0" y="38100"/>
                  </a:lnTo>
                  <a:lnTo>
                    <a:pt x="76200" y="127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5" name="object 25"/>
            <p:cNvSpPr/>
            <p:nvPr/>
          </p:nvSpPr>
          <p:spPr>
            <a:xfrm>
              <a:off x="6346190" y="4812030"/>
              <a:ext cx="76200" cy="38100"/>
            </a:xfrm>
            <a:custGeom>
              <a:avLst/>
              <a:gdLst/>
              <a:ahLst/>
              <a:cxnLst/>
              <a:rect l="l" t="t" r="r" b="b"/>
              <a:pathLst>
                <a:path w="76200" h="38100">
                  <a:moveTo>
                    <a:pt x="0" y="38100"/>
                  </a:moveTo>
                  <a:lnTo>
                    <a:pt x="76200" y="12700"/>
                  </a:lnTo>
                  <a:lnTo>
                    <a:pt x="0" y="0"/>
                  </a:lnTo>
                  <a:lnTo>
                    <a:pt x="0" y="12700"/>
                  </a:lnTo>
                  <a:lnTo>
                    <a:pt x="0" y="3810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26" name="object 26"/>
            <p:cNvSpPr/>
            <p:nvPr/>
          </p:nvSpPr>
          <p:spPr>
            <a:xfrm>
              <a:off x="6231890" y="4812030"/>
              <a:ext cx="558800" cy="38100"/>
            </a:xfrm>
            <a:custGeom>
              <a:avLst/>
              <a:gdLst/>
              <a:ahLst/>
              <a:cxnLst/>
              <a:rect l="l" t="t" r="r" b="b"/>
              <a:pathLst>
                <a:path w="558800" h="38100">
                  <a:moveTo>
                    <a:pt x="114300" y="12700"/>
                  </a:moveTo>
                  <a:lnTo>
                    <a:pt x="0" y="12700"/>
                  </a:lnTo>
                </a:path>
                <a:path w="558800" h="38100">
                  <a:moveTo>
                    <a:pt x="482600" y="38100"/>
                  </a:moveTo>
                  <a:lnTo>
                    <a:pt x="558800" y="12700"/>
                  </a:lnTo>
                </a:path>
                <a:path w="558800" h="38100">
                  <a:moveTo>
                    <a:pt x="558800" y="12700"/>
                  </a:moveTo>
                  <a:lnTo>
                    <a:pt x="482600" y="0"/>
                  </a:lnTo>
                </a:path>
                <a:path w="558800" h="38100">
                  <a:moveTo>
                    <a:pt x="482600" y="0"/>
                  </a:moveTo>
                  <a:lnTo>
                    <a:pt x="482600" y="12700"/>
                  </a:lnTo>
                </a:path>
                <a:path w="558800" h="38100">
                  <a:moveTo>
                    <a:pt x="482600" y="12700"/>
                  </a:moveTo>
                  <a:lnTo>
                    <a:pt x="482600" y="381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27" name="object 27"/>
            <p:cNvSpPr/>
            <p:nvPr/>
          </p:nvSpPr>
          <p:spPr>
            <a:xfrm>
              <a:off x="6714490" y="4812030"/>
              <a:ext cx="76200" cy="38100"/>
            </a:xfrm>
            <a:custGeom>
              <a:avLst/>
              <a:gdLst/>
              <a:ahLst/>
              <a:cxnLst/>
              <a:rect l="l" t="t" r="r" b="b"/>
              <a:pathLst>
                <a:path w="76200" h="38100">
                  <a:moveTo>
                    <a:pt x="0" y="0"/>
                  </a:moveTo>
                  <a:lnTo>
                    <a:pt x="0" y="38100"/>
                  </a:lnTo>
                  <a:lnTo>
                    <a:pt x="76200" y="127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8" name="object 28"/>
            <p:cNvSpPr/>
            <p:nvPr/>
          </p:nvSpPr>
          <p:spPr>
            <a:xfrm>
              <a:off x="6714490" y="4812030"/>
              <a:ext cx="76200" cy="38100"/>
            </a:xfrm>
            <a:custGeom>
              <a:avLst/>
              <a:gdLst/>
              <a:ahLst/>
              <a:cxnLst/>
              <a:rect l="l" t="t" r="r" b="b"/>
              <a:pathLst>
                <a:path w="76200" h="38100">
                  <a:moveTo>
                    <a:pt x="0" y="38100"/>
                  </a:moveTo>
                  <a:lnTo>
                    <a:pt x="76200" y="12700"/>
                  </a:lnTo>
                  <a:lnTo>
                    <a:pt x="0" y="0"/>
                  </a:lnTo>
                  <a:lnTo>
                    <a:pt x="0" y="12700"/>
                  </a:lnTo>
                  <a:lnTo>
                    <a:pt x="0" y="3810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29" name="object 29"/>
            <p:cNvSpPr/>
            <p:nvPr/>
          </p:nvSpPr>
          <p:spPr>
            <a:xfrm>
              <a:off x="6587490" y="4824730"/>
              <a:ext cx="114300" cy="0"/>
            </a:xfrm>
            <a:custGeom>
              <a:avLst/>
              <a:gdLst/>
              <a:ahLst/>
              <a:cxnLst/>
              <a:rect l="l" t="t" r="r" b="b"/>
              <a:pathLst>
                <a:path w="114300">
                  <a:moveTo>
                    <a:pt x="114300" y="0"/>
                  </a:moveTo>
                  <a:lnTo>
                    <a:pt x="0" y="0"/>
                  </a:lnTo>
                </a:path>
              </a:pathLst>
            </a:custGeom>
            <a:ln w="12447">
              <a:solidFill>
                <a:srgbClr val="000000"/>
              </a:solidFill>
            </a:ln>
          </p:spPr>
          <p:txBody>
            <a:bodyPr wrap="square" lIns="0" tIns="0" rIns="0" bIns="0" rtlCol="0"/>
            <a:lstStyle/>
            <a:p>
              <a:endParaRPr kern="0">
                <a:solidFill>
                  <a:sysClr val="windowText" lastClr="000000"/>
                </a:solidFill>
              </a:endParaRPr>
            </a:p>
          </p:txBody>
        </p:sp>
      </p:grpSp>
      <p:sp>
        <p:nvSpPr>
          <p:cNvPr id="30" name="object 30"/>
          <p:cNvSpPr txBox="1"/>
          <p:nvPr/>
        </p:nvSpPr>
        <p:spPr>
          <a:xfrm>
            <a:off x="4660900" y="4545330"/>
            <a:ext cx="646430" cy="400751"/>
          </a:xfrm>
          <a:prstGeom prst="rect">
            <a:avLst/>
          </a:prstGeom>
          <a:ln w="12447">
            <a:solidFill>
              <a:srgbClr val="00FFFF"/>
            </a:solidFill>
          </a:ln>
        </p:spPr>
        <p:txBody>
          <a:bodyPr vert="horz" wrap="square" lIns="0" tIns="31115" rIns="0" bIns="0" rtlCol="0">
            <a:spAutoFit/>
          </a:bodyPr>
          <a:lstStyle/>
          <a:p>
            <a:pPr>
              <a:spcBef>
                <a:spcPts val="245"/>
              </a:spcBef>
            </a:pPr>
            <a:endParaRPr sz="900" kern="0">
              <a:solidFill>
                <a:sysClr val="windowText" lastClr="000000"/>
              </a:solidFill>
              <a:latin typeface="Times New Roman"/>
              <a:cs typeface="Times New Roman"/>
            </a:endParaRPr>
          </a:p>
          <a:p>
            <a:pPr marL="76200" marR="24765" indent="38100">
              <a:lnSpc>
                <a:spcPts val="900"/>
              </a:lnSpc>
            </a:pPr>
            <a:r>
              <a:rPr sz="900" kern="0" dirty="0">
                <a:solidFill>
                  <a:sysClr val="windowText" lastClr="000000"/>
                </a:solidFill>
                <a:latin typeface="Times New Roman"/>
                <a:cs typeface="Times New Roman"/>
              </a:rPr>
              <a:t>F</a:t>
            </a:r>
            <a:r>
              <a:rPr sz="900" kern="0" spc="-40" dirty="0">
                <a:solidFill>
                  <a:sysClr val="windowText" lastClr="000000"/>
                </a:solidFill>
                <a:latin typeface="Times New Roman"/>
                <a:cs typeface="Times New Roman"/>
              </a:rPr>
              <a:t> </a:t>
            </a:r>
            <a:r>
              <a:rPr sz="900" kern="0" dirty="0">
                <a:solidFill>
                  <a:sysClr val="windowText" lastClr="000000"/>
                </a:solidFill>
                <a:latin typeface="Times New Roman"/>
                <a:cs typeface="Times New Roman"/>
              </a:rPr>
              <a:t>:</a:t>
            </a:r>
            <a:r>
              <a:rPr sz="900" kern="0" spc="20" dirty="0">
                <a:solidFill>
                  <a:sysClr val="windowText" lastClr="000000"/>
                </a:solidFill>
                <a:latin typeface="Times New Roman"/>
                <a:cs typeface="Times New Roman"/>
              </a:rPr>
              <a:t> </a:t>
            </a:r>
            <a:r>
              <a:rPr sz="900" kern="0" spc="-20" dirty="0">
                <a:solidFill>
                  <a:sysClr val="windowText" lastClr="000000"/>
                </a:solidFill>
                <a:latin typeface="Times New Roman"/>
                <a:cs typeface="Times New Roman"/>
              </a:rPr>
              <a:t>Fetch </a:t>
            </a:r>
            <a:r>
              <a:rPr sz="900" kern="0" spc="-10" dirty="0">
                <a:solidFill>
                  <a:sysClr val="windowText" lastClr="000000"/>
                </a:solidFill>
                <a:latin typeface="Times New Roman"/>
                <a:cs typeface="Times New Roman"/>
              </a:rPr>
              <a:t>instruction</a:t>
            </a:r>
            <a:endParaRPr sz="900" kern="0">
              <a:solidFill>
                <a:sysClr val="windowText" lastClr="000000"/>
              </a:solidFill>
              <a:latin typeface="Times New Roman"/>
              <a:cs typeface="Times New Roman"/>
            </a:endParaRPr>
          </a:p>
        </p:txBody>
      </p:sp>
      <p:sp>
        <p:nvSpPr>
          <p:cNvPr id="31" name="object 31"/>
          <p:cNvSpPr txBox="1"/>
          <p:nvPr/>
        </p:nvSpPr>
        <p:spPr>
          <a:xfrm>
            <a:off x="5878829" y="4545329"/>
            <a:ext cx="646430" cy="510396"/>
          </a:xfrm>
          <a:prstGeom prst="rect">
            <a:avLst/>
          </a:prstGeom>
          <a:ln w="12447">
            <a:solidFill>
              <a:srgbClr val="00FFFF"/>
            </a:solidFill>
          </a:ln>
        </p:spPr>
        <p:txBody>
          <a:bodyPr vert="horz" wrap="square" lIns="0" tIns="48260" rIns="0" bIns="0" rtlCol="0">
            <a:spAutoFit/>
          </a:bodyPr>
          <a:lstStyle/>
          <a:p>
            <a:pPr marL="63500" marR="10795" indent="-19050" algn="ctr">
              <a:lnSpc>
                <a:spcPts val="900"/>
              </a:lnSpc>
              <a:spcBef>
                <a:spcPts val="380"/>
              </a:spcBef>
            </a:pPr>
            <a:r>
              <a:rPr sz="900" kern="0" dirty="0">
                <a:solidFill>
                  <a:sysClr val="windowText" lastClr="000000"/>
                </a:solidFill>
                <a:latin typeface="Times New Roman"/>
                <a:cs typeface="Times New Roman"/>
              </a:rPr>
              <a:t>D</a:t>
            </a:r>
            <a:r>
              <a:rPr sz="900" kern="0" spc="15" dirty="0">
                <a:solidFill>
                  <a:sysClr val="windowText" lastClr="000000"/>
                </a:solidFill>
                <a:latin typeface="Times New Roman"/>
                <a:cs typeface="Times New Roman"/>
              </a:rPr>
              <a:t> </a:t>
            </a:r>
            <a:r>
              <a:rPr sz="900" kern="0" dirty="0">
                <a:solidFill>
                  <a:sysClr val="windowText" lastClr="000000"/>
                </a:solidFill>
                <a:latin typeface="Times New Roman"/>
                <a:cs typeface="Times New Roman"/>
              </a:rPr>
              <a:t>:</a:t>
            </a:r>
            <a:r>
              <a:rPr sz="900" kern="0" spc="15" dirty="0">
                <a:solidFill>
                  <a:sysClr val="windowText" lastClr="000000"/>
                </a:solidFill>
                <a:latin typeface="Times New Roman"/>
                <a:cs typeface="Times New Roman"/>
              </a:rPr>
              <a:t> </a:t>
            </a:r>
            <a:r>
              <a:rPr sz="900" kern="0" spc="-10" dirty="0">
                <a:solidFill>
                  <a:sysClr val="windowText" lastClr="000000"/>
                </a:solidFill>
                <a:latin typeface="Times New Roman"/>
                <a:cs typeface="Times New Roman"/>
              </a:rPr>
              <a:t>Decode instruction </a:t>
            </a:r>
            <a:r>
              <a:rPr sz="900" kern="0" dirty="0">
                <a:solidFill>
                  <a:sysClr val="windowText" lastClr="000000"/>
                </a:solidFill>
                <a:latin typeface="Times New Roman"/>
                <a:cs typeface="Times New Roman"/>
              </a:rPr>
              <a:t>and</a:t>
            </a:r>
            <a:r>
              <a:rPr sz="900" kern="0" spc="55" dirty="0">
                <a:solidFill>
                  <a:sysClr val="windowText" lastClr="000000"/>
                </a:solidFill>
                <a:latin typeface="Times New Roman"/>
                <a:cs typeface="Times New Roman"/>
              </a:rPr>
              <a:t> </a:t>
            </a:r>
            <a:r>
              <a:rPr sz="900" kern="0" spc="-10" dirty="0">
                <a:solidFill>
                  <a:sysClr val="windowText" lastClr="000000"/>
                </a:solidFill>
                <a:latin typeface="Times New Roman"/>
                <a:cs typeface="Times New Roman"/>
              </a:rPr>
              <a:t>fetch operands</a:t>
            </a:r>
            <a:endParaRPr sz="900" kern="0">
              <a:solidFill>
                <a:sysClr val="windowText" lastClr="000000"/>
              </a:solidFill>
              <a:latin typeface="Times New Roman"/>
              <a:cs typeface="Times New Roman"/>
            </a:endParaRPr>
          </a:p>
        </p:txBody>
      </p:sp>
      <p:sp>
        <p:nvSpPr>
          <p:cNvPr id="32" name="object 32"/>
          <p:cNvSpPr txBox="1"/>
          <p:nvPr/>
        </p:nvSpPr>
        <p:spPr>
          <a:xfrm>
            <a:off x="7109459" y="4545330"/>
            <a:ext cx="646430" cy="400751"/>
          </a:xfrm>
          <a:prstGeom prst="rect">
            <a:avLst/>
          </a:prstGeom>
          <a:ln w="12447">
            <a:solidFill>
              <a:srgbClr val="00FFFF"/>
            </a:solidFill>
          </a:ln>
        </p:spPr>
        <p:txBody>
          <a:bodyPr vert="horz" wrap="square" lIns="0" tIns="31115" rIns="0" bIns="0" rtlCol="0">
            <a:spAutoFit/>
          </a:bodyPr>
          <a:lstStyle/>
          <a:p>
            <a:pPr>
              <a:spcBef>
                <a:spcPts val="245"/>
              </a:spcBef>
            </a:pPr>
            <a:endParaRPr sz="900" kern="0">
              <a:solidFill>
                <a:sysClr val="windowText" lastClr="000000"/>
              </a:solidFill>
              <a:latin typeface="Times New Roman"/>
              <a:cs typeface="Times New Roman"/>
            </a:endParaRPr>
          </a:p>
          <a:p>
            <a:pPr marL="101600" marR="55880" indent="-25400">
              <a:lnSpc>
                <a:spcPts val="900"/>
              </a:lnSpc>
            </a:pPr>
            <a:r>
              <a:rPr sz="900" kern="0" dirty="0">
                <a:solidFill>
                  <a:sysClr val="windowText" lastClr="000000"/>
                </a:solidFill>
                <a:latin typeface="Times New Roman"/>
                <a:cs typeface="Times New Roman"/>
              </a:rPr>
              <a:t>E:</a:t>
            </a:r>
            <a:r>
              <a:rPr sz="900" kern="0" spc="55" dirty="0">
                <a:solidFill>
                  <a:sysClr val="windowText" lastClr="000000"/>
                </a:solidFill>
                <a:latin typeface="Times New Roman"/>
                <a:cs typeface="Times New Roman"/>
              </a:rPr>
              <a:t> </a:t>
            </a:r>
            <a:r>
              <a:rPr sz="900" kern="0" spc="-10" dirty="0">
                <a:solidFill>
                  <a:sysClr val="windowText" lastClr="000000"/>
                </a:solidFill>
                <a:latin typeface="Times New Roman"/>
                <a:cs typeface="Times New Roman"/>
              </a:rPr>
              <a:t>Execute operation</a:t>
            </a:r>
            <a:endParaRPr sz="900" kern="0">
              <a:solidFill>
                <a:sysClr val="windowText" lastClr="000000"/>
              </a:solidFill>
              <a:latin typeface="Times New Roman"/>
              <a:cs typeface="Times New Roman"/>
            </a:endParaRPr>
          </a:p>
        </p:txBody>
      </p:sp>
      <p:sp>
        <p:nvSpPr>
          <p:cNvPr id="33" name="object 33"/>
          <p:cNvSpPr txBox="1"/>
          <p:nvPr/>
        </p:nvSpPr>
        <p:spPr>
          <a:xfrm>
            <a:off x="8327390" y="4545330"/>
            <a:ext cx="647700" cy="400751"/>
          </a:xfrm>
          <a:prstGeom prst="rect">
            <a:avLst/>
          </a:prstGeom>
          <a:ln w="12447">
            <a:solidFill>
              <a:srgbClr val="00FFFF"/>
            </a:solidFill>
          </a:ln>
        </p:spPr>
        <p:txBody>
          <a:bodyPr vert="horz" wrap="square" lIns="0" tIns="31115" rIns="0" bIns="0" rtlCol="0">
            <a:spAutoFit/>
          </a:bodyPr>
          <a:lstStyle/>
          <a:p>
            <a:pPr>
              <a:spcBef>
                <a:spcPts val="245"/>
              </a:spcBef>
            </a:pPr>
            <a:endParaRPr sz="900" kern="0">
              <a:solidFill>
                <a:sysClr val="windowText" lastClr="000000"/>
              </a:solidFill>
              <a:latin typeface="Times New Roman"/>
              <a:cs typeface="Times New Roman"/>
            </a:endParaRPr>
          </a:p>
          <a:p>
            <a:pPr marL="177800" marR="56515" indent="-76200">
              <a:lnSpc>
                <a:spcPts val="900"/>
              </a:lnSpc>
            </a:pPr>
            <a:r>
              <a:rPr sz="900" kern="0" dirty="0">
                <a:solidFill>
                  <a:sysClr val="windowText" lastClr="000000"/>
                </a:solidFill>
                <a:latin typeface="Times New Roman"/>
                <a:cs typeface="Times New Roman"/>
              </a:rPr>
              <a:t>W</a:t>
            </a:r>
            <a:r>
              <a:rPr sz="900" kern="0" spc="15" dirty="0">
                <a:solidFill>
                  <a:sysClr val="windowText" lastClr="000000"/>
                </a:solidFill>
                <a:latin typeface="Times New Roman"/>
                <a:cs typeface="Times New Roman"/>
              </a:rPr>
              <a:t> </a:t>
            </a:r>
            <a:r>
              <a:rPr sz="900" kern="0" dirty="0">
                <a:solidFill>
                  <a:sysClr val="windowText" lastClr="000000"/>
                </a:solidFill>
                <a:latin typeface="Times New Roman"/>
                <a:cs typeface="Times New Roman"/>
              </a:rPr>
              <a:t>:</a:t>
            </a:r>
            <a:r>
              <a:rPr sz="900" kern="0" spc="5" dirty="0">
                <a:solidFill>
                  <a:sysClr val="windowText" lastClr="000000"/>
                </a:solidFill>
                <a:latin typeface="Times New Roman"/>
                <a:cs typeface="Times New Roman"/>
              </a:rPr>
              <a:t> </a:t>
            </a:r>
            <a:r>
              <a:rPr sz="900" kern="0" spc="-10" dirty="0">
                <a:solidFill>
                  <a:sysClr val="windowText" lastClr="000000"/>
                </a:solidFill>
                <a:latin typeface="Times New Roman"/>
                <a:cs typeface="Times New Roman"/>
              </a:rPr>
              <a:t>Write results</a:t>
            </a:r>
            <a:endParaRPr sz="900" kern="0">
              <a:solidFill>
                <a:sysClr val="windowText" lastClr="000000"/>
              </a:solidFill>
              <a:latin typeface="Times New Roman"/>
              <a:cs typeface="Times New Roman"/>
            </a:endParaRPr>
          </a:p>
        </p:txBody>
      </p:sp>
      <p:grpSp>
        <p:nvGrpSpPr>
          <p:cNvPr id="34" name="object 34"/>
          <p:cNvGrpSpPr/>
          <p:nvPr/>
        </p:nvGrpSpPr>
        <p:grpSpPr>
          <a:xfrm>
            <a:off x="5745606" y="4120006"/>
            <a:ext cx="2143760" cy="342900"/>
            <a:chOff x="4221606" y="4120006"/>
            <a:chExt cx="2143760" cy="342900"/>
          </a:xfrm>
        </p:grpSpPr>
        <p:sp>
          <p:nvSpPr>
            <p:cNvPr id="35" name="object 35"/>
            <p:cNvSpPr/>
            <p:nvPr/>
          </p:nvSpPr>
          <p:spPr>
            <a:xfrm>
              <a:off x="5280660" y="4367530"/>
              <a:ext cx="25400" cy="76200"/>
            </a:xfrm>
            <a:custGeom>
              <a:avLst/>
              <a:gdLst/>
              <a:ahLst/>
              <a:cxnLst/>
              <a:rect l="l" t="t" r="r" b="b"/>
              <a:pathLst>
                <a:path w="25400" h="76200">
                  <a:moveTo>
                    <a:pt x="0" y="0"/>
                  </a:moveTo>
                  <a:lnTo>
                    <a:pt x="12700" y="76200"/>
                  </a:lnTo>
                </a:path>
                <a:path w="25400" h="76200">
                  <a:moveTo>
                    <a:pt x="12700" y="76200"/>
                  </a:moveTo>
                  <a:lnTo>
                    <a:pt x="25400" y="0"/>
                  </a:lnTo>
                </a:path>
                <a:path w="25400" h="76200">
                  <a:moveTo>
                    <a:pt x="25400" y="0"/>
                  </a:moveTo>
                  <a:lnTo>
                    <a:pt x="12700" y="0"/>
                  </a:lnTo>
                </a:path>
                <a:path w="25400" h="76200">
                  <a:moveTo>
                    <a:pt x="12700" y="0"/>
                  </a:moveTo>
                  <a:lnTo>
                    <a:pt x="0" y="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36" name="object 36"/>
            <p:cNvSpPr/>
            <p:nvPr/>
          </p:nvSpPr>
          <p:spPr>
            <a:xfrm>
              <a:off x="5280660" y="4367530"/>
              <a:ext cx="25400" cy="76200"/>
            </a:xfrm>
            <a:custGeom>
              <a:avLst/>
              <a:gdLst/>
              <a:ahLst/>
              <a:cxnLst/>
              <a:rect l="l" t="t" r="r" b="b"/>
              <a:pathLst>
                <a:path w="25400" h="76200">
                  <a:moveTo>
                    <a:pt x="25400" y="0"/>
                  </a:moveTo>
                  <a:lnTo>
                    <a:pt x="0" y="0"/>
                  </a:lnTo>
                  <a:lnTo>
                    <a:pt x="12700" y="76200"/>
                  </a:lnTo>
                  <a:lnTo>
                    <a:pt x="2540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7" name="object 37"/>
            <p:cNvSpPr/>
            <p:nvPr/>
          </p:nvSpPr>
          <p:spPr>
            <a:xfrm>
              <a:off x="5280660" y="4367530"/>
              <a:ext cx="25400" cy="76200"/>
            </a:xfrm>
            <a:custGeom>
              <a:avLst/>
              <a:gdLst/>
              <a:ahLst/>
              <a:cxnLst/>
              <a:rect l="l" t="t" r="r" b="b"/>
              <a:pathLst>
                <a:path w="25400" h="76200">
                  <a:moveTo>
                    <a:pt x="0" y="0"/>
                  </a:moveTo>
                  <a:lnTo>
                    <a:pt x="12700" y="76200"/>
                  </a:lnTo>
                  <a:lnTo>
                    <a:pt x="25400" y="0"/>
                  </a:lnTo>
                  <a:lnTo>
                    <a:pt x="12700" y="0"/>
                  </a:lnTo>
                  <a:lnTo>
                    <a:pt x="0" y="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38" name="object 38"/>
            <p:cNvSpPr/>
            <p:nvPr/>
          </p:nvSpPr>
          <p:spPr>
            <a:xfrm>
              <a:off x="5293360" y="4126230"/>
              <a:ext cx="1065530" cy="330200"/>
            </a:xfrm>
            <a:custGeom>
              <a:avLst/>
              <a:gdLst/>
              <a:ahLst/>
              <a:cxnLst/>
              <a:rect l="l" t="t" r="r" b="b"/>
              <a:pathLst>
                <a:path w="1065529" h="330200">
                  <a:moveTo>
                    <a:pt x="0" y="241300"/>
                  </a:moveTo>
                  <a:lnTo>
                    <a:pt x="0" y="0"/>
                  </a:lnTo>
                </a:path>
                <a:path w="1065529" h="330200">
                  <a:moveTo>
                    <a:pt x="977900" y="330200"/>
                  </a:moveTo>
                  <a:lnTo>
                    <a:pt x="1065529" y="330200"/>
                  </a:lnTo>
                </a:path>
                <a:path w="1065529" h="330200">
                  <a:moveTo>
                    <a:pt x="1065529" y="330200"/>
                  </a:moveTo>
                  <a:lnTo>
                    <a:pt x="990600" y="292100"/>
                  </a:lnTo>
                </a:path>
                <a:path w="1065529" h="330200">
                  <a:moveTo>
                    <a:pt x="990600" y="292100"/>
                  </a:moveTo>
                  <a:lnTo>
                    <a:pt x="990600" y="317500"/>
                  </a:lnTo>
                </a:path>
                <a:path w="1065529" h="330200">
                  <a:moveTo>
                    <a:pt x="990600" y="317500"/>
                  </a:moveTo>
                  <a:lnTo>
                    <a:pt x="977900" y="3302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39" name="object 39"/>
            <p:cNvSpPr/>
            <p:nvPr/>
          </p:nvSpPr>
          <p:spPr>
            <a:xfrm>
              <a:off x="6271260" y="4418330"/>
              <a:ext cx="87630" cy="38100"/>
            </a:xfrm>
            <a:custGeom>
              <a:avLst/>
              <a:gdLst/>
              <a:ahLst/>
              <a:cxnLst/>
              <a:rect l="l" t="t" r="r" b="b"/>
              <a:pathLst>
                <a:path w="87629" h="38100">
                  <a:moveTo>
                    <a:pt x="12700" y="0"/>
                  </a:moveTo>
                  <a:lnTo>
                    <a:pt x="12700" y="25400"/>
                  </a:lnTo>
                  <a:lnTo>
                    <a:pt x="0" y="38100"/>
                  </a:lnTo>
                  <a:lnTo>
                    <a:pt x="87629" y="38100"/>
                  </a:lnTo>
                  <a:lnTo>
                    <a:pt x="1270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0" name="object 40"/>
            <p:cNvSpPr/>
            <p:nvPr/>
          </p:nvSpPr>
          <p:spPr>
            <a:xfrm>
              <a:off x="6271260" y="4418330"/>
              <a:ext cx="87630" cy="38100"/>
            </a:xfrm>
            <a:custGeom>
              <a:avLst/>
              <a:gdLst/>
              <a:ahLst/>
              <a:cxnLst/>
              <a:rect l="l" t="t" r="r" b="b"/>
              <a:pathLst>
                <a:path w="87629" h="38100">
                  <a:moveTo>
                    <a:pt x="0" y="38100"/>
                  </a:moveTo>
                  <a:lnTo>
                    <a:pt x="87629" y="38100"/>
                  </a:lnTo>
                  <a:lnTo>
                    <a:pt x="12700" y="0"/>
                  </a:lnTo>
                  <a:lnTo>
                    <a:pt x="12700" y="25400"/>
                  </a:lnTo>
                  <a:lnTo>
                    <a:pt x="0" y="3810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41" name="object 41"/>
            <p:cNvSpPr/>
            <p:nvPr/>
          </p:nvSpPr>
          <p:spPr>
            <a:xfrm>
              <a:off x="4227830" y="4126230"/>
              <a:ext cx="2056130" cy="330200"/>
            </a:xfrm>
            <a:custGeom>
              <a:avLst/>
              <a:gdLst/>
              <a:ahLst/>
              <a:cxnLst/>
              <a:rect l="l" t="t" r="r" b="b"/>
              <a:pathLst>
                <a:path w="2056129" h="330200">
                  <a:moveTo>
                    <a:pt x="2056130" y="304800"/>
                  </a:moveTo>
                  <a:lnTo>
                    <a:pt x="1129030" y="0"/>
                  </a:lnTo>
                </a:path>
                <a:path w="2056129" h="330200">
                  <a:moveTo>
                    <a:pt x="76200" y="292100"/>
                  </a:moveTo>
                  <a:lnTo>
                    <a:pt x="0" y="330200"/>
                  </a:lnTo>
                </a:path>
                <a:path w="2056129" h="330200">
                  <a:moveTo>
                    <a:pt x="0" y="330200"/>
                  </a:moveTo>
                  <a:lnTo>
                    <a:pt x="88900" y="330200"/>
                  </a:lnTo>
                </a:path>
                <a:path w="2056129" h="330200">
                  <a:moveTo>
                    <a:pt x="88900" y="330200"/>
                  </a:moveTo>
                  <a:lnTo>
                    <a:pt x="76200" y="317500"/>
                  </a:lnTo>
                </a:path>
                <a:path w="2056129" h="330200">
                  <a:moveTo>
                    <a:pt x="76200" y="317500"/>
                  </a:moveTo>
                  <a:lnTo>
                    <a:pt x="76200" y="2921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42" name="object 42"/>
            <p:cNvSpPr/>
            <p:nvPr/>
          </p:nvSpPr>
          <p:spPr>
            <a:xfrm>
              <a:off x="4227830" y="4418330"/>
              <a:ext cx="88900" cy="38100"/>
            </a:xfrm>
            <a:custGeom>
              <a:avLst/>
              <a:gdLst/>
              <a:ahLst/>
              <a:cxnLst/>
              <a:rect l="l" t="t" r="r" b="b"/>
              <a:pathLst>
                <a:path w="88900" h="38100">
                  <a:moveTo>
                    <a:pt x="76200" y="0"/>
                  </a:moveTo>
                  <a:lnTo>
                    <a:pt x="0" y="38100"/>
                  </a:lnTo>
                  <a:lnTo>
                    <a:pt x="88900" y="38100"/>
                  </a:lnTo>
                  <a:lnTo>
                    <a:pt x="76200" y="25400"/>
                  </a:lnTo>
                  <a:lnTo>
                    <a:pt x="7620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3" name="object 43"/>
            <p:cNvSpPr/>
            <p:nvPr/>
          </p:nvSpPr>
          <p:spPr>
            <a:xfrm>
              <a:off x="4227830" y="4418330"/>
              <a:ext cx="88900" cy="38100"/>
            </a:xfrm>
            <a:custGeom>
              <a:avLst/>
              <a:gdLst/>
              <a:ahLst/>
              <a:cxnLst/>
              <a:rect l="l" t="t" r="r" b="b"/>
              <a:pathLst>
                <a:path w="88900" h="38100">
                  <a:moveTo>
                    <a:pt x="76200" y="0"/>
                  </a:moveTo>
                  <a:lnTo>
                    <a:pt x="0" y="38100"/>
                  </a:lnTo>
                  <a:lnTo>
                    <a:pt x="88900" y="38100"/>
                  </a:lnTo>
                  <a:lnTo>
                    <a:pt x="76200" y="25400"/>
                  </a:lnTo>
                  <a:lnTo>
                    <a:pt x="76200" y="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44" name="object 44"/>
            <p:cNvSpPr/>
            <p:nvPr/>
          </p:nvSpPr>
          <p:spPr>
            <a:xfrm>
              <a:off x="4304030" y="4126230"/>
              <a:ext cx="925830" cy="304800"/>
            </a:xfrm>
            <a:custGeom>
              <a:avLst/>
              <a:gdLst/>
              <a:ahLst/>
              <a:cxnLst/>
              <a:rect l="l" t="t" r="r" b="b"/>
              <a:pathLst>
                <a:path w="925829" h="304800">
                  <a:moveTo>
                    <a:pt x="0" y="304800"/>
                  </a:moveTo>
                  <a:lnTo>
                    <a:pt x="925830" y="0"/>
                  </a:lnTo>
                </a:path>
              </a:pathLst>
            </a:custGeom>
            <a:ln w="12447">
              <a:solidFill>
                <a:srgbClr val="000000"/>
              </a:solidFill>
            </a:ln>
          </p:spPr>
          <p:txBody>
            <a:bodyPr wrap="square" lIns="0" tIns="0" rIns="0" bIns="0" rtlCol="0"/>
            <a:lstStyle/>
            <a:p>
              <a:endParaRPr kern="0">
                <a:solidFill>
                  <a:sysClr val="windowText" lastClr="000000"/>
                </a:solidFill>
              </a:endParaRPr>
            </a:p>
          </p:txBody>
        </p:sp>
      </p:grpSp>
      <p:sp>
        <p:nvSpPr>
          <p:cNvPr id="45" name="object 45"/>
          <p:cNvSpPr txBox="1"/>
          <p:nvPr/>
        </p:nvSpPr>
        <p:spPr>
          <a:xfrm>
            <a:off x="6144260" y="5394960"/>
            <a:ext cx="1383665" cy="151323"/>
          </a:xfrm>
          <a:prstGeom prst="rect">
            <a:avLst/>
          </a:prstGeom>
        </p:spPr>
        <p:txBody>
          <a:bodyPr vert="horz" wrap="square" lIns="0" tIns="12700" rIns="0" bIns="0" rtlCol="0">
            <a:spAutoFit/>
          </a:bodyPr>
          <a:lstStyle/>
          <a:p>
            <a:pPr marL="12700">
              <a:spcBef>
                <a:spcPts val="100"/>
              </a:spcBef>
            </a:pPr>
            <a:r>
              <a:rPr sz="900" kern="0" dirty="0">
                <a:solidFill>
                  <a:sysClr val="windowText" lastClr="000000"/>
                </a:solidFill>
                <a:latin typeface="Helvetica"/>
                <a:cs typeface="Helvetica"/>
              </a:rPr>
              <a:t>(b)</a:t>
            </a:r>
            <a:r>
              <a:rPr sz="900" kern="0" spc="70" dirty="0">
                <a:solidFill>
                  <a:sysClr val="windowText" lastClr="000000"/>
                </a:solidFill>
                <a:latin typeface="Helvetica"/>
                <a:cs typeface="Helvetica"/>
              </a:rPr>
              <a:t> </a:t>
            </a:r>
            <a:r>
              <a:rPr sz="900" kern="0" dirty="0">
                <a:solidFill>
                  <a:sysClr val="windowText" lastClr="000000"/>
                </a:solidFill>
                <a:latin typeface="Helvetica"/>
                <a:cs typeface="Helvetica"/>
              </a:rPr>
              <a:t>Hardware</a:t>
            </a:r>
            <a:r>
              <a:rPr sz="900" kern="0" spc="70" dirty="0">
                <a:solidFill>
                  <a:sysClr val="windowText" lastClr="000000"/>
                </a:solidFill>
                <a:latin typeface="Helvetica"/>
                <a:cs typeface="Helvetica"/>
              </a:rPr>
              <a:t> </a:t>
            </a:r>
            <a:r>
              <a:rPr sz="900" kern="0" spc="-10" dirty="0">
                <a:solidFill>
                  <a:sysClr val="windowText" lastClr="000000"/>
                </a:solidFill>
                <a:latin typeface="Helvetica"/>
                <a:cs typeface="Helvetica"/>
              </a:rPr>
              <a:t>organization</a:t>
            </a:r>
            <a:endParaRPr sz="900" kern="0">
              <a:solidFill>
                <a:sysClr val="windowText" lastClr="000000"/>
              </a:solidFill>
              <a:latin typeface="Helvetica"/>
              <a:cs typeface="Helvetica"/>
            </a:endParaRPr>
          </a:p>
        </p:txBody>
      </p:sp>
      <p:sp>
        <p:nvSpPr>
          <p:cNvPr id="46" name="object 46"/>
          <p:cNvSpPr txBox="1"/>
          <p:nvPr/>
        </p:nvSpPr>
        <p:spPr>
          <a:xfrm>
            <a:off x="5510530" y="5091430"/>
            <a:ext cx="159385" cy="151323"/>
          </a:xfrm>
          <a:prstGeom prst="rect">
            <a:avLst/>
          </a:prstGeom>
        </p:spPr>
        <p:txBody>
          <a:bodyPr vert="horz" wrap="square" lIns="0" tIns="12700" rIns="0" bIns="0" rtlCol="0">
            <a:spAutoFit/>
          </a:bodyPr>
          <a:lstStyle/>
          <a:p>
            <a:pPr marL="12700">
              <a:spcBef>
                <a:spcPts val="100"/>
              </a:spcBef>
            </a:pPr>
            <a:r>
              <a:rPr sz="900" kern="0" spc="-25" dirty="0">
                <a:solidFill>
                  <a:sysClr val="windowText" lastClr="000000"/>
                </a:solidFill>
                <a:latin typeface="Times New Roman"/>
                <a:cs typeface="Times New Roman"/>
              </a:rPr>
              <a:t>B1</a:t>
            </a:r>
            <a:endParaRPr sz="900" kern="0">
              <a:solidFill>
                <a:sysClr val="windowText" lastClr="000000"/>
              </a:solidFill>
              <a:latin typeface="Times New Roman"/>
              <a:cs typeface="Times New Roman"/>
            </a:endParaRPr>
          </a:p>
        </p:txBody>
      </p:sp>
      <p:sp>
        <p:nvSpPr>
          <p:cNvPr id="47" name="object 47"/>
          <p:cNvSpPr txBox="1"/>
          <p:nvPr/>
        </p:nvSpPr>
        <p:spPr>
          <a:xfrm>
            <a:off x="6741160" y="5091430"/>
            <a:ext cx="159385" cy="151323"/>
          </a:xfrm>
          <a:prstGeom prst="rect">
            <a:avLst/>
          </a:prstGeom>
        </p:spPr>
        <p:txBody>
          <a:bodyPr vert="horz" wrap="square" lIns="0" tIns="12700" rIns="0" bIns="0" rtlCol="0">
            <a:spAutoFit/>
          </a:bodyPr>
          <a:lstStyle/>
          <a:p>
            <a:pPr marL="12700">
              <a:spcBef>
                <a:spcPts val="100"/>
              </a:spcBef>
            </a:pPr>
            <a:r>
              <a:rPr sz="900" kern="0" spc="-25" dirty="0">
                <a:solidFill>
                  <a:sysClr val="windowText" lastClr="000000"/>
                </a:solidFill>
                <a:latin typeface="Times New Roman"/>
                <a:cs typeface="Times New Roman"/>
              </a:rPr>
              <a:t>B2</a:t>
            </a:r>
            <a:endParaRPr sz="900" kern="0">
              <a:solidFill>
                <a:sysClr val="windowText" lastClr="000000"/>
              </a:solidFill>
              <a:latin typeface="Times New Roman"/>
              <a:cs typeface="Times New Roman"/>
            </a:endParaRPr>
          </a:p>
        </p:txBody>
      </p:sp>
      <p:sp>
        <p:nvSpPr>
          <p:cNvPr id="48" name="object 48"/>
          <p:cNvSpPr txBox="1"/>
          <p:nvPr/>
        </p:nvSpPr>
        <p:spPr>
          <a:xfrm>
            <a:off x="7959090" y="5091430"/>
            <a:ext cx="160020" cy="151323"/>
          </a:xfrm>
          <a:prstGeom prst="rect">
            <a:avLst/>
          </a:prstGeom>
        </p:spPr>
        <p:txBody>
          <a:bodyPr vert="horz" wrap="square" lIns="0" tIns="12700" rIns="0" bIns="0" rtlCol="0">
            <a:spAutoFit/>
          </a:bodyPr>
          <a:lstStyle/>
          <a:p>
            <a:pPr marL="12700">
              <a:spcBef>
                <a:spcPts val="100"/>
              </a:spcBef>
            </a:pPr>
            <a:r>
              <a:rPr sz="900" kern="0" spc="-25" dirty="0">
                <a:solidFill>
                  <a:sysClr val="windowText" lastClr="000000"/>
                </a:solidFill>
                <a:latin typeface="Times New Roman"/>
                <a:cs typeface="Times New Roman"/>
              </a:rPr>
              <a:t>B3</a:t>
            </a:r>
            <a:endParaRPr sz="900" kern="0">
              <a:solidFill>
                <a:sysClr val="windowText" lastClr="000000"/>
              </a:solidFill>
              <a:latin typeface="Times New Roman"/>
              <a:cs typeface="Times New Roman"/>
            </a:endParaRPr>
          </a:p>
        </p:txBody>
      </p:sp>
      <p:grpSp>
        <p:nvGrpSpPr>
          <p:cNvPr id="49" name="object 49"/>
          <p:cNvGrpSpPr/>
          <p:nvPr/>
        </p:nvGrpSpPr>
        <p:grpSpPr>
          <a:xfrm>
            <a:off x="8213090" y="1136776"/>
            <a:ext cx="285750" cy="50800"/>
            <a:chOff x="6689090" y="1136776"/>
            <a:chExt cx="285750" cy="50800"/>
          </a:xfrm>
        </p:grpSpPr>
        <p:sp>
          <p:nvSpPr>
            <p:cNvPr id="50" name="object 50"/>
            <p:cNvSpPr/>
            <p:nvPr/>
          </p:nvSpPr>
          <p:spPr>
            <a:xfrm>
              <a:off x="6892290" y="1143000"/>
              <a:ext cx="76200" cy="38100"/>
            </a:xfrm>
            <a:custGeom>
              <a:avLst/>
              <a:gdLst/>
              <a:ahLst/>
              <a:cxnLst/>
              <a:rect l="l" t="t" r="r" b="b"/>
              <a:pathLst>
                <a:path w="76200" h="38100">
                  <a:moveTo>
                    <a:pt x="0" y="38100"/>
                  </a:moveTo>
                  <a:lnTo>
                    <a:pt x="76200" y="25400"/>
                  </a:lnTo>
                </a:path>
                <a:path w="76200" h="38100">
                  <a:moveTo>
                    <a:pt x="76200" y="25400"/>
                  </a:moveTo>
                  <a:lnTo>
                    <a:pt x="0" y="0"/>
                  </a:lnTo>
                </a:path>
                <a:path w="76200" h="38100">
                  <a:moveTo>
                    <a:pt x="0" y="0"/>
                  </a:moveTo>
                  <a:lnTo>
                    <a:pt x="0" y="25400"/>
                  </a:lnTo>
                </a:path>
                <a:path w="76200" h="38100">
                  <a:moveTo>
                    <a:pt x="0" y="25400"/>
                  </a:moveTo>
                  <a:lnTo>
                    <a:pt x="0" y="38100"/>
                  </a:lnTo>
                </a:path>
              </a:pathLst>
            </a:custGeom>
            <a:ln w="12447">
              <a:solidFill>
                <a:srgbClr val="000000"/>
              </a:solidFill>
            </a:ln>
          </p:spPr>
          <p:txBody>
            <a:bodyPr wrap="square" lIns="0" tIns="0" rIns="0" bIns="0" rtlCol="0"/>
            <a:lstStyle/>
            <a:p>
              <a:endParaRPr kern="0">
                <a:solidFill>
                  <a:sysClr val="windowText" lastClr="000000"/>
                </a:solidFill>
              </a:endParaRPr>
            </a:p>
          </p:txBody>
        </p:sp>
        <p:sp>
          <p:nvSpPr>
            <p:cNvPr id="51" name="object 51"/>
            <p:cNvSpPr/>
            <p:nvPr/>
          </p:nvSpPr>
          <p:spPr>
            <a:xfrm>
              <a:off x="6892290" y="1143000"/>
              <a:ext cx="76200" cy="38100"/>
            </a:xfrm>
            <a:custGeom>
              <a:avLst/>
              <a:gdLst/>
              <a:ahLst/>
              <a:cxnLst/>
              <a:rect l="l" t="t" r="r" b="b"/>
              <a:pathLst>
                <a:path w="76200" h="38100">
                  <a:moveTo>
                    <a:pt x="0" y="0"/>
                  </a:moveTo>
                  <a:lnTo>
                    <a:pt x="0" y="38100"/>
                  </a:lnTo>
                  <a:lnTo>
                    <a:pt x="76200" y="254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2" name="object 52"/>
            <p:cNvSpPr/>
            <p:nvPr/>
          </p:nvSpPr>
          <p:spPr>
            <a:xfrm>
              <a:off x="6892290" y="1143000"/>
              <a:ext cx="76200" cy="38100"/>
            </a:xfrm>
            <a:custGeom>
              <a:avLst/>
              <a:gdLst/>
              <a:ahLst/>
              <a:cxnLst/>
              <a:rect l="l" t="t" r="r" b="b"/>
              <a:pathLst>
                <a:path w="76200" h="38100">
                  <a:moveTo>
                    <a:pt x="0" y="38100"/>
                  </a:moveTo>
                  <a:lnTo>
                    <a:pt x="76200" y="25400"/>
                  </a:lnTo>
                  <a:lnTo>
                    <a:pt x="0" y="0"/>
                  </a:lnTo>
                  <a:lnTo>
                    <a:pt x="0" y="25400"/>
                  </a:lnTo>
                  <a:lnTo>
                    <a:pt x="0" y="3810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53" name="object 53"/>
            <p:cNvSpPr/>
            <p:nvPr/>
          </p:nvSpPr>
          <p:spPr>
            <a:xfrm>
              <a:off x="6689090" y="1168400"/>
              <a:ext cx="203200" cy="0"/>
            </a:xfrm>
            <a:custGeom>
              <a:avLst/>
              <a:gdLst/>
              <a:ahLst/>
              <a:cxnLst/>
              <a:rect l="l" t="t" r="r" b="b"/>
              <a:pathLst>
                <a:path w="203200">
                  <a:moveTo>
                    <a:pt x="203200" y="0"/>
                  </a:moveTo>
                  <a:lnTo>
                    <a:pt x="0" y="0"/>
                  </a:lnTo>
                </a:path>
              </a:pathLst>
            </a:custGeom>
            <a:ln w="12447">
              <a:solidFill>
                <a:srgbClr val="000000"/>
              </a:solidFill>
            </a:ln>
          </p:spPr>
          <p:txBody>
            <a:bodyPr wrap="square" lIns="0" tIns="0" rIns="0" bIns="0" rtlCol="0"/>
            <a:lstStyle/>
            <a:p>
              <a:endParaRPr kern="0">
                <a:solidFill>
                  <a:sysClr val="windowText" lastClr="000000"/>
                </a:solidFill>
              </a:endParaRPr>
            </a:p>
          </p:txBody>
        </p:sp>
      </p:grpSp>
      <p:sp>
        <p:nvSpPr>
          <p:cNvPr id="54" name="object 54"/>
          <p:cNvSpPr txBox="1"/>
          <p:nvPr/>
        </p:nvSpPr>
        <p:spPr>
          <a:xfrm>
            <a:off x="2194560" y="1746250"/>
            <a:ext cx="2013585" cy="574040"/>
          </a:xfrm>
          <a:prstGeom prst="rect">
            <a:avLst/>
          </a:prstGeom>
        </p:spPr>
        <p:txBody>
          <a:bodyPr vert="horz" wrap="square" lIns="0" tIns="12700" rIns="0" bIns="0" rtlCol="0">
            <a:spAutoFit/>
          </a:bodyPr>
          <a:lstStyle/>
          <a:p>
            <a:pPr marL="12700">
              <a:spcBef>
                <a:spcPts val="100"/>
              </a:spcBef>
            </a:pPr>
            <a:r>
              <a:rPr kern="0" dirty="0">
                <a:solidFill>
                  <a:sysClr val="windowText" lastClr="000000"/>
                </a:solidFill>
                <a:latin typeface="Arial"/>
                <a:cs typeface="Arial"/>
              </a:rPr>
              <a:t>Fetch</a:t>
            </a:r>
            <a:r>
              <a:rPr kern="0" spc="-15" dirty="0">
                <a:solidFill>
                  <a:sysClr val="windowText" lastClr="000000"/>
                </a:solidFill>
                <a:latin typeface="Arial"/>
                <a:cs typeface="Arial"/>
              </a:rPr>
              <a:t> </a:t>
            </a:r>
            <a:r>
              <a:rPr kern="0" dirty="0">
                <a:solidFill>
                  <a:sysClr val="windowText" lastClr="000000"/>
                </a:solidFill>
                <a:latin typeface="Arial"/>
                <a:cs typeface="Arial"/>
              </a:rPr>
              <a:t>+ </a:t>
            </a:r>
            <a:r>
              <a:rPr kern="0" spc="-10" dirty="0">
                <a:solidFill>
                  <a:sysClr val="windowText" lastClr="000000"/>
                </a:solidFill>
                <a:latin typeface="Arial"/>
                <a:cs typeface="Arial"/>
              </a:rPr>
              <a:t>Decode</a:t>
            </a:r>
            <a:endParaRPr kern="0">
              <a:solidFill>
                <a:sysClr val="windowText" lastClr="000000"/>
              </a:solidFill>
              <a:latin typeface="Arial"/>
              <a:cs typeface="Arial"/>
            </a:endParaRPr>
          </a:p>
          <a:p>
            <a:pPr marL="12700"/>
            <a:r>
              <a:rPr kern="0" dirty="0">
                <a:solidFill>
                  <a:sysClr val="windowText" lastClr="000000"/>
                </a:solidFill>
                <a:latin typeface="Arial"/>
                <a:cs typeface="Arial"/>
              </a:rPr>
              <a:t>+</a:t>
            </a:r>
            <a:r>
              <a:rPr kern="0" spc="-15" dirty="0">
                <a:solidFill>
                  <a:sysClr val="windowText" lastClr="000000"/>
                </a:solidFill>
                <a:latin typeface="Arial"/>
                <a:cs typeface="Arial"/>
              </a:rPr>
              <a:t> </a:t>
            </a:r>
            <a:r>
              <a:rPr kern="0" dirty="0">
                <a:solidFill>
                  <a:sysClr val="windowText" lastClr="000000"/>
                </a:solidFill>
                <a:latin typeface="Arial"/>
                <a:cs typeface="Arial"/>
              </a:rPr>
              <a:t>Execution</a:t>
            </a:r>
            <a:r>
              <a:rPr kern="0" spc="-20" dirty="0">
                <a:solidFill>
                  <a:sysClr val="windowText" lastClr="000000"/>
                </a:solidFill>
                <a:latin typeface="Arial"/>
                <a:cs typeface="Arial"/>
              </a:rPr>
              <a:t> </a:t>
            </a:r>
            <a:r>
              <a:rPr kern="0" dirty="0">
                <a:solidFill>
                  <a:sysClr val="windowText" lastClr="000000"/>
                </a:solidFill>
                <a:latin typeface="Arial"/>
                <a:cs typeface="Arial"/>
              </a:rPr>
              <a:t>+</a:t>
            </a:r>
            <a:r>
              <a:rPr kern="0" spc="-10" dirty="0">
                <a:solidFill>
                  <a:sysClr val="windowText" lastClr="000000"/>
                </a:solidFill>
                <a:latin typeface="Arial"/>
                <a:cs typeface="Arial"/>
              </a:rPr>
              <a:t> Write</a:t>
            </a:r>
            <a:endParaRPr kern="0">
              <a:solidFill>
                <a:sysClr val="windowText" lastClr="000000"/>
              </a:solidFill>
              <a:latin typeface="Arial"/>
              <a:cs typeface="Arial"/>
            </a:endParaRPr>
          </a:p>
        </p:txBody>
      </p:sp>
      <p:sp>
        <p:nvSpPr>
          <p:cNvPr id="57" name="Footer Placeholder 56">
            <a:extLst>
              <a:ext uri="{FF2B5EF4-FFF2-40B4-BE49-F238E27FC236}">
                <a16:creationId xmlns:a16="http://schemas.microsoft.com/office/drawing/2014/main" id="{38CAA261-61A5-4322-B76E-511F2622FF37}"/>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8" name="Slide Number Placeholder 57">
            <a:extLst>
              <a:ext uri="{FF2B5EF4-FFF2-40B4-BE49-F238E27FC236}">
                <a16:creationId xmlns:a16="http://schemas.microsoft.com/office/drawing/2014/main" id="{C466ABC7-2065-A2A7-524B-1D8F41BC6C69}"/>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138</a:t>
            </a:fld>
            <a:endParaRPr lang="en-US" kern="0">
              <a:solidFill>
                <a:prstClr val="black">
                  <a:tint val="75000"/>
                </a:prstClr>
              </a:solidFill>
            </a:endParaRPr>
          </a:p>
        </p:txBody>
      </p:sp>
    </p:spTree>
    <p:extLst>
      <p:ext uri="{BB962C8B-B14F-4D97-AF65-F5344CB8AC3E}">
        <p14:creationId xmlns:p14="http://schemas.microsoft.com/office/powerpoint/2010/main" val="29649531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0"/>
            <a:ext cx="9389533" cy="1213153"/>
          </a:xfrm>
          <a:prstGeom prst="rect">
            <a:avLst/>
          </a:prstGeom>
        </p:spPr>
        <p:txBody>
          <a:bodyPr vert="horz" wrap="square" lIns="0" tIns="607060" rIns="0" bIns="0" rtlCol="0">
            <a:spAutoFit/>
          </a:bodyPr>
          <a:lstStyle/>
          <a:p>
            <a:pPr marL="12700">
              <a:spcBef>
                <a:spcPts val="100"/>
              </a:spcBef>
            </a:pPr>
            <a:r>
              <a:rPr dirty="0"/>
              <a:t>Role</a:t>
            </a:r>
            <a:r>
              <a:rPr spc="-90" dirty="0"/>
              <a:t> </a:t>
            </a:r>
            <a:r>
              <a:rPr dirty="0"/>
              <a:t>of</a:t>
            </a:r>
            <a:r>
              <a:rPr spc="-95" dirty="0"/>
              <a:t> </a:t>
            </a:r>
            <a:r>
              <a:rPr dirty="0"/>
              <a:t>Cache</a:t>
            </a:r>
            <a:r>
              <a:rPr spc="-95" dirty="0"/>
              <a:t> </a:t>
            </a:r>
            <a:r>
              <a:rPr spc="-10" dirty="0"/>
              <a:t>Memory</a:t>
            </a:r>
          </a:p>
        </p:txBody>
      </p:sp>
      <p:sp>
        <p:nvSpPr>
          <p:cNvPr id="3" name="object 3"/>
          <p:cNvSpPr txBox="1"/>
          <p:nvPr/>
        </p:nvSpPr>
        <p:spPr>
          <a:xfrm>
            <a:off x="2033269" y="1755140"/>
            <a:ext cx="7856220" cy="4381456"/>
          </a:xfrm>
          <a:prstGeom prst="rect">
            <a:avLst/>
          </a:prstGeom>
        </p:spPr>
        <p:txBody>
          <a:bodyPr vert="horz" wrap="square" lIns="0" tIns="10160" rIns="0" bIns="0" rtlCol="0">
            <a:spAutoFit/>
          </a:bodyPr>
          <a:lstStyle/>
          <a:p>
            <a:pPr marL="370205" marR="30480" indent="-332740">
              <a:lnSpc>
                <a:spcPct val="100600"/>
              </a:lnSpc>
              <a:spcBef>
                <a:spcPts val="80"/>
              </a:spcBef>
              <a:buClr>
                <a:srgbClr val="330066"/>
              </a:buClr>
              <a:buSzPct val="69230"/>
              <a:buFont typeface="Calibri"/>
              <a:buChar char="●"/>
              <a:tabLst>
                <a:tab pos="370205" algn="l"/>
                <a:tab pos="371475" algn="l"/>
              </a:tabLst>
            </a:pPr>
            <a:r>
              <a:rPr sz="2600" kern="0" dirty="0">
                <a:solidFill>
                  <a:sysClr val="windowText" lastClr="000000"/>
                </a:solidFill>
                <a:latin typeface="Arial"/>
                <a:cs typeface="Arial"/>
              </a:rPr>
              <a:t>Each</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pipeline</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stage</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is</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expected</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complete</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in</a:t>
            </a:r>
            <a:r>
              <a:rPr sz="2600" kern="0" spc="-50" dirty="0">
                <a:solidFill>
                  <a:sysClr val="windowText" lastClr="000000"/>
                </a:solidFill>
                <a:latin typeface="Arial"/>
                <a:cs typeface="Arial"/>
              </a:rPr>
              <a:t> </a:t>
            </a:r>
            <a:r>
              <a:rPr sz="2600" kern="0" spc="-25" dirty="0">
                <a:solidFill>
                  <a:sysClr val="windowText" lastClr="000000"/>
                </a:solidFill>
                <a:latin typeface="Arial"/>
                <a:cs typeface="Arial"/>
              </a:rPr>
              <a:t>one </a:t>
            </a:r>
            <a:r>
              <a:rPr sz="2600" kern="0" dirty="0">
                <a:solidFill>
                  <a:sysClr val="windowText" lastClr="000000"/>
                </a:solidFill>
                <a:latin typeface="Arial"/>
                <a:cs typeface="Arial"/>
              </a:rPr>
              <a:t>clock</a:t>
            </a:r>
            <a:r>
              <a:rPr sz="2600" kern="0" spc="-15" dirty="0">
                <a:solidFill>
                  <a:sysClr val="windowText" lastClr="000000"/>
                </a:solidFill>
                <a:latin typeface="Arial"/>
                <a:cs typeface="Arial"/>
              </a:rPr>
              <a:t> </a:t>
            </a:r>
            <a:r>
              <a:rPr sz="2600" kern="0" spc="-10" dirty="0">
                <a:solidFill>
                  <a:sysClr val="windowText" lastClr="000000"/>
                </a:solidFill>
                <a:latin typeface="Arial"/>
                <a:cs typeface="Arial"/>
              </a:rPr>
              <a:t>cycle.</a:t>
            </a:r>
            <a:endParaRPr sz="2600" kern="0">
              <a:solidFill>
                <a:sysClr val="windowText" lastClr="000000"/>
              </a:solidFill>
              <a:latin typeface="Arial"/>
              <a:cs typeface="Arial"/>
            </a:endParaRPr>
          </a:p>
          <a:p>
            <a:pPr marL="370205" marR="250825" indent="-332740">
              <a:lnSpc>
                <a:spcPct val="100600"/>
              </a:lnSpc>
              <a:spcBef>
                <a:spcPts val="650"/>
              </a:spcBef>
              <a:buClr>
                <a:srgbClr val="330066"/>
              </a:buClr>
              <a:buSzPct val="69230"/>
              <a:buFont typeface="Calibri"/>
              <a:buChar char="●"/>
              <a:tabLst>
                <a:tab pos="370205" algn="l"/>
                <a:tab pos="371475" algn="l"/>
              </a:tabLst>
            </a:pPr>
            <a:r>
              <a:rPr sz="2600" kern="0" dirty="0">
                <a:solidFill>
                  <a:sysClr val="windowText" lastClr="000000"/>
                </a:solidFill>
                <a:latin typeface="Arial"/>
                <a:cs typeface="Arial"/>
              </a:rPr>
              <a:t>The</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clock</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period</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should</a:t>
            </a:r>
            <a:r>
              <a:rPr sz="2600" kern="0" spc="-30" dirty="0">
                <a:solidFill>
                  <a:sysClr val="windowText" lastClr="000000"/>
                </a:solidFill>
                <a:latin typeface="Arial"/>
                <a:cs typeface="Arial"/>
              </a:rPr>
              <a:t> </a:t>
            </a:r>
            <a:r>
              <a:rPr sz="2600" kern="0" dirty="0">
                <a:solidFill>
                  <a:sysClr val="windowText" lastClr="000000"/>
                </a:solidFill>
                <a:latin typeface="Arial"/>
                <a:cs typeface="Arial"/>
              </a:rPr>
              <a:t>be</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long</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enough</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30" dirty="0">
                <a:solidFill>
                  <a:sysClr val="windowText" lastClr="000000"/>
                </a:solidFill>
                <a:latin typeface="Arial"/>
                <a:cs typeface="Arial"/>
              </a:rPr>
              <a:t> </a:t>
            </a:r>
            <a:r>
              <a:rPr sz="2600" kern="0" dirty="0">
                <a:solidFill>
                  <a:sysClr val="windowText" lastClr="000000"/>
                </a:solidFill>
                <a:latin typeface="Arial"/>
                <a:cs typeface="Arial"/>
              </a:rPr>
              <a:t>let</a:t>
            </a:r>
            <a:r>
              <a:rPr sz="2600" kern="0" spc="-45" dirty="0">
                <a:solidFill>
                  <a:sysClr val="windowText" lastClr="000000"/>
                </a:solidFill>
                <a:latin typeface="Arial"/>
                <a:cs typeface="Arial"/>
              </a:rPr>
              <a:t> </a:t>
            </a:r>
            <a:r>
              <a:rPr sz="2600" kern="0" spc="-25" dirty="0">
                <a:solidFill>
                  <a:sysClr val="windowText" lastClr="000000"/>
                </a:solidFill>
                <a:latin typeface="Arial"/>
                <a:cs typeface="Arial"/>
              </a:rPr>
              <a:t>the </a:t>
            </a:r>
            <a:r>
              <a:rPr sz="2600" kern="0" dirty="0">
                <a:solidFill>
                  <a:sysClr val="windowText" lastClr="000000"/>
                </a:solidFill>
                <a:latin typeface="Arial"/>
                <a:cs typeface="Arial"/>
              </a:rPr>
              <a:t>slowest</a:t>
            </a:r>
            <a:r>
              <a:rPr sz="2600" kern="0" spc="-70" dirty="0">
                <a:solidFill>
                  <a:sysClr val="windowText" lastClr="000000"/>
                </a:solidFill>
                <a:latin typeface="Arial"/>
                <a:cs typeface="Arial"/>
              </a:rPr>
              <a:t> </a:t>
            </a:r>
            <a:r>
              <a:rPr sz="2600" kern="0" dirty="0">
                <a:solidFill>
                  <a:sysClr val="windowText" lastClr="000000"/>
                </a:solidFill>
                <a:latin typeface="Arial"/>
                <a:cs typeface="Arial"/>
              </a:rPr>
              <a:t>pipeline</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stage</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65" dirty="0">
                <a:solidFill>
                  <a:sysClr val="windowText" lastClr="000000"/>
                </a:solidFill>
                <a:latin typeface="Arial"/>
                <a:cs typeface="Arial"/>
              </a:rPr>
              <a:t> </a:t>
            </a:r>
            <a:r>
              <a:rPr sz="2600" kern="0" spc="-10" dirty="0">
                <a:solidFill>
                  <a:sysClr val="windowText" lastClr="000000"/>
                </a:solidFill>
                <a:latin typeface="Arial"/>
                <a:cs typeface="Arial"/>
              </a:rPr>
              <a:t>complete.</a:t>
            </a:r>
            <a:endParaRPr sz="2600" kern="0">
              <a:solidFill>
                <a:sysClr val="windowText" lastClr="000000"/>
              </a:solidFill>
              <a:latin typeface="Arial"/>
              <a:cs typeface="Arial"/>
            </a:endParaRPr>
          </a:p>
          <a:p>
            <a:pPr marL="370205" marR="233679" indent="-332740">
              <a:lnSpc>
                <a:spcPct val="100600"/>
              </a:lnSpc>
              <a:spcBef>
                <a:spcPts val="640"/>
              </a:spcBef>
              <a:buClr>
                <a:srgbClr val="330066"/>
              </a:buClr>
              <a:buSzPct val="69230"/>
              <a:buFont typeface="Calibri"/>
              <a:buChar char="●"/>
              <a:tabLst>
                <a:tab pos="370205" algn="l"/>
                <a:tab pos="371475" algn="l"/>
              </a:tabLst>
            </a:pPr>
            <a:r>
              <a:rPr sz="2600" kern="0" dirty="0">
                <a:solidFill>
                  <a:sysClr val="windowText" lastClr="000000"/>
                </a:solidFill>
                <a:latin typeface="Arial"/>
                <a:cs typeface="Arial"/>
              </a:rPr>
              <a:t>Faster</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stages</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can</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only</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wait</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for</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the</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slowest</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one</a:t>
            </a:r>
            <a:r>
              <a:rPr sz="2600" kern="0" spc="-30" dirty="0">
                <a:solidFill>
                  <a:sysClr val="windowText" lastClr="000000"/>
                </a:solidFill>
                <a:latin typeface="Arial"/>
                <a:cs typeface="Arial"/>
              </a:rPr>
              <a:t> </a:t>
            </a:r>
            <a:r>
              <a:rPr sz="2600" kern="0" spc="-25" dirty="0">
                <a:solidFill>
                  <a:sysClr val="windowText" lastClr="000000"/>
                </a:solidFill>
                <a:latin typeface="Arial"/>
                <a:cs typeface="Arial"/>
              </a:rPr>
              <a:t>to </a:t>
            </a:r>
            <a:r>
              <a:rPr sz="2600" kern="0" spc="-10" dirty="0">
                <a:solidFill>
                  <a:sysClr val="windowText" lastClr="000000"/>
                </a:solidFill>
                <a:latin typeface="Arial"/>
                <a:cs typeface="Arial"/>
              </a:rPr>
              <a:t>complete.</a:t>
            </a:r>
            <a:endParaRPr sz="2600" kern="0">
              <a:solidFill>
                <a:sysClr val="windowText" lastClr="000000"/>
              </a:solidFill>
              <a:latin typeface="Arial"/>
              <a:cs typeface="Arial"/>
            </a:endParaRPr>
          </a:p>
          <a:p>
            <a:pPr marL="370205" marR="271780" indent="-332740" algn="just">
              <a:lnSpc>
                <a:spcPct val="100499"/>
              </a:lnSpc>
              <a:spcBef>
                <a:spcPts val="655"/>
              </a:spcBef>
              <a:buClr>
                <a:srgbClr val="330066"/>
              </a:buClr>
              <a:buSzPct val="69230"/>
              <a:buFont typeface="Calibri"/>
              <a:buChar char="●"/>
              <a:tabLst>
                <a:tab pos="370205" algn="l"/>
                <a:tab pos="371475" algn="l"/>
              </a:tabLst>
            </a:pPr>
            <a:r>
              <a:rPr sz="2600" kern="0" dirty="0">
                <a:solidFill>
                  <a:sysClr val="windowText" lastClr="000000"/>
                </a:solidFill>
                <a:latin typeface="Arial"/>
                <a:cs typeface="Arial"/>
              </a:rPr>
              <a:t>Since</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main</a:t>
            </a:r>
            <a:r>
              <a:rPr sz="2600" kern="0" spc="-30" dirty="0">
                <a:solidFill>
                  <a:sysClr val="windowText" lastClr="000000"/>
                </a:solidFill>
                <a:latin typeface="Arial"/>
                <a:cs typeface="Arial"/>
              </a:rPr>
              <a:t> </a:t>
            </a:r>
            <a:r>
              <a:rPr sz="2600" kern="0" dirty="0">
                <a:solidFill>
                  <a:sysClr val="windowText" lastClr="000000"/>
                </a:solidFill>
                <a:latin typeface="Arial"/>
                <a:cs typeface="Arial"/>
              </a:rPr>
              <a:t>memory</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is</a:t>
            </a:r>
            <a:r>
              <a:rPr sz="2600" kern="0" spc="-25" dirty="0">
                <a:solidFill>
                  <a:sysClr val="windowText" lastClr="000000"/>
                </a:solidFill>
                <a:latin typeface="Arial"/>
                <a:cs typeface="Arial"/>
              </a:rPr>
              <a:t> </a:t>
            </a:r>
            <a:r>
              <a:rPr sz="2600" kern="0" dirty="0">
                <a:solidFill>
                  <a:sysClr val="windowText" lastClr="000000"/>
                </a:solidFill>
                <a:latin typeface="Arial"/>
                <a:cs typeface="Arial"/>
              </a:rPr>
              <a:t>very</a:t>
            </a:r>
            <a:r>
              <a:rPr sz="2600" kern="0" spc="-25" dirty="0">
                <a:solidFill>
                  <a:sysClr val="windowText" lastClr="000000"/>
                </a:solidFill>
                <a:latin typeface="Arial"/>
                <a:cs typeface="Arial"/>
              </a:rPr>
              <a:t> </a:t>
            </a:r>
            <a:r>
              <a:rPr sz="2600" kern="0" dirty="0">
                <a:solidFill>
                  <a:sysClr val="windowText" lastClr="000000"/>
                </a:solidFill>
                <a:latin typeface="Arial"/>
                <a:cs typeface="Arial"/>
              </a:rPr>
              <a:t>slow</a:t>
            </a:r>
            <a:r>
              <a:rPr sz="2600" kern="0" spc="-25" dirty="0">
                <a:solidFill>
                  <a:sysClr val="windowText" lastClr="000000"/>
                </a:solidFill>
                <a:latin typeface="Arial"/>
                <a:cs typeface="Arial"/>
              </a:rPr>
              <a:t> </a:t>
            </a:r>
            <a:r>
              <a:rPr sz="2600" kern="0" dirty="0">
                <a:solidFill>
                  <a:sysClr val="windowText" lastClr="000000"/>
                </a:solidFill>
                <a:latin typeface="Arial"/>
                <a:cs typeface="Arial"/>
              </a:rPr>
              <a:t>compared</a:t>
            </a:r>
            <a:r>
              <a:rPr sz="2600" kern="0" spc="-30"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20" dirty="0">
                <a:solidFill>
                  <a:sysClr val="windowText" lastClr="000000"/>
                </a:solidFill>
                <a:latin typeface="Arial"/>
                <a:cs typeface="Arial"/>
              </a:rPr>
              <a:t> </a:t>
            </a:r>
            <a:r>
              <a:rPr sz="2600" kern="0" spc="-25" dirty="0">
                <a:solidFill>
                  <a:sysClr val="windowText" lastClr="000000"/>
                </a:solidFill>
                <a:latin typeface="Arial"/>
                <a:cs typeface="Arial"/>
              </a:rPr>
              <a:t>the </a:t>
            </a:r>
            <a:r>
              <a:rPr sz="2600" kern="0" dirty="0">
                <a:solidFill>
                  <a:sysClr val="windowText" lastClr="000000"/>
                </a:solidFill>
                <a:latin typeface="Arial"/>
                <a:cs typeface="Arial"/>
              </a:rPr>
              <a:t>execution,</a:t>
            </a:r>
            <a:r>
              <a:rPr sz="2600" kern="0" spc="-55" dirty="0">
                <a:solidFill>
                  <a:sysClr val="windowText" lastClr="000000"/>
                </a:solidFill>
                <a:latin typeface="Arial"/>
                <a:cs typeface="Arial"/>
              </a:rPr>
              <a:t> </a:t>
            </a:r>
            <a:r>
              <a:rPr sz="2600" kern="0" dirty="0">
                <a:solidFill>
                  <a:sysClr val="windowText" lastClr="000000"/>
                </a:solidFill>
                <a:latin typeface="Arial"/>
                <a:cs typeface="Arial"/>
              </a:rPr>
              <a:t>if</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each</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instruction</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needs</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be</a:t>
            </a:r>
            <a:r>
              <a:rPr sz="2600" kern="0" spc="-40" dirty="0">
                <a:solidFill>
                  <a:sysClr val="windowText" lastClr="000000"/>
                </a:solidFill>
                <a:latin typeface="Arial"/>
                <a:cs typeface="Arial"/>
              </a:rPr>
              <a:t> </a:t>
            </a:r>
            <a:r>
              <a:rPr sz="2600" kern="0" spc="-10" dirty="0">
                <a:solidFill>
                  <a:sysClr val="windowText" lastClr="000000"/>
                </a:solidFill>
                <a:latin typeface="Arial"/>
                <a:cs typeface="Arial"/>
              </a:rPr>
              <a:t>fetched </a:t>
            </a:r>
            <a:r>
              <a:rPr sz="2600" kern="0" dirty="0">
                <a:solidFill>
                  <a:sysClr val="windowText" lastClr="000000"/>
                </a:solidFill>
                <a:latin typeface="Arial"/>
                <a:cs typeface="Arial"/>
              </a:rPr>
              <a:t>from</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main</a:t>
            </a:r>
            <a:r>
              <a:rPr sz="2600" kern="0" spc="-35" dirty="0">
                <a:solidFill>
                  <a:sysClr val="windowText" lastClr="000000"/>
                </a:solidFill>
                <a:latin typeface="Arial"/>
                <a:cs typeface="Arial"/>
              </a:rPr>
              <a:t> </a:t>
            </a:r>
            <a:r>
              <a:rPr sz="2600" kern="0" spc="-10" dirty="0">
                <a:solidFill>
                  <a:sysClr val="windowText" lastClr="000000"/>
                </a:solidFill>
                <a:latin typeface="Arial"/>
                <a:cs typeface="Arial"/>
              </a:rPr>
              <a:t>memory,</a:t>
            </a:r>
            <a:r>
              <a:rPr sz="2600" kern="0" spc="-145" dirty="0">
                <a:solidFill>
                  <a:sysClr val="windowText" lastClr="000000"/>
                </a:solidFill>
                <a:latin typeface="Arial"/>
                <a:cs typeface="Arial"/>
              </a:rPr>
              <a:t> </a:t>
            </a:r>
            <a:r>
              <a:rPr sz="2600" kern="0" dirty="0">
                <a:solidFill>
                  <a:sysClr val="windowText" lastClr="000000"/>
                </a:solidFill>
                <a:latin typeface="Arial"/>
                <a:cs typeface="Arial"/>
              </a:rPr>
              <a:t>pipeline</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is</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almost</a:t>
            </a:r>
            <a:r>
              <a:rPr sz="2600" kern="0" spc="-40" dirty="0">
                <a:solidFill>
                  <a:sysClr val="windowText" lastClr="000000"/>
                </a:solidFill>
                <a:latin typeface="Arial"/>
                <a:cs typeface="Arial"/>
              </a:rPr>
              <a:t> </a:t>
            </a:r>
            <a:r>
              <a:rPr sz="2600" kern="0" spc="-10" dirty="0">
                <a:solidFill>
                  <a:sysClr val="windowText" lastClr="000000"/>
                </a:solidFill>
                <a:latin typeface="Arial"/>
                <a:cs typeface="Arial"/>
              </a:rPr>
              <a:t>useless.</a:t>
            </a:r>
            <a:endParaRPr sz="2600" kern="0">
              <a:solidFill>
                <a:sysClr val="windowText" lastClr="000000"/>
              </a:solidFill>
              <a:latin typeface="Arial"/>
              <a:cs typeface="Arial"/>
            </a:endParaRPr>
          </a:p>
          <a:p>
            <a:pPr marL="372110" indent="-334010" algn="just">
              <a:spcBef>
                <a:spcPts val="670"/>
              </a:spcBef>
              <a:buClr>
                <a:srgbClr val="330066"/>
              </a:buClr>
              <a:buSzPct val="69230"/>
              <a:buFont typeface="Calibri"/>
              <a:buChar char="●"/>
              <a:tabLst>
                <a:tab pos="372110" algn="l"/>
              </a:tabLst>
            </a:pPr>
            <a:r>
              <a:rPr sz="2600" kern="0" spc="-20" dirty="0">
                <a:solidFill>
                  <a:sysClr val="windowText" lastClr="000000"/>
                </a:solidFill>
                <a:latin typeface="Arial"/>
                <a:cs typeface="Arial"/>
              </a:rPr>
              <a:t>Fortunately,</a:t>
            </a:r>
            <a:r>
              <a:rPr sz="2600" kern="0" spc="-110" dirty="0">
                <a:solidFill>
                  <a:sysClr val="windowText" lastClr="000000"/>
                </a:solidFill>
                <a:latin typeface="Arial"/>
                <a:cs typeface="Arial"/>
              </a:rPr>
              <a:t> </a:t>
            </a:r>
            <a:r>
              <a:rPr sz="2600" kern="0" dirty="0">
                <a:solidFill>
                  <a:sysClr val="windowText" lastClr="000000"/>
                </a:solidFill>
                <a:latin typeface="Arial"/>
                <a:cs typeface="Arial"/>
              </a:rPr>
              <a:t>we</a:t>
            </a:r>
            <a:r>
              <a:rPr sz="2600" kern="0" spc="-15" dirty="0">
                <a:solidFill>
                  <a:sysClr val="windowText" lastClr="000000"/>
                </a:solidFill>
                <a:latin typeface="Arial"/>
                <a:cs typeface="Arial"/>
              </a:rPr>
              <a:t> </a:t>
            </a:r>
            <a:r>
              <a:rPr sz="2600" kern="0" dirty="0">
                <a:solidFill>
                  <a:sysClr val="windowText" lastClr="000000"/>
                </a:solidFill>
                <a:latin typeface="Arial"/>
                <a:cs typeface="Arial"/>
              </a:rPr>
              <a:t>have </a:t>
            </a:r>
            <a:r>
              <a:rPr sz="2600" kern="0" spc="-10" dirty="0">
                <a:solidFill>
                  <a:sysClr val="windowText" lastClr="000000"/>
                </a:solidFill>
                <a:latin typeface="Arial"/>
                <a:cs typeface="Arial"/>
              </a:rPr>
              <a:t>cache.</a:t>
            </a:r>
            <a:endParaRPr sz="26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56C9C9C5-2594-EAA6-8A8C-E72B193BE84B}"/>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D9446CB8-D097-4832-BB9A-5ACAA775CB78}"/>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139</a:t>
            </a:fld>
            <a:endParaRPr lang="en-US" kern="0">
              <a:solidFill>
                <a:prstClr val="black">
                  <a:tint val="75000"/>
                </a:prstClr>
              </a:solidFill>
            </a:endParaRPr>
          </a:p>
        </p:txBody>
      </p:sp>
    </p:spTree>
    <p:extLst>
      <p:ext uri="{BB962C8B-B14F-4D97-AF65-F5344CB8AC3E}">
        <p14:creationId xmlns:p14="http://schemas.microsoft.com/office/powerpoint/2010/main" val="2990825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0"/>
            <a:ext cx="9389533" cy="1213153"/>
          </a:xfrm>
          <a:prstGeom prst="rect">
            <a:avLst/>
          </a:prstGeom>
        </p:spPr>
        <p:txBody>
          <a:bodyPr vert="horz" wrap="square" lIns="0" tIns="607060" rIns="0" bIns="0" rtlCol="0">
            <a:spAutoFit/>
          </a:bodyPr>
          <a:lstStyle/>
          <a:p>
            <a:pPr marL="12700">
              <a:spcBef>
                <a:spcPts val="100"/>
              </a:spcBef>
            </a:pPr>
            <a:r>
              <a:rPr dirty="0"/>
              <a:t>Pipeline</a:t>
            </a:r>
            <a:r>
              <a:rPr spc="-180" dirty="0"/>
              <a:t> </a:t>
            </a:r>
            <a:r>
              <a:rPr spc="-10" dirty="0"/>
              <a:t>Performance</a:t>
            </a:r>
          </a:p>
        </p:txBody>
      </p:sp>
      <p:sp>
        <p:nvSpPr>
          <p:cNvPr id="3" name="object 3"/>
          <p:cNvSpPr txBox="1"/>
          <p:nvPr/>
        </p:nvSpPr>
        <p:spPr>
          <a:xfrm>
            <a:off x="2020570" y="1755140"/>
            <a:ext cx="8004809" cy="3886200"/>
          </a:xfrm>
          <a:prstGeom prst="rect">
            <a:avLst/>
          </a:prstGeom>
        </p:spPr>
        <p:txBody>
          <a:bodyPr vert="horz" wrap="square" lIns="0" tIns="10795" rIns="0" bIns="0" rtlCol="0">
            <a:spAutoFit/>
          </a:bodyPr>
          <a:lstStyle/>
          <a:p>
            <a:pPr marL="382905" marR="43180" indent="-332740">
              <a:lnSpc>
                <a:spcPct val="100400"/>
              </a:lnSpc>
              <a:spcBef>
                <a:spcPts val="85"/>
              </a:spcBef>
              <a:buClr>
                <a:srgbClr val="330066"/>
              </a:buClr>
              <a:buSzPct val="70000"/>
              <a:buFont typeface="Calibri"/>
              <a:buChar char="●"/>
              <a:tabLst>
                <a:tab pos="382905" algn="l"/>
              </a:tabLst>
            </a:pPr>
            <a:r>
              <a:rPr sz="3000" kern="0" dirty="0">
                <a:solidFill>
                  <a:sysClr val="windowText" lastClr="000000"/>
                </a:solidFill>
                <a:latin typeface="Arial"/>
                <a:cs typeface="Arial"/>
              </a:rPr>
              <a:t>The</a:t>
            </a:r>
            <a:r>
              <a:rPr sz="3000" kern="0" spc="-45" dirty="0">
                <a:solidFill>
                  <a:sysClr val="windowText" lastClr="000000"/>
                </a:solidFill>
                <a:latin typeface="Arial"/>
                <a:cs typeface="Arial"/>
              </a:rPr>
              <a:t> </a:t>
            </a:r>
            <a:r>
              <a:rPr sz="3000" kern="0" dirty="0">
                <a:solidFill>
                  <a:sysClr val="windowText" lastClr="000000"/>
                </a:solidFill>
                <a:latin typeface="Arial"/>
                <a:cs typeface="Arial"/>
              </a:rPr>
              <a:t>potential</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increase</a:t>
            </a:r>
            <a:r>
              <a:rPr sz="3000" kern="0" spc="-30" dirty="0">
                <a:solidFill>
                  <a:sysClr val="windowText" lastClr="000000"/>
                </a:solidFill>
                <a:latin typeface="Arial"/>
                <a:cs typeface="Arial"/>
              </a:rPr>
              <a:t> </a:t>
            </a:r>
            <a:r>
              <a:rPr sz="3000" kern="0" dirty="0">
                <a:solidFill>
                  <a:sysClr val="windowText" lastClr="000000"/>
                </a:solidFill>
                <a:latin typeface="Arial"/>
                <a:cs typeface="Arial"/>
              </a:rPr>
              <a:t>in</a:t>
            </a:r>
            <a:r>
              <a:rPr sz="3000" kern="0" spc="-35" dirty="0">
                <a:solidFill>
                  <a:sysClr val="windowText" lastClr="000000"/>
                </a:solidFill>
                <a:latin typeface="Arial"/>
                <a:cs typeface="Arial"/>
              </a:rPr>
              <a:t> </a:t>
            </a:r>
            <a:r>
              <a:rPr sz="3000" kern="0" spc="-10" dirty="0">
                <a:solidFill>
                  <a:sysClr val="windowText" lastClr="000000"/>
                </a:solidFill>
                <a:latin typeface="Arial"/>
                <a:cs typeface="Arial"/>
              </a:rPr>
              <a:t>performance </a:t>
            </a:r>
            <a:r>
              <a:rPr sz="3000" kern="0" dirty="0">
                <a:solidFill>
                  <a:sysClr val="windowText" lastClr="000000"/>
                </a:solidFill>
                <a:latin typeface="Arial"/>
                <a:cs typeface="Arial"/>
              </a:rPr>
              <a:t>resulting</a:t>
            </a:r>
            <a:r>
              <a:rPr sz="3000" kern="0" spc="-45" dirty="0">
                <a:solidFill>
                  <a:sysClr val="windowText" lastClr="000000"/>
                </a:solidFill>
                <a:latin typeface="Arial"/>
                <a:cs typeface="Arial"/>
              </a:rPr>
              <a:t> </a:t>
            </a:r>
            <a:r>
              <a:rPr sz="3000" kern="0" dirty="0">
                <a:solidFill>
                  <a:sysClr val="windowText" lastClr="000000"/>
                </a:solidFill>
                <a:latin typeface="Arial"/>
                <a:cs typeface="Arial"/>
              </a:rPr>
              <a:t>from</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pipelining</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is</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proportional</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to</a:t>
            </a:r>
            <a:r>
              <a:rPr sz="3000" kern="0" spc="-40" dirty="0">
                <a:solidFill>
                  <a:sysClr val="windowText" lastClr="000000"/>
                </a:solidFill>
                <a:latin typeface="Arial"/>
                <a:cs typeface="Arial"/>
              </a:rPr>
              <a:t> </a:t>
            </a:r>
            <a:r>
              <a:rPr sz="3000" kern="0" spc="-25" dirty="0">
                <a:solidFill>
                  <a:sysClr val="windowText" lastClr="000000"/>
                </a:solidFill>
                <a:latin typeface="Arial"/>
                <a:cs typeface="Arial"/>
              </a:rPr>
              <a:t>the </a:t>
            </a:r>
            <a:r>
              <a:rPr sz="3000" kern="0" dirty="0">
                <a:solidFill>
                  <a:sysClr val="windowText" lastClr="000000"/>
                </a:solidFill>
                <a:latin typeface="Arial"/>
                <a:cs typeface="Arial"/>
              </a:rPr>
              <a:t>number</a:t>
            </a:r>
            <a:r>
              <a:rPr sz="3000" kern="0" spc="-30" dirty="0">
                <a:solidFill>
                  <a:sysClr val="windowText" lastClr="000000"/>
                </a:solidFill>
                <a:latin typeface="Arial"/>
                <a:cs typeface="Arial"/>
              </a:rPr>
              <a:t> </a:t>
            </a:r>
            <a:r>
              <a:rPr sz="3000" kern="0" dirty="0">
                <a:solidFill>
                  <a:sysClr val="windowText" lastClr="000000"/>
                </a:solidFill>
                <a:latin typeface="Arial"/>
                <a:cs typeface="Arial"/>
              </a:rPr>
              <a:t>of</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pipeline</a:t>
            </a:r>
            <a:r>
              <a:rPr sz="3000" kern="0" spc="-35" dirty="0">
                <a:solidFill>
                  <a:sysClr val="windowText" lastClr="000000"/>
                </a:solidFill>
                <a:latin typeface="Arial"/>
                <a:cs typeface="Arial"/>
              </a:rPr>
              <a:t> </a:t>
            </a:r>
            <a:r>
              <a:rPr sz="3000" kern="0" spc="-10" dirty="0">
                <a:solidFill>
                  <a:sysClr val="windowText" lastClr="000000"/>
                </a:solidFill>
                <a:latin typeface="Arial"/>
                <a:cs typeface="Arial"/>
              </a:rPr>
              <a:t>stages.</a:t>
            </a:r>
            <a:endParaRPr sz="3000" kern="0">
              <a:solidFill>
                <a:sysClr val="windowText" lastClr="000000"/>
              </a:solidFill>
              <a:latin typeface="Arial"/>
              <a:cs typeface="Arial"/>
            </a:endParaRPr>
          </a:p>
          <a:p>
            <a:pPr marL="382905" marR="88900" indent="-332740">
              <a:lnSpc>
                <a:spcPct val="100400"/>
              </a:lnSpc>
              <a:spcBef>
                <a:spcPts val="745"/>
              </a:spcBef>
              <a:buClr>
                <a:srgbClr val="330066"/>
              </a:buClr>
              <a:buSzPct val="70000"/>
              <a:buFont typeface="Calibri"/>
              <a:buChar char="●"/>
              <a:tabLst>
                <a:tab pos="382905" algn="l"/>
              </a:tabLst>
            </a:pPr>
            <a:r>
              <a:rPr sz="3000" kern="0" dirty="0">
                <a:solidFill>
                  <a:sysClr val="windowText" lastClr="000000"/>
                </a:solidFill>
                <a:latin typeface="Arial"/>
                <a:cs typeface="Arial"/>
              </a:rPr>
              <a:t>However,</a:t>
            </a:r>
            <a:r>
              <a:rPr sz="3000" kern="0" spc="-135" dirty="0">
                <a:solidFill>
                  <a:sysClr val="windowText" lastClr="000000"/>
                </a:solidFill>
                <a:latin typeface="Arial"/>
                <a:cs typeface="Arial"/>
              </a:rPr>
              <a:t> </a:t>
            </a:r>
            <a:r>
              <a:rPr sz="3000" kern="0" dirty="0">
                <a:solidFill>
                  <a:sysClr val="windowText" lastClr="000000"/>
                </a:solidFill>
                <a:latin typeface="Arial"/>
                <a:cs typeface="Arial"/>
              </a:rPr>
              <a:t>this</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increase</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would</a:t>
            </a:r>
            <a:r>
              <a:rPr sz="3000" kern="0" spc="-50" dirty="0">
                <a:solidFill>
                  <a:sysClr val="windowText" lastClr="000000"/>
                </a:solidFill>
                <a:latin typeface="Arial"/>
                <a:cs typeface="Arial"/>
              </a:rPr>
              <a:t> </a:t>
            </a:r>
            <a:r>
              <a:rPr sz="3000" kern="0" dirty="0">
                <a:solidFill>
                  <a:sysClr val="windowText" lastClr="000000"/>
                </a:solidFill>
                <a:latin typeface="Arial"/>
                <a:cs typeface="Arial"/>
              </a:rPr>
              <a:t>be</a:t>
            </a:r>
            <a:r>
              <a:rPr sz="3000" kern="0" spc="-40" dirty="0">
                <a:solidFill>
                  <a:sysClr val="windowText" lastClr="000000"/>
                </a:solidFill>
                <a:latin typeface="Arial"/>
                <a:cs typeface="Arial"/>
              </a:rPr>
              <a:t> </a:t>
            </a:r>
            <a:r>
              <a:rPr sz="3000" kern="0" spc="-10" dirty="0">
                <a:solidFill>
                  <a:sysClr val="windowText" lastClr="000000"/>
                </a:solidFill>
                <a:latin typeface="Arial"/>
                <a:cs typeface="Arial"/>
              </a:rPr>
              <a:t>achieved </a:t>
            </a:r>
            <a:r>
              <a:rPr sz="3000" kern="0" dirty="0">
                <a:solidFill>
                  <a:sysClr val="windowText" lastClr="000000"/>
                </a:solidFill>
                <a:latin typeface="Arial"/>
                <a:cs typeface="Arial"/>
              </a:rPr>
              <a:t>only</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if</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all</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pipeline</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stages</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require</a:t>
            </a:r>
            <a:r>
              <a:rPr sz="3000" kern="0" spc="-20"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25" dirty="0">
                <a:solidFill>
                  <a:sysClr val="windowText" lastClr="000000"/>
                </a:solidFill>
                <a:latin typeface="Arial"/>
                <a:cs typeface="Arial"/>
              </a:rPr>
              <a:t> </a:t>
            </a:r>
            <a:r>
              <a:rPr sz="3000" kern="0" spc="-20" dirty="0">
                <a:solidFill>
                  <a:sysClr val="windowText" lastClr="000000"/>
                </a:solidFill>
                <a:latin typeface="Arial"/>
                <a:cs typeface="Arial"/>
              </a:rPr>
              <a:t>same </a:t>
            </a:r>
            <a:r>
              <a:rPr sz="3000" kern="0" dirty="0">
                <a:solidFill>
                  <a:sysClr val="windowText" lastClr="000000"/>
                </a:solidFill>
                <a:latin typeface="Arial"/>
                <a:cs typeface="Arial"/>
              </a:rPr>
              <a:t>time</a:t>
            </a:r>
            <a:r>
              <a:rPr sz="3000" kern="0" spc="-30" dirty="0">
                <a:solidFill>
                  <a:sysClr val="windowText" lastClr="000000"/>
                </a:solidFill>
                <a:latin typeface="Arial"/>
                <a:cs typeface="Arial"/>
              </a:rPr>
              <a:t> </a:t>
            </a:r>
            <a:r>
              <a:rPr sz="3000" kern="0" dirty="0">
                <a:solidFill>
                  <a:sysClr val="windowText" lastClr="000000"/>
                </a:solidFill>
                <a:latin typeface="Arial"/>
                <a:cs typeface="Arial"/>
              </a:rPr>
              <a:t>to</a:t>
            </a:r>
            <a:r>
              <a:rPr sz="3000" kern="0" spc="-20" dirty="0">
                <a:solidFill>
                  <a:sysClr val="windowText" lastClr="000000"/>
                </a:solidFill>
                <a:latin typeface="Arial"/>
                <a:cs typeface="Arial"/>
              </a:rPr>
              <a:t> </a:t>
            </a:r>
            <a:r>
              <a:rPr sz="3000" kern="0" dirty="0">
                <a:solidFill>
                  <a:sysClr val="windowText" lastClr="000000"/>
                </a:solidFill>
                <a:latin typeface="Arial"/>
                <a:cs typeface="Arial"/>
              </a:rPr>
              <a:t>complete,</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and</a:t>
            </a:r>
            <a:r>
              <a:rPr sz="3000" kern="0" spc="-20" dirty="0">
                <a:solidFill>
                  <a:sysClr val="windowText" lastClr="000000"/>
                </a:solidFill>
                <a:latin typeface="Arial"/>
                <a:cs typeface="Arial"/>
              </a:rPr>
              <a:t> </a:t>
            </a:r>
            <a:r>
              <a:rPr sz="3000" kern="0" dirty="0">
                <a:solidFill>
                  <a:sysClr val="windowText" lastClr="000000"/>
                </a:solidFill>
                <a:latin typeface="Arial"/>
                <a:cs typeface="Arial"/>
              </a:rPr>
              <a:t>there</a:t>
            </a:r>
            <a:r>
              <a:rPr sz="3000" kern="0" spc="-20" dirty="0">
                <a:solidFill>
                  <a:sysClr val="windowText" lastClr="000000"/>
                </a:solidFill>
                <a:latin typeface="Arial"/>
                <a:cs typeface="Arial"/>
              </a:rPr>
              <a:t> </a:t>
            </a:r>
            <a:r>
              <a:rPr sz="3000" kern="0" dirty="0">
                <a:solidFill>
                  <a:sysClr val="windowText" lastClr="000000"/>
                </a:solidFill>
                <a:latin typeface="Arial"/>
                <a:cs typeface="Arial"/>
              </a:rPr>
              <a:t>is</a:t>
            </a:r>
            <a:r>
              <a:rPr sz="3000" kern="0" spc="-20" dirty="0">
                <a:solidFill>
                  <a:sysClr val="windowText" lastClr="000000"/>
                </a:solidFill>
                <a:latin typeface="Arial"/>
                <a:cs typeface="Arial"/>
              </a:rPr>
              <a:t> </a:t>
            </a:r>
            <a:r>
              <a:rPr sz="3000" kern="0" dirty="0">
                <a:solidFill>
                  <a:sysClr val="windowText" lastClr="000000"/>
                </a:solidFill>
                <a:latin typeface="Arial"/>
                <a:cs typeface="Arial"/>
              </a:rPr>
              <a:t>no</a:t>
            </a:r>
            <a:r>
              <a:rPr sz="3000" kern="0" spc="-30" dirty="0">
                <a:solidFill>
                  <a:sysClr val="windowText" lastClr="000000"/>
                </a:solidFill>
                <a:latin typeface="Arial"/>
                <a:cs typeface="Arial"/>
              </a:rPr>
              <a:t> </a:t>
            </a:r>
            <a:r>
              <a:rPr sz="3000" kern="0" spc="-10" dirty="0">
                <a:solidFill>
                  <a:sysClr val="windowText" lastClr="000000"/>
                </a:solidFill>
                <a:latin typeface="Arial"/>
                <a:cs typeface="Arial"/>
              </a:rPr>
              <a:t>interruption </a:t>
            </a:r>
            <a:r>
              <a:rPr sz="3000" kern="0" dirty="0">
                <a:solidFill>
                  <a:sysClr val="windowText" lastClr="000000"/>
                </a:solidFill>
                <a:latin typeface="Arial"/>
                <a:cs typeface="Arial"/>
              </a:rPr>
              <a:t>throughout</a:t>
            </a:r>
            <a:r>
              <a:rPr sz="3000" kern="0" spc="-70" dirty="0">
                <a:solidFill>
                  <a:sysClr val="windowText" lastClr="000000"/>
                </a:solidFill>
                <a:latin typeface="Arial"/>
                <a:cs typeface="Arial"/>
              </a:rPr>
              <a:t> </a:t>
            </a:r>
            <a:r>
              <a:rPr sz="3000" kern="0" dirty="0">
                <a:solidFill>
                  <a:sysClr val="windowText" lastClr="000000"/>
                </a:solidFill>
                <a:latin typeface="Arial"/>
                <a:cs typeface="Arial"/>
              </a:rPr>
              <a:t>program</a:t>
            </a:r>
            <a:r>
              <a:rPr sz="3000" kern="0" spc="-65" dirty="0">
                <a:solidFill>
                  <a:sysClr val="windowText" lastClr="000000"/>
                </a:solidFill>
                <a:latin typeface="Arial"/>
                <a:cs typeface="Arial"/>
              </a:rPr>
              <a:t> </a:t>
            </a:r>
            <a:r>
              <a:rPr sz="3000" kern="0" spc="-10" dirty="0">
                <a:solidFill>
                  <a:sysClr val="windowText" lastClr="000000"/>
                </a:solidFill>
                <a:latin typeface="Arial"/>
                <a:cs typeface="Arial"/>
              </a:rPr>
              <a:t>execution.</a:t>
            </a:r>
            <a:endParaRPr sz="3000" kern="0">
              <a:solidFill>
                <a:sysClr val="windowText" lastClr="000000"/>
              </a:solidFill>
              <a:latin typeface="Arial"/>
              <a:cs typeface="Arial"/>
            </a:endParaRPr>
          </a:p>
          <a:p>
            <a:pPr marL="383540" indent="-332740">
              <a:spcBef>
                <a:spcPts val="770"/>
              </a:spcBef>
              <a:buClr>
                <a:srgbClr val="330066"/>
              </a:buClr>
              <a:buSzPct val="70000"/>
              <a:buFont typeface="Calibri"/>
              <a:buChar char="●"/>
              <a:tabLst>
                <a:tab pos="383540" algn="l"/>
              </a:tabLst>
            </a:pPr>
            <a:r>
              <a:rPr sz="3000" kern="0" spc="-10" dirty="0">
                <a:solidFill>
                  <a:sysClr val="windowText" lastClr="000000"/>
                </a:solidFill>
                <a:latin typeface="Arial"/>
                <a:cs typeface="Arial"/>
              </a:rPr>
              <a:t>Unfortunately,</a:t>
            </a:r>
            <a:r>
              <a:rPr sz="3000" kern="0" spc="-145" dirty="0">
                <a:solidFill>
                  <a:sysClr val="windowText" lastClr="000000"/>
                </a:solidFill>
                <a:latin typeface="Arial"/>
                <a:cs typeface="Arial"/>
              </a:rPr>
              <a:t> </a:t>
            </a:r>
            <a:r>
              <a:rPr sz="3000" kern="0" dirty="0">
                <a:solidFill>
                  <a:sysClr val="windowText" lastClr="000000"/>
                </a:solidFill>
                <a:latin typeface="Arial"/>
                <a:cs typeface="Arial"/>
              </a:rPr>
              <a:t>this</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is</a:t>
            </a:r>
            <a:r>
              <a:rPr sz="3000" kern="0" spc="-30" dirty="0">
                <a:solidFill>
                  <a:sysClr val="windowText" lastClr="000000"/>
                </a:solidFill>
                <a:latin typeface="Arial"/>
                <a:cs typeface="Arial"/>
              </a:rPr>
              <a:t> </a:t>
            </a:r>
            <a:r>
              <a:rPr sz="3000" kern="0" dirty="0">
                <a:solidFill>
                  <a:sysClr val="windowText" lastClr="000000"/>
                </a:solidFill>
                <a:latin typeface="Arial"/>
                <a:cs typeface="Arial"/>
              </a:rPr>
              <a:t>not</a:t>
            </a:r>
            <a:r>
              <a:rPr sz="3000" kern="0" spc="-25" dirty="0">
                <a:solidFill>
                  <a:sysClr val="windowText" lastClr="000000"/>
                </a:solidFill>
                <a:latin typeface="Arial"/>
                <a:cs typeface="Arial"/>
              </a:rPr>
              <a:t> </a:t>
            </a:r>
            <a:r>
              <a:rPr sz="3000" kern="0" spc="-10" dirty="0">
                <a:solidFill>
                  <a:sysClr val="windowText" lastClr="000000"/>
                </a:solidFill>
                <a:latin typeface="Arial"/>
                <a:cs typeface="Arial"/>
              </a:rPr>
              <a:t>true.</a:t>
            </a:r>
            <a:endParaRPr sz="30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C9C4AD74-4FBB-4525-AA06-E8C696FAE24C}"/>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5252D302-DCC6-A3C5-D146-FAD86C0C87C3}"/>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140</a:t>
            </a:fld>
            <a:endParaRPr lang="en-US" kern="0">
              <a:solidFill>
                <a:prstClr val="black">
                  <a:tint val="75000"/>
                </a:prstClr>
              </a:solidFill>
            </a:endParaRPr>
          </a:p>
        </p:txBody>
      </p:sp>
    </p:spTree>
    <p:extLst>
      <p:ext uri="{BB962C8B-B14F-4D97-AF65-F5344CB8AC3E}">
        <p14:creationId xmlns:p14="http://schemas.microsoft.com/office/powerpoint/2010/main" val="174089188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53328" y="73285"/>
            <a:ext cx="9389533" cy="1213153"/>
          </a:xfrm>
          <a:prstGeom prst="rect">
            <a:avLst/>
          </a:prstGeom>
        </p:spPr>
        <p:txBody>
          <a:bodyPr vert="horz" wrap="square" lIns="0" tIns="607060" rIns="0" bIns="0" rtlCol="0">
            <a:spAutoFit/>
          </a:bodyPr>
          <a:lstStyle/>
          <a:p>
            <a:pPr marL="12700">
              <a:spcBef>
                <a:spcPts val="100"/>
              </a:spcBef>
            </a:pPr>
            <a:r>
              <a:rPr dirty="0"/>
              <a:t>Pipeline</a:t>
            </a:r>
            <a:r>
              <a:rPr spc="-180" dirty="0"/>
              <a:t> </a:t>
            </a:r>
            <a:r>
              <a:rPr spc="-10" dirty="0"/>
              <a:t>Performance</a:t>
            </a:r>
          </a:p>
        </p:txBody>
      </p:sp>
      <p:graphicFrame>
        <p:nvGraphicFramePr>
          <p:cNvPr id="3" name="object 3"/>
          <p:cNvGraphicFramePr>
            <a:graphicFrameLocks noGrp="1"/>
          </p:cNvGraphicFramePr>
          <p:nvPr/>
        </p:nvGraphicFramePr>
        <p:xfrm>
          <a:off x="2089151" y="1613713"/>
          <a:ext cx="7313292" cy="4054474"/>
        </p:xfrm>
        <a:graphic>
          <a:graphicData uri="http://schemas.openxmlformats.org/drawingml/2006/table">
            <a:tbl>
              <a:tblPr firstRow="1" bandRow="1">
                <a:tableStyleId>{2D5ABB26-0587-4C30-8999-92F81FD0307C}</a:tableStyleId>
              </a:tblPr>
              <a:tblGrid>
                <a:gridCol w="1052830">
                  <a:extLst>
                    <a:ext uri="{9D8B030D-6E8A-4147-A177-3AD203B41FA5}">
                      <a16:colId xmlns:a16="http://schemas.microsoft.com/office/drawing/2014/main" val="20000"/>
                    </a:ext>
                  </a:extLst>
                </a:gridCol>
                <a:gridCol w="496569">
                  <a:extLst>
                    <a:ext uri="{9D8B030D-6E8A-4147-A177-3AD203B41FA5}">
                      <a16:colId xmlns:a16="http://schemas.microsoft.com/office/drawing/2014/main" val="20001"/>
                    </a:ext>
                  </a:extLst>
                </a:gridCol>
                <a:gridCol w="671830">
                  <a:extLst>
                    <a:ext uri="{9D8B030D-6E8A-4147-A177-3AD203B41FA5}">
                      <a16:colId xmlns:a16="http://schemas.microsoft.com/office/drawing/2014/main" val="20002"/>
                    </a:ext>
                  </a:extLst>
                </a:gridCol>
                <a:gridCol w="673100">
                  <a:extLst>
                    <a:ext uri="{9D8B030D-6E8A-4147-A177-3AD203B41FA5}">
                      <a16:colId xmlns:a16="http://schemas.microsoft.com/office/drawing/2014/main" val="20003"/>
                    </a:ext>
                  </a:extLst>
                </a:gridCol>
                <a:gridCol w="673099">
                  <a:extLst>
                    <a:ext uri="{9D8B030D-6E8A-4147-A177-3AD203B41FA5}">
                      <a16:colId xmlns:a16="http://schemas.microsoft.com/office/drawing/2014/main" val="20004"/>
                    </a:ext>
                  </a:extLst>
                </a:gridCol>
                <a:gridCol w="677545">
                  <a:extLst>
                    <a:ext uri="{9D8B030D-6E8A-4147-A177-3AD203B41FA5}">
                      <a16:colId xmlns:a16="http://schemas.microsoft.com/office/drawing/2014/main" val="20005"/>
                    </a:ext>
                  </a:extLst>
                </a:gridCol>
                <a:gridCol w="668654">
                  <a:extLst>
                    <a:ext uri="{9D8B030D-6E8A-4147-A177-3AD203B41FA5}">
                      <a16:colId xmlns:a16="http://schemas.microsoft.com/office/drawing/2014/main" val="20006"/>
                    </a:ext>
                  </a:extLst>
                </a:gridCol>
                <a:gridCol w="673100">
                  <a:extLst>
                    <a:ext uri="{9D8B030D-6E8A-4147-A177-3AD203B41FA5}">
                      <a16:colId xmlns:a16="http://schemas.microsoft.com/office/drawing/2014/main" val="20007"/>
                    </a:ext>
                  </a:extLst>
                </a:gridCol>
                <a:gridCol w="673100">
                  <a:extLst>
                    <a:ext uri="{9D8B030D-6E8A-4147-A177-3AD203B41FA5}">
                      <a16:colId xmlns:a16="http://schemas.microsoft.com/office/drawing/2014/main" val="20008"/>
                    </a:ext>
                  </a:extLst>
                </a:gridCol>
                <a:gridCol w="1053465">
                  <a:extLst>
                    <a:ext uri="{9D8B030D-6E8A-4147-A177-3AD203B41FA5}">
                      <a16:colId xmlns:a16="http://schemas.microsoft.com/office/drawing/2014/main" val="20009"/>
                    </a:ext>
                  </a:extLst>
                </a:gridCol>
              </a:tblGrid>
              <a:tr h="538480">
                <a:tc>
                  <a:txBody>
                    <a:bodyPr/>
                    <a:lstStyle/>
                    <a:p>
                      <a:pPr marR="65405" algn="ctr">
                        <a:lnSpc>
                          <a:spcPct val="100000"/>
                        </a:lnSpc>
                        <a:spcBef>
                          <a:spcPts val="1600"/>
                        </a:spcBef>
                      </a:pPr>
                      <a:r>
                        <a:rPr sz="1400" dirty="0">
                          <a:latin typeface="Times New Roman"/>
                          <a:cs typeface="Times New Roman"/>
                        </a:rPr>
                        <a:t>Clock</a:t>
                      </a:r>
                      <a:r>
                        <a:rPr sz="1400" spc="155" dirty="0">
                          <a:latin typeface="Times New Roman"/>
                          <a:cs typeface="Times New Roman"/>
                        </a:rPr>
                        <a:t> </a:t>
                      </a:r>
                      <a:r>
                        <a:rPr sz="1400" spc="-10" dirty="0">
                          <a:latin typeface="Times New Roman"/>
                          <a:cs typeface="Times New Roman"/>
                        </a:rPr>
                        <a:t>cycle</a:t>
                      </a:r>
                      <a:endParaRPr sz="1400">
                        <a:latin typeface="Times New Roman"/>
                        <a:cs typeface="Times New Roman"/>
                      </a:endParaRPr>
                    </a:p>
                  </a:txBody>
                  <a:tcPr marL="0" marR="0" marT="203200" marB="0"/>
                </a:tc>
                <a:tc>
                  <a:txBody>
                    <a:bodyPr/>
                    <a:lstStyle/>
                    <a:p>
                      <a:pPr marL="118745">
                        <a:lnSpc>
                          <a:spcPct val="100000"/>
                        </a:lnSpc>
                        <a:spcBef>
                          <a:spcPts val="1600"/>
                        </a:spcBef>
                      </a:pPr>
                      <a:r>
                        <a:rPr sz="1400" spc="-50" dirty="0">
                          <a:latin typeface="Times New Roman"/>
                          <a:cs typeface="Times New Roman"/>
                        </a:rPr>
                        <a:t>1</a:t>
                      </a:r>
                      <a:endParaRPr sz="1400">
                        <a:latin typeface="Times New Roman"/>
                        <a:cs typeface="Times New Roman"/>
                      </a:endParaRPr>
                    </a:p>
                  </a:txBody>
                  <a:tcPr marL="0" marR="0" marT="203200" marB="0"/>
                </a:tc>
                <a:tc>
                  <a:txBody>
                    <a:bodyPr/>
                    <a:lstStyle/>
                    <a:p>
                      <a:pPr marR="278765" algn="r">
                        <a:lnSpc>
                          <a:spcPct val="100000"/>
                        </a:lnSpc>
                        <a:spcBef>
                          <a:spcPts val="1600"/>
                        </a:spcBef>
                      </a:pPr>
                      <a:r>
                        <a:rPr sz="1400" spc="-50" dirty="0">
                          <a:latin typeface="Times New Roman"/>
                          <a:cs typeface="Times New Roman"/>
                        </a:rPr>
                        <a:t>2</a:t>
                      </a:r>
                      <a:endParaRPr sz="1400">
                        <a:latin typeface="Times New Roman"/>
                        <a:cs typeface="Times New Roman"/>
                      </a:endParaRPr>
                    </a:p>
                  </a:txBody>
                  <a:tcPr marL="0" marR="0" marT="203200" marB="0"/>
                </a:tc>
                <a:tc>
                  <a:txBody>
                    <a:bodyPr/>
                    <a:lstStyle/>
                    <a:p>
                      <a:pPr marL="10160" algn="ctr">
                        <a:lnSpc>
                          <a:spcPct val="100000"/>
                        </a:lnSpc>
                        <a:spcBef>
                          <a:spcPts val="1600"/>
                        </a:spcBef>
                      </a:pPr>
                      <a:r>
                        <a:rPr sz="1400" spc="-50" dirty="0">
                          <a:latin typeface="Times New Roman"/>
                          <a:cs typeface="Times New Roman"/>
                        </a:rPr>
                        <a:t>3</a:t>
                      </a:r>
                      <a:endParaRPr sz="1400">
                        <a:latin typeface="Times New Roman"/>
                        <a:cs typeface="Times New Roman"/>
                      </a:endParaRPr>
                    </a:p>
                  </a:txBody>
                  <a:tcPr marL="0" marR="0" marT="203200" marB="0"/>
                </a:tc>
                <a:tc>
                  <a:txBody>
                    <a:bodyPr/>
                    <a:lstStyle/>
                    <a:p>
                      <a:pPr marL="10160" algn="ctr">
                        <a:lnSpc>
                          <a:spcPct val="100000"/>
                        </a:lnSpc>
                        <a:spcBef>
                          <a:spcPts val="1600"/>
                        </a:spcBef>
                      </a:pPr>
                      <a:r>
                        <a:rPr sz="1400" spc="-50" dirty="0">
                          <a:latin typeface="Times New Roman"/>
                          <a:cs typeface="Times New Roman"/>
                        </a:rPr>
                        <a:t>4</a:t>
                      </a:r>
                      <a:endParaRPr sz="1400">
                        <a:latin typeface="Times New Roman"/>
                        <a:cs typeface="Times New Roman"/>
                      </a:endParaRPr>
                    </a:p>
                  </a:txBody>
                  <a:tcPr marL="0" marR="0" marT="203200" marB="0"/>
                </a:tc>
                <a:tc>
                  <a:txBody>
                    <a:bodyPr/>
                    <a:lstStyle/>
                    <a:p>
                      <a:pPr marL="3175" algn="ctr">
                        <a:lnSpc>
                          <a:spcPct val="100000"/>
                        </a:lnSpc>
                        <a:spcBef>
                          <a:spcPts val="1600"/>
                        </a:spcBef>
                      </a:pPr>
                      <a:r>
                        <a:rPr sz="1400" spc="-50" dirty="0">
                          <a:latin typeface="Times New Roman"/>
                          <a:cs typeface="Times New Roman"/>
                        </a:rPr>
                        <a:t>5</a:t>
                      </a:r>
                      <a:endParaRPr sz="1400">
                        <a:latin typeface="Times New Roman"/>
                        <a:cs typeface="Times New Roman"/>
                      </a:endParaRPr>
                    </a:p>
                  </a:txBody>
                  <a:tcPr marL="0" marR="0" marT="203200" marB="0"/>
                </a:tc>
                <a:tc>
                  <a:txBody>
                    <a:bodyPr/>
                    <a:lstStyle/>
                    <a:p>
                      <a:pPr marL="5715" algn="ctr">
                        <a:lnSpc>
                          <a:spcPct val="100000"/>
                        </a:lnSpc>
                        <a:spcBef>
                          <a:spcPts val="1600"/>
                        </a:spcBef>
                      </a:pPr>
                      <a:r>
                        <a:rPr sz="1400" spc="-50" dirty="0">
                          <a:latin typeface="Times New Roman"/>
                          <a:cs typeface="Times New Roman"/>
                        </a:rPr>
                        <a:t>6</a:t>
                      </a:r>
                      <a:endParaRPr sz="1400">
                        <a:latin typeface="Times New Roman"/>
                        <a:cs typeface="Times New Roman"/>
                      </a:endParaRPr>
                    </a:p>
                  </a:txBody>
                  <a:tcPr marL="0" marR="0" marT="203200" marB="0"/>
                </a:tc>
                <a:tc>
                  <a:txBody>
                    <a:bodyPr/>
                    <a:lstStyle/>
                    <a:p>
                      <a:pPr marL="7620" algn="ctr">
                        <a:lnSpc>
                          <a:spcPct val="100000"/>
                        </a:lnSpc>
                        <a:spcBef>
                          <a:spcPts val="1600"/>
                        </a:spcBef>
                      </a:pPr>
                      <a:r>
                        <a:rPr sz="1400" spc="-50" dirty="0">
                          <a:latin typeface="Times New Roman"/>
                          <a:cs typeface="Times New Roman"/>
                        </a:rPr>
                        <a:t>7</a:t>
                      </a:r>
                      <a:endParaRPr sz="1400">
                        <a:latin typeface="Times New Roman"/>
                        <a:cs typeface="Times New Roman"/>
                      </a:endParaRPr>
                    </a:p>
                  </a:txBody>
                  <a:tcPr marL="0" marR="0" marT="203200" marB="0"/>
                </a:tc>
                <a:tc>
                  <a:txBody>
                    <a:bodyPr/>
                    <a:lstStyle/>
                    <a:p>
                      <a:pPr marL="7620" algn="ctr">
                        <a:lnSpc>
                          <a:spcPct val="100000"/>
                        </a:lnSpc>
                        <a:spcBef>
                          <a:spcPts val="1600"/>
                        </a:spcBef>
                      </a:pPr>
                      <a:r>
                        <a:rPr sz="1400" spc="-50" dirty="0">
                          <a:latin typeface="Times New Roman"/>
                          <a:cs typeface="Times New Roman"/>
                        </a:rPr>
                        <a:t>8</a:t>
                      </a:r>
                      <a:endParaRPr sz="1400">
                        <a:latin typeface="Times New Roman"/>
                        <a:cs typeface="Times New Roman"/>
                      </a:endParaRPr>
                    </a:p>
                  </a:txBody>
                  <a:tcPr marL="0" marR="0" marT="203200" marB="0"/>
                </a:tc>
                <a:tc>
                  <a:txBody>
                    <a:bodyPr/>
                    <a:lstStyle/>
                    <a:p>
                      <a:pPr marL="632460">
                        <a:lnSpc>
                          <a:spcPts val="1575"/>
                        </a:lnSpc>
                      </a:pPr>
                      <a:r>
                        <a:rPr sz="1400" spc="-20" dirty="0">
                          <a:latin typeface="Times New Roman"/>
                          <a:cs typeface="Times New Roman"/>
                        </a:rPr>
                        <a:t>Time</a:t>
                      </a:r>
                      <a:endParaRPr sz="1400">
                        <a:latin typeface="Times New Roman"/>
                        <a:cs typeface="Times New Roman"/>
                      </a:endParaRPr>
                    </a:p>
                    <a:p>
                      <a:pPr marL="295910">
                        <a:lnSpc>
                          <a:spcPct val="100000"/>
                        </a:lnSpc>
                        <a:spcBef>
                          <a:spcPts val="30"/>
                        </a:spcBef>
                      </a:pPr>
                      <a:r>
                        <a:rPr sz="1400" spc="-50" dirty="0">
                          <a:latin typeface="Times New Roman"/>
                          <a:cs typeface="Times New Roman"/>
                        </a:rPr>
                        <a:t>9</a:t>
                      </a:r>
                      <a:endParaRPr sz="1400">
                        <a:latin typeface="Times New Roman"/>
                        <a:cs typeface="Times New Roman"/>
                      </a:endParaRPr>
                    </a:p>
                  </a:txBody>
                  <a:tcPr marL="0" marR="0" marT="0" marB="0"/>
                </a:tc>
                <a:extLst>
                  <a:ext uri="{0D108BD9-81ED-4DB2-BD59-A6C34878D82A}">
                    <a16:rowId xmlns:a16="http://schemas.microsoft.com/office/drawing/2014/main" val="10000"/>
                  </a:ext>
                </a:extLst>
              </a:tr>
              <a:tr h="356870">
                <a:tc>
                  <a:txBody>
                    <a:bodyPr/>
                    <a:lstStyle/>
                    <a:p>
                      <a:pPr marR="66675" algn="ctr">
                        <a:lnSpc>
                          <a:spcPct val="100000"/>
                        </a:lnSpc>
                        <a:spcBef>
                          <a:spcPts val="790"/>
                        </a:spcBef>
                      </a:pPr>
                      <a:r>
                        <a:rPr sz="1400" b="1" spc="-10" dirty="0">
                          <a:latin typeface="Times New Roman"/>
                          <a:cs typeface="Times New Roman"/>
                        </a:rPr>
                        <a:t>Instruction</a:t>
                      </a:r>
                      <a:endParaRPr sz="1400">
                        <a:latin typeface="Times New Roman"/>
                        <a:cs typeface="Times New Roman"/>
                      </a:endParaRPr>
                    </a:p>
                  </a:txBody>
                  <a:tcPr marL="0" marR="0" marT="100330" marB="0"/>
                </a:tc>
                <a:tc>
                  <a:txBody>
                    <a:bodyPr/>
                    <a:lstStyle/>
                    <a:p>
                      <a:pPr>
                        <a:lnSpc>
                          <a:spcPct val="100000"/>
                        </a:lnSpc>
                      </a:pPr>
                      <a:endParaRPr sz="17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extLst>
                  <a:ext uri="{0D108BD9-81ED-4DB2-BD59-A6C34878D82A}">
                    <a16:rowId xmlns:a16="http://schemas.microsoft.com/office/drawing/2014/main" val="10001"/>
                  </a:ext>
                </a:extLst>
              </a:tr>
              <a:tr h="454025">
                <a:tc>
                  <a:txBody>
                    <a:bodyPr/>
                    <a:lstStyle/>
                    <a:p>
                      <a:pPr marR="75565" algn="ctr">
                        <a:lnSpc>
                          <a:spcPct val="100000"/>
                        </a:lnSpc>
                        <a:spcBef>
                          <a:spcPts val="770"/>
                        </a:spcBef>
                      </a:pPr>
                      <a:r>
                        <a:rPr sz="1400" spc="-25" dirty="0">
                          <a:latin typeface="Times New Roman"/>
                          <a:cs typeface="Times New Roman"/>
                        </a:rPr>
                        <a:t>I</a:t>
                      </a:r>
                      <a:r>
                        <a:rPr sz="1650" spc="-37" baseline="-15151" dirty="0">
                          <a:latin typeface="Times New Roman"/>
                          <a:cs typeface="Times New Roman"/>
                        </a:rPr>
                        <a:t>1</a:t>
                      </a:r>
                      <a:endParaRPr sz="1650" baseline="-15151">
                        <a:latin typeface="Times New Roman"/>
                        <a:cs typeface="Times New Roman"/>
                      </a:endParaRPr>
                    </a:p>
                  </a:txBody>
                  <a:tcPr marL="0" marR="0" marT="97790" marB="0"/>
                </a:tc>
                <a:tc>
                  <a:txBody>
                    <a:bodyPr/>
                    <a:lstStyle/>
                    <a:p>
                      <a:pPr marL="79375">
                        <a:lnSpc>
                          <a:spcPct val="100000"/>
                        </a:lnSpc>
                        <a:spcBef>
                          <a:spcPts val="770"/>
                        </a:spcBef>
                      </a:pPr>
                      <a:r>
                        <a:rPr sz="1400" spc="-25" dirty="0">
                          <a:latin typeface="Times New Roman"/>
                          <a:cs typeface="Times New Roman"/>
                        </a:rPr>
                        <a:t>F</a:t>
                      </a:r>
                      <a:r>
                        <a:rPr sz="1650" spc="-37" baseline="-15151" dirty="0">
                          <a:latin typeface="Times New Roman"/>
                          <a:cs typeface="Times New Roman"/>
                        </a:rPr>
                        <a:t>1</a:t>
                      </a:r>
                      <a:endParaRPr sz="1650" baseline="-15151">
                        <a:latin typeface="Times New Roman"/>
                        <a:cs typeface="Times New Roman"/>
                      </a:endParaRPr>
                    </a:p>
                  </a:txBody>
                  <a:tcPr marL="0" marR="0" marT="97790" marB="0">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R="240029" algn="r">
                        <a:lnSpc>
                          <a:spcPct val="100000"/>
                        </a:lnSpc>
                        <a:spcBef>
                          <a:spcPts val="770"/>
                        </a:spcBef>
                      </a:pPr>
                      <a:r>
                        <a:rPr sz="1400" spc="-25" dirty="0">
                          <a:latin typeface="Times New Roman"/>
                          <a:cs typeface="Times New Roman"/>
                        </a:rPr>
                        <a:t>D</a:t>
                      </a:r>
                      <a:r>
                        <a:rPr sz="1650" spc="-37" baseline="-15151" dirty="0">
                          <a:latin typeface="Times New Roman"/>
                          <a:cs typeface="Times New Roman"/>
                        </a:rPr>
                        <a:t>1</a:t>
                      </a:r>
                      <a:endParaRPr sz="1650" baseline="-15151">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0795" algn="ctr">
                        <a:lnSpc>
                          <a:spcPct val="100000"/>
                        </a:lnSpc>
                        <a:spcBef>
                          <a:spcPts val="770"/>
                        </a:spcBef>
                      </a:pPr>
                      <a:r>
                        <a:rPr sz="1400" spc="-25" dirty="0">
                          <a:latin typeface="Times New Roman"/>
                          <a:cs typeface="Times New Roman"/>
                        </a:rPr>
                        <a:t>E</a:t>
                      </a:r>
                      <a:r>
                        <a:rPr sz="1650" spc="-37" baseline="-15151" dirty="0">
                          <a:latin typeface="Times New Roman"/>
                          <a:cs typeface="Times New Roman"/>
                        </a:rPr>
                        <a:t>1</a:t>
                      </a:r>
                      <a:endParaRPr sz="1650" baseline="-15151">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0795" algn="ctr">
                        <a:lnSpc>
                          <a:spcPct val="100000"/>
                        </a:lnSpc>
                        <a:spcBef>
                          <a:spcPts val="770"/>
                        </a:spcBef>
                      </a:pPr>
                      <a:r>
                        <a:rPr sz="1400" spc="-25" dirty="0">
                          <a:latin typeface="Times New Roman"/>
                          <a:cs typeface="Times New Roman"/>
                        </a:rPr>
                        <a:t>W</a:t>
                      </a:r>
                      <a:r>
                        <a:rPr sz="1650" spc="-37" baseline="-15151" dirty="0">
                          <a:latin typeface="Times New Roman"/>
                          <a:cs typeface="Times New Roman"/>
                        </a:rPr>
                        <a:t>1</a:t>
                      </a:r>
                      <a:endParaRPr sz="1650" baseline="-15151">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L w="28575">
                      <a:solidFill>
                        <a:srgbClr val="00FFFF"/>
                      </a:solidFill>
                      <a:prstDash val="solid"/>
                    </a:lnL>
                  </a:tcPr>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extLst>
                  <a:ext uri="{0D108BD9-81ED-4DB2-BD59-A6C34878D82A}">
                    <a16:rowId xmlns:a16="http://schemas.microsoft.com/office/drawing/2014/main" val="10002"/>
                  </a:ext>
                </a:extLst>
              </a:tr>
              <a:tr h="217170">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tc>
                <a:extLst>
                  <a:ext uri="{0D108BD9-81ED-4DB2-BD59-A6C34878D82A}">
                    <a16:rowId xmlns:a16="http://schemas.microsoft.com/office/drawing/2014/main" val="10003"/>
                  </a:ext>
                </a:extLst>
              </a:tr>
              <a:tr h="454659">
                <a:tc>
                  <a:txBody>
                    <a:bodyPr/>
                    <a:lstStyle/>
                    <a:p>
                      <a:pPr marR="75565" algn="ctr">
                        <a:lnSpc>
                          <a:spcPct val="100000"/>
                        </a:lnSpc>
                        <a:spcBef>
                          <a:spcPts val="780"/>
                        </a:spcBef>
                      </a:pPr>
                      <a:r>
                        <a:rPr sz="1400" spc="-25" dirty="0">
                          <a:latin typeface="Times New Roman"/>
                          <a:cs typeface="Times New Roman"/>
                        </a:rPr>
                        <a:t>I</a:t>
                      </a:r>
                      <a:r>
                        <a:rPr sz="1650" spc="-37" baseline="-15151" dirty="0">
                          <a:latin typeface="Times New Roman"/>
                          <a:cs typeface="Times New Roman"/>
                        </a:rPr>
                        <a:t>2</a:t>
                      </a:r>
                      <a:endParaRPr sz="1650" baseline="-15151">
                        <a:latin typeface="Times New Roman"/>
                        <a:cs typeface="Times New Roman"/>
                      </a:endParaRPr>
                    </a:p>
                  </a:txBody>
                  <a:tcPr marL="0" marR="0" marT="99060" marB="0"/>
                </a:tc>
                <a:tc>
                  <a:txBody>
                    <a:bodyPr/>
                    <a:lstStyle/>
                    <a:p>
                      <a:pPr>
                        <a:lnSpc>
                          <a:spcPct val="100000"/>
                        </a:lnSpc>
                      </a:pPr>
                      <a:endParaRPr sz="1700">
                        <a:latin typeface="Times New Roman"/>
                        <a:cs typeface="Times New Roman"/>
                      </a:endParaRPr>
                    </a:p>
                  </a:txBody>
                  <a:tcPr marL="0" marR="0" marT="0" marB="0">
                    <a:lnR w="28575">
                      <a:solidFill>
                        <a:srgbClr val="00FFFF"/>
                      </a:solidFill>
                      <a:prstDash val="solid"/>
                    </a:lnR>
                  </a:tcPr>
                </a:tc>
                <a:tc>
                  <a:txBody>
                    <a:bodyPr/>
                    <a:lstStyle/>
                    <a:p>
                      <a:pPr marR="240029" algn="r">
                        <a:lnSpc>
                          <a:spcPct val="100000"/>
                        </a:lnSpc>
                        <a:spcBef>
                          <a:spcPts val="780"/>
                        </a:spcBef>
                      </a:pPr>
                      <a:r>
                        <a:rPr sz="1400" spc="-25" dirty="0">
                          <a:latin typeface="Times New Roman"/>
                          <a:cs typeface="Times New Roman"/>
                        </a:rPr>
                        <a:t>F</a:t>
                      </a:r>
                      <a:r>
                        <a:rPr sz="1650" spc="-37" baseline="-15151" dirty="0">
                          <a:latin typeface="Times New Roman"/>
                          <a:cs typeface="Times New Roman"/>
                        </a:rPr>
                        <a:t>2</a:t>
                      </a:r>
                      <a:endParaRPr sz="1650" baseline="-15151">
                        <a:latin typeface="Times New Roman"/>
                        <a:cs typeface="Times New Roman"/>
                      </a:endParaRPr>
                    </a:p>
                  </a:txBody>
                  <a:tcPr marL="0" marR="0" marT="9906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9525" algn="ctr">
                        <a:lnSpc>
                          <a:spcPct val="100000"/>
                        </a:lnSpc>
                        <a:spcBef>
                          <a:spcPts val="780"/>
                        </a:spcBef>
                      </a:pPr>
                      <a:r>
                        <a:rPr sz="1400" spc="-25" dirty="0">
                          <a:latin typeface="Times New Roman"/>
                          <a:cs typeface="Times New Roman"/>
                        </a:rPr>
                        <a:t>D</a:t>
                      </a:r>
                      <a:r>
                        <a:rPr sz="1650" spc="-37" baseline="-15151" dirty="0">
                          <a:latin typeface="Times New Roman"/>
                          <a:cs typeface="Times New Roman"/>
                        </a:rPr>
                        <a:t>2</a:t>
                      </a:r>
                      <a:endParaRPr sz="1650" baseline="-15151">
                        <a:latin typeface="Times New Roman"/>
                        <a:cs typeface="Times New Roman"/>
                      </a:endParaRPr>
                    </a:p>
                  </a:txBody>
                  <a:tcPr marL="0" marR="0" marT="9906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L w="28575">
                      <a:solidFill>
                        <a:srgbClr val="00FFFF"/>
                      </a:solidFill>
                      <a:prstDash val="solid"/>
                    </a:lnL>
                    <a:lnT w="28575">
                      <a:solidFill>
                        <a:srgbClr val="00FFFF"/>
                      </a:solidFill>
                      <a:prstDash val="solid"/>
                    </a:lnT>
                    <a:lnB w="28575">
                      <a:solidFill>
                        <a:srgbClr val="00FFFF"/>
                      </a:solidFill>
                      <a:prstDash val="solid"/>
                    </a:lnB>
                  </a:tcPr>
                </a:tc>
                <a:tc>
                  <a:txBody>
                    <a:bodyPr/>
                    <a:lstStyle/>
                    <a:p>
                      <a:pPr marL="4445" algn="ctr">
                        <a:lnSpc>
                          <a:spcPct val="100000"/>
                        </a:lnSpc>
                        <a:spcBef>
                          <a:spcPts val="780"/>
                        </a:spcBef>
                      </a:pPr>
                      <a:r>
                        <a:rPr sz="1400" spc="-25" dirty="0">
                          <a:latin typeface="Times New Roman"/>
                          <a:cs typeface="Times New Roman"/>
                        </a:rPr>
                        <a:t>E</a:t>
                      </a:r>
                      <a:r>
                        <a:rPr sz="1650" spc="-37" baseline="-15151" dirty="0">
                          <a:latin typeface="Times New Roman"/>
                          <a:cs typeface="Times New Roman"/>
                        </a:rPr>
                        <a:t>2</a:t>
                      </a:r>
                      <a:endParaRPr sz="1650" baseline="-15151">
                        <a:latin typeface="Times New Roman"/>
                        <a:cs typeface="Times New Roman"/>
                      </a:endParaRPr>
                    </a:p>
                  </a:txBody>
                  <a:tcPr marL="0" marR="0" marT="99060" marB="0">
                    <a:lnT w="28575">
                      <a:solidFill>
                        <a:srgbClr val="00FFFF"/>
                      </a:solidFill>
                      <a:prstDash val="solid"/>
                    </a:lnT>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9525" algn="ctr">
                        <a:lnSpc>
                          <a:spcPct val="100000"/>
                        </a:lnSpc>
                        <a:spcBef>
                          <a:spcPts val="780"/>
                        </a:spcBef>
                      </a:pPr>
                      <a:r>
                        <a:rPr sz="1400" spc="-25" dirty="0">
                          <a:latin typeface="Times New Roman"/>
                          <a:cs typeface="Times New Roman"/>
                        </a:rPr>
                        <a:t>W</a:t>
                      </a:r>
                      <a:r>
                        <a:rPr sz="1650" spc="-37" baseline="-15151" dirty="0">
                          <a:latin typeface="Times New Roman"/>
                          <a:cs typeface="Times New Roman"/>
                        </a:rPr>
                        <a:t>2</a:t>
                      </a:r>
                      <a:endParaRPr sz="1650" baseline="-15151">
                        <a:latin typeface="Times New Roman"/>
                        <a:cs typeface="Times New Roman"/>
                      </a:endParaRPr>
                    </a:p>
                  </a:txBody>
                  <a:tcPr marL="0" marR="0" marT="9906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L w="28575">
                      <a:solidFill>
                        <a:srgbClr val="00FFFF"/>
                      </a:solidFill>
                      <a:prstDash val="solid"/>
                    </a:lnL>
                  </a:tcPr>
                </a:tc>
                <a:tc>
                  <a:txBody>
                    <a:bodyPr/>
                    <a:lstStyle/>
                    <a:p>
                      <a:pPr>
                        <a:lnSpc>
                          <a:spcPct val="100000"/>
                        </a:lnSpc>
                      </a:pPr>
                      <a:endParaRPr sz="1700">
                        <a:latin typeface="Times New Roman"/>
                        <a:cs typeface="Times New Roman"/>
                      </a:endParaRPr>
                    </a:p>
                  </a:txBody>
                  <a:tcPr marL="0" marR="0" marT="0" marB="0"/>
                </a:tc>
                <a:extLst>
                  <a:ext uri="{0D108BD9-81ED-4DB2-BD59-A6C34878D82A}">
                    <a16:rowId xmlns:a16="http://schemas.microsoft.com/office/drawing/2014/main" val="10004"/>
                  </a:ext>
                </a:extLst>
              </a:tr>
              <a:tr h="216535">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tc>
                <a:extLst>
                  <a:ext uri="{0D108BD9-81ED-4DB2-BD59-A6C34878D82A}">
                    <a16:rowId xmlns:a16="http://schemas.microsoft.com/office/drawing/2014/main" val="10005"/>
                  </a:ext>
                </a:extLst>
              </a:tr>
              <a:tr h="455930">
                <a:tc>
                  <a:txBody>
                    <a:bodyPr/>
                    <a:lstStyle/>
                    <a:p>
                      <a:pPr marR="75565" algn="ctr">
                        <a:lnSpc>
                          <a:spcPct val="100000"/>
                        </a:lnSpc>
                        <a:spcBef>
                          <a:spcPts val="780"/>
                        </a:spcBef>
                      </a:pPr>
                      <a:r>
                        <a:rPr sz="1400" spc="-25" dirty="0">
                          <a:latin typeface="Times New Roman"/>
                          <a:cs typeface="Times New Roman"/>
                        </a:rPr>
                        <a:t>I</a:t>
                      </a:r>
                      <a:r>
                        <a:rPr sz="1650" spc="-37" baseline="-15151" dirty="0">
                          <a:latin typeface="Times New Roman"/>
                          <a:cs typeface="Times New Roman"/>
                        </a:rPr>
                        <a:t>3</a:t>
                      </a:r>
                      <a:endParaRPr sz="1650" baseline="-15151">
                        <a:latin typeface="Times New Roman"/>
                        <a:cs typeface="Times New Roman"/>
                      </a:endParaRPr>
                    </a:p>
                  </a:txBody>
                  <a:tcPr marL="0" marR="0" marT="9906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lnR w="28575">
                      <a:solidFill>
                        <a:srgbClr val="00FFFF"/>
                      </a:solidFill>
                      <a:prstDash val="solid"/>
                    </a:lnR>
                  </a:tcPr>
                </a:tc>
                <a:tc>
                  <a:txBody>
                    <a:bodyPr/>
                    <a:lstStyle/>
                    <a:p>
                      <a:pPr marL="10795" algn="ctr">
                        <a:lnSpc>
                          <a:spcPct val="100000"/>
                        </a:lnSpc>
                        <a:spcBef>
                          <a:spcPts val="780"/>
                        </a:spcBef>
                      </a:pPr>
                      <a:r>
                        <a:rPr sz="1400" spc="-25" dirty="0">
                          <a:latin typeface="Times New Roman"/>
                          <a:cs typeface="Times New Roman"/>
                        </a:rPr>
                        <a:t>F</a:t>
                      </a:r>
                      <a:r>
                        <a:rPr sz="1650" spc="-37" baseline="-15151" dirty="0">
                          <a:latin typeface="Times New Roman"/>
                          <a:cs typeface="Times New Roman"/>
                        </a:rPr>
                        <a:t>3</a:t>
                      </a:r>
                      <a:endParaRPr sz="1650" baseline="-15151">
                        <a:latin typeface="Times New Roman"/>
                        <a:cs typeface="Times New Roman"/>
                      </a:endParaRPr>
                    </a:p>
                  </a:txBody>
                  <a:tcPr marL="0" marR="0" marT="9906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9525" algn="ctr">
                        <a:lnSpc>
                          <a:spcPct val="100000"/>
                        </a:lnSpc>
                        <a:spcBef>
                          <a:spcPts val="780"/>
                        </a:spcBef>
                      </a:pPr>
                      <a:r>
                        <a:rPr sz="1400" spc="-25" dirty="0">
                          <a:latin typeface="Times New Roman"/>
                          <a:cs typeface="Times New Roman"/>
                        </a:rPr>
                        <a:t>D</a:t>
                      </a:r>
                      <a:r>
                        <a:rPr sz="1650" spc="-37" baseline="-22727" dirty="0">
                          <a:latin typeface="Times New Roman"/>
                          <a:cs typeface="Times New Roman"/>
                        </a:rPr>
                        <a:t>3</a:t>
                      </a:r>
                      <a:endParaRPr sz="1650" baseline="-22727">
                        <a:latin typeface="Times New Roman"/>
                        <a:cs typeface="Times New Roman"/>
                      </a:endParaRPr>
                    </a:p>
                  </a:txBody>
                  <a:tcPr marL="0" marR="0" marT="9906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L w="28575">
                      <a:solidFill>
                        <a:srgbClr val="00FFFF"/>
                      </a:solidFill>
                      <a:prstDash val="solid"/>
                    </a:lnL>
                  </a:tcPr>
                </a:tc>
                <a:tc>
                  <a:txBody>
                    <a:bodyPr/>
                    <a:lstStyle/>
                    <a:p>
                      <a:pPr>
                        <a:lnSpc>
                          <a:spcPct val="100000"/>
                        </a:lnSpc>
                      </a:pPr>
                      <a:endParaRPr sz="1700">
                        <a:latin typeface="Times New Roman"/>
                        <a:cs typeface="Times New Roman"/>
                      </a:endParaRPr>
                    </a:p>
                  </a:txBody>
                  <a:tcPr marL="0" marR="0" marT="0" marB="0">
                    <a:lnR w="28575">
                      <a:solidFill>
                        <a:srgbClr val="00FFFF"/>
                      </a:solidFill>
                      <a:prstDash val="solid"/>
                    </a:lnR>
                  </a:tcPr>
                </a:tc>
                <a:tc>
                  <a:txBody>
                    <a:bodyPr/>
                    <a:lstStyle/>
                    <a:p>
                      <a:pPr marL="8255" algn="ctr">
                        <a:lnSpc>
                          <a:spcPct val="100000"/>
                        </a:lnSpc>
                        <a:spcBef>
                          <a:spcPts val="780"/>
                        </a:spcBef>
                      </a:pPr>
                      <a:r>
                        <a:rPr sz="1400" spc="-25" dirty="0">
                          <a:latin typeface="Times New Roman"/>
                          <a:cs typeface="Times New Roman"/>
                        </a:rPr>
                        <a:t>E</a:t>
                      </a:r>
                      <a:r>
                        <a:rPr sz="1650" spc="-37" baseline="-15151" dirty="0">
                          <a:latin typeface="Times New Roman"/>
                          <a:cs typeface="Times New Roman"/>
                        </a:rPr>
                        <a:t>3</a:t>
                      </a:r>
                      <a:endParaRPr sz="1650" baseline="-15151">
                        <a:latin typeface="Times New Roman"/>
                        <a:cs typeface="Times New Roman"/>
                      </a:endParaRPr>
                    </a:p>
                  </a:txBody>
                  <a:tcPr marL="0" marR="0" marT="9906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8255" algn="ctr">
                        <a:lnSpc>
                          <a:spcPct val="100000"/>
                        </a:lnSpc>
                        <a:spcBef>
                          <a:spcPts val="780"/>
                        </a:spcBef>
                      </a:pPr>
                      <a:r>
                        <a:rPr sz="1400" spc="-25" dirty="0">
                          <a:latin typeface="Times New Roman"/>
                          <a:cs typeface="Times New Roman"/>
                        </a:rPr>
                        <a:t>W</a:t>
                      </a:r>
                      <a:r>
                        <a:rPr sz="1650" spc="-37" baseline="-15151" dirty="0">
                          <a:latin typeface="Times New Roman"/>
                          <a:cs typeface="Times New Roman"/>
                        </a:rPr>
                        <a:t>3</a:t>
                      </a:r>
                      <a:endParaRPr sz="1650" baseline="-15151">
                        <a:latin typeface="Times New Roman"/>
                        <a:cs typeface="Times New Roman"/>
                      </a:endParaRPr>
                    </a:p>
                  </a:txBody>
                  <a:tcPr marL="0" marR="0" marT="9906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L w="28575">
                      <a:solidFill>
                        <a:srgbClr val="00FFFF"/>
                      </a:solidFill>
                      <a:prstDash val="solid"/>
                    </a:lnL>
                  </a:tcPr>
                </a:tc>
                <a:extLst>
                  <a:ext uri="{0D108BD9-81ED-4DB2-BD59-A6C34878D82A}">
                    <a16:rowId xmlns:a16="http://schemas.microsoft.com/office/drawing/2014/main" val="10006"/>
                  </a:ext>
                </a:extLst>
              </a:tr>
              <a:tr h="216535">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3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300">
                        <a:latin typeface="Times New Roman"/>
                        <a:cs typeface="Times New Roman"/>
                      </a:endParaRPr>
                    </a:p>
                  </a:txBody>
                  <a:tcPr marL="0" marR="0" marT="0" marB="0"/>
                </a:tc>
                <a:extLst>
                  <a:ext uri="{0D108BD9-81ED-4DB2-BD59-A6C34878D82A}">
                    <a16:rowId xmlns:a16="http://schemas.microsoft.com/office/drawing/2014/main" val="10007"/>
                  </a:ext>
                </a:extLst>
              </a:tr>
              <a:tr h="452755">
                <a:tc>
                  <a:txBody>
                    <a:bodyPr/>
                    <a:lstStyle/>
                    <a:p>
                      <a:pPr marR="75565" algn="ctr">
                        <a:lnSpc>
                          <a:spcPct val="100000"/>
                        </a:lnSpc>
                        <a:spcBef>
                          <a:spcPts val="770"/>
                        </a:spcBef>
                      </a:pPr>
                      <a:r>
                        <a:rPr sz="1400" spc="-25" dirty="0">
                          <a:latin typeface="Times New Roman"/>
                          <a:cs typeface="Times New Roman"/>
                        </a:rPr>
                        <a:t>I</a:t>
                      </a:r>
                      <a:r>
                        <a:rPr sz="1650" spc="-37" baseline="-15151" dirty="0">
                          <a:latin typeface="Times New Roman"/>
                          <a:cs typeface="Times New Roman"/>
                        </a:rPr>
                        <a:t>4</a:t>
                      </a:r>
                      <a:endParaRPr sz="1650" baseline="-15151">
                        <a:latin typeface="Times New Roman"/>
                        <a:cs typeface="Times New Roman"/>
                      </a:endParaRPr>
                    </a:p>
                  </a:txBody>
                  <a:tcPr marL="0" marR="0" marT="9779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lnR w="28575">
                      <a:solidFill>
                        <a:srgbClr val="00FFFF"/>
                      </a:solidFill>
                      <a:prstDash val="solid"/>
                    </a:lnR>
                  </a:tcPr>
                </a:tc>
                <a:tc>
                  <a:txBody>
                    <a:bodyPr/>
                    <a:lstStyle/>
                    <a:p>
                      <a:pPr marL="9525" algn="ctr">
                        <a:lnSpc>
                          <a:spcPct val="100000"/>
                        </a:lnSpc>
                        <a:spcBef>
                          <a:spcPts val="770"/>
                        </a:spcBef>
                      </a:pPr>
                      <a:r>
                        <a:rPr sz="1400" spc="-25" dirty="0">
                          <a:latin typeface="Times New Roman"/>
                          <a:cs typeface="Times New Roman"/>
                        </a:rPr>
                        <a:t>F</a:t>
                      </a:r>
                      <a:r>
                        <a:rPr sz="1650" spc="-37" baseline="-22727" dirty="0">
                          <a:latin typeface="Times New Roman"/>
                          <a:cs typeface="Times New Roman"/>
                        </a:rPr>
                        <a:t>4</a:t>
                      </a:r>
                      <a:endParaRPr sz="1650" baseline="-22727">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L w="28575">
                      <a:solidFill>
                        <a:srgbClr val="00FFFF"/>
                      </a:solidFill>
                      <a:prstDash val="solid"/>
                    </a:lnL>
                  </a:tcPr>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extLst>
                  <a:ext uri="{0D108BD9-81ED-4DB2-BD59-A6C34878D82A}">
                    <a16:rowId xmlns:a16="http://schemas.microsoft.com/office/drawing/2014/main" val="10008"/>
                  </a:ext>
                </a:extLst>
              </a:tr>
              <a:tr h="238760">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9"/>
                  </a:ext>
                </a:extLst>
              </a:tr>
              <a:tr h="452755">
                <a:tc>
                  <a:txBody>
                    <a:bodyPr/>
                    <a:lstStyle/>
                    <a:p>
                      <a:pPr marR="75565" algn="ctr">
                        <a:lnSpc>
                          <a:spcPct val="100000"/>
                        </a:lnSpc>
                        <a:spcBef>
                          <a:spcPts val="770"/>
                        </a:spcBef>
                      </a:pPr>
                      <a:r>
                        <a:rPr sz="1400" spc="-25" dirty="0">
                          <a:latin typeface="Times New Roman"/>
                          <a:cs typeface="Times New Roman"/>
                        </a:rPr>
                        <a:t>I</a:t>
                      </a:r>
                      <a:r>
                        <a:rPr sz="1650" spc="-37" baseline="-15151" dirty="0">
                          <a:latin typeface="Times New Roman"/>
                          <a:cs typeface="Times New Roman"/>
                        </a:rPr>
                        <a:t>5</a:t>
                      </a:r>
                      <a:endParaRPr sz="1650" baseline="-15151">
                        <a:latin typeface="Times New Roman"/>
                        <a:cs typeface="Times New Roman"/>
                      </a:endParaRPr>
                    </a:p>
                  </a:txBody>
                  <a:tcPr marL="0" marR="0" marT="9779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tc>
                  <a:txBody>
                    <a:bodyPr/>
                    <a:lstStyle/>
                    <a:p>
                      <a:pPr>
                        <a:lnSpc>
                          <a:spcPct val="100000"/>
                        </a:lnSpc>
                      </a:pPr>
                      <a:endParaRPr sz="1700">
                        <a:latin typeface="Times New Roman"/>
                        <a:cs typeface="Times New Roman"/>
                      </a:endParaRPr>
                    </a:p>
                  </a:txBody>
                  <a:tcPr marL="0" marR="0" marT="0" marB="0"/>
                </a:tc>
                <a:extLst>
                  <a:ext uri="{0D108BD9-81ED-4DB2-BD59-A6C34878D82A}">
                    <a16:rowId xmlns:a16="http://schemas.microsoft.com/office/drawing/2014/main" val="10010"/>
                  </a:ext>
                </a:extLst>
              </a:tr>
            </a:tbl>
          </a:graphicData>
        </a:graphic>
      </p:graphicFrame>
      <p:sp>
        <p:nvSpPr>
          <p:cNvPr id="4" name="object 4"/>
          <p:cNvSpPr txBox="1"/>
          <p:nvPr/>
        </p:nvSpPr>
        <p:spPr>
          <a:xfrm>
            <a:off x="2556511" y="6014721"/>
            <a:ext cx="904875" cy="252633"/>
          </a:xfrm>
          <a:prstGeom prst="rect">
            <a:avLst/>
          </a:prstGeom>
        </p:spPr>
        <p:txBody>
          <a:bodyPr vert="horz" wrap="square" lIns="0" tIns="13970" rIns="0" bIns="0" rtlCol="0">
            <a:spAutoFit/>
          </a:bodyPr>
          <a:lstStyle/>
          <a:p>
            <a:pPr marL="12700">
              <a:spcBef>
                <a:spcPts val="110"/>
              </a:spcBef>
            </a:pPr>
            <a:r>
              <a:rPr sz="1550" kern="0" dirty="0">
                <a:solidFill>
                  <a:sysClr val="windowText" lastClr="000000"/>
                </a:solidFill>
                <a:latin typeface="Times New Roman"/>
                <a:cs typeface="Times New Roman"/>
              </a:rPr>
              <a:t>Figure</a:t>
            </a:r>
            <a:r>
              <a:rPr sz="1550" kern="0" spc="50" dirty="0">
                <a:solidFill>
                  <a:sysClr val="windowText" lastClr="000000"/>
                </a:solidFill>
                <a:latin typeface="Times New Roman"/>
                <a:cs typeface="Times New Roman"/>
              </a:rPr>
              <a:t> </a:t>
            </a:r>
            <a:r>
              <a:rPr sz="1550" kern="0" spc="-20" dirty="0">
                <a:solidFill>
                  <a:sysClr val="windowText" lastClr="000000"/>
                </a:solidFill>
                <a:latin typeface="Times New Roman"/>
                <a:cs typeface="Times New Roman"/>
              </a:rPr>
              <a:t>8.3.</a:t>
            </a:r>
            <a:endParaRPr sz="1550" kern="0">
              <a:solidFill>
                <a:sysClr val="windowText" lastClr="000000"/>
              </a:solidFill>
              <a:latin typeface="Times New Roman"/>
              <a:cs typeface="Times New Roman"/>
            </a:endParaRPr>
          </a:p>
        </p:txBody>
      </p:sp>
      <p:sp>
        <p:nvSpPr>
          <p:cNvPr id="5" name="object 5"/>
          <p:cNvSpPr txBox="1"/>
          <p:nvPr/>
        </p:nvSpPr>
        <p:spPr>
          <a:xfrm>
            <a:off x="3605530" y="6014721"/>
            <a:ext cx="5278755" cy="252633"/>
          </a:xfrm>
          <a:prstGeom prst="rect">
            <a:avLst/>
          </a:prstGeom>
        </p:spPr>
        <p:txBody>
          <a:bodyPr vert="horz" wrap="square" lIns="0" tIns="13970" rIns="0" bIns="0" rtlCol="0">
            <a:spAutoFit/>
          </a:bodyPr>
          <a:lstStyle/>
          <a:p>
            <a:pPr marL="12700">
              <a:spcBef>
                <a:spcPts val="110"/>
              </a:spcBef>
            </a:pPr>
            <a:r>
              <a:rPr sz="1550" kern="0" dirty="0">
                <a:solidFill>
                  <a:sysClr val="windowText" lastClr="000000"/>
                </a:solidFill>
                <a:latin typeface="Times New Roman"/>
                <a:cs typeface="Times New Roman"/>
              </a:rPr>
              <a:t>Effect</a:t>
            </a:r>
            <a:r>
              <a:rPr sz="1550" kern="0" spc="45"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of</a:t>
            </a:r>
            <a:r>
              <a:rPr sz="1550" kern="0" spc="-30"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an</a:t>
            </a:r>
            <a:r>
              <a:rPr sz="1550" kern="0" spc="15"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execution</a:t>
            </a:r>
            <a:r>
              <a:rPr sz="1550" kern="0" spc="5"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operation</a:t>
            </a:r>
            <a:r>
              <a:rPr sz="1550" kern="0" spc="15"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taking more</a:t>
            </a:r>
            <a:r>
              <a:rPr sz="1550" kern="0" spc="-50"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than</a:t>
            </a:r>
            <a:r>
              <a:rPr sz="1550" kern="0" spc="15"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one</a:t>
            </a:r>
            <a:r>
              <a:rPr sz="1550" kern="0" spc="-50"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clock</a:t>
            </a:r>
            <a:r>
              <a:rPr sz="1550" kern="0" spc="5" dirty="0">
                <a:solidFill>
                  <a:sysClr val="windowText" lastClr="000000"/>
                </a:solidFill>
                <a:latin typeface="Times New Roman"/>
                <a:cs typeface="Times New Roman"/>
              </a:rPr>
              <a:t> </a:t>
            </a:r>
            <a:r>
              <a:rPr sz="1550" kern="0" spc="-10" dirty="0">
                <a:solidFill>
                  <a:sysClr val="windowText" lastClr="000000"/>
                </a:solidFill>
                <a:latin typeface="Times New Roman"/>
                <a:cs typeface="Times New Roman"/>
              </a:rPr>
              <a:t>cycle.</a:t>
            </a:r>
            <a:endParaRPr sz="1550" kern="0">
              <a:solidFill>
                <a:sysClr val="windowText" lastClr="000000"/>
              </a:solidFill>
              <a:latin typeface="Times New Roman"/>
              <a:cs typeface="Times New Roman"/>
            </a:endParaRPr>
          </a:p>
        </p:txBody>
      </p:sp>
      <p:grpSp>
        <p:nvGrpSpPr>
          <p:cNvPr id="6" name="object 6"/>
          <p:cNvGrpSpPr/>
          <p:nvPr/>
        </p:nvGrpSpPr>
        <p:grpSpPr>
          <a:xfrm>
            <a:off x="5755640" y="3843472"/>
            <a:ext cx="1148080" cy="19685"/>
            <a:chOff x="4231640" y="3843471"/>
            <a:chExt cx="1148080" cy="19685"/>
          </a:xfrm>
        </p:grpSpPr>
        <p:sp>
          <p:nvSpPr>
            <p:cNvPr id="7" name="object 7"/>
            <p:cNvSpPr/>
            <p:nvPr/>
          </p:nvSpPr>
          <p:spPr>
            <a:xfrm>
              <a:off x="4231640" y="3853180"/>
              <a:ext cx="78740" cy="0"/>
            </a:xfrm>
            <a:custGeom>
              <a:avLst/>
              <a:gdLst/>
              <a:ahLst/>
              <a:cxnLst/>
              <a:rect l="l" t="t" r="r" b="b"/>
              <a:pathLst>
                <a:path w="78739">
                  <a:moveTo>
                    <a:pt x="78739" y="0"/>
                  </a:moveTo>
                  <a:lnTo>
                    <a:pt x="0" y="0"/>
                  </a:lnTo>
                </a:path>
              </a:pathLst>
            </a:custGeom>
            <a:ln w="19417">
              <a:solidFill>
                <a:srgbClr val="00FFFF"/>
              </a:solidFill>
            </a:ln>
          </p:spPr>
          <p:txBody>
            <a:bodyPr wrap="square" lIns="0" tIns="0" rIns="0" bIns="0" rtlCol="0"/>
            <a:lstStyle/>
            <a:p>
              <a:endParaRPr kern="0">
                <a:solidFill>
                  <a:sysClr val="windowText" lastClr="000000"/>
                </a:solidFill>
              </a:endParaRPr>
            </a:p>
          </p:txBody>
        </p:sp>
        <p:sp>
          <p:nvSpPr>
            <p:cNvPr id="8" name="object 8"/>
            <p:cNvSpPr/>
            <p:nvPr/>
          </p:nvSpPr>
          <p:spPr>
            <a:xfrm>
              <a:off x="4348480" y="3853180"/>
              <a:ext cx="951230" cy="0"/>
            </a:xfrm>
            <a:custGeom>
              <a:avLst/>
              <a:gdLst/>
              <a:ahLst/>
              <a:cxnLst/>
              <a:rect l="l" t="t" r="r" b="b"/>
              <a:pathLst>
                <a:path w="951229">
                  <a:moveTo>
                    <a:pt x="951230" y="0"/>
                  </a:moveTo>
                  <a:lnTo>
                    <a:pt x="792480" y="0"/>
                  </a:lnTo>
                </a:path>
                <a:path w="951229">
                  <a:moveTo>
                    <a:pt x="753110" y="0"/>
                  </a:moveTo>
                  <a:lnTo>
                    <a:pt x="594360" y="0"/>
                  </a:lnTo>
                </a:path>
                <a:path w="951229">
                  <a:moveTo>
                    <a:pt x="554990" y="0"/>
                  </a:moveTo>
                  <a:lnTo>
                    <a:pt x="396240" y="0"/>
                  </a:lnTo>
                </a:path>
                <a:path w="951229">
                  <a:moveTo>
                    <a:pt x="356870" y="0"/>
                  </a:moveTo>
                  <a:lnTo>
                    <a:pt x="198120" y="0"/>
                  </a:lnTo>
                </a:path>
                <a:path w="951229">
                  <a:moveTo>
                    <a:pt x="158750" y="0"/>
                  </a:moveTo>
                  <a:lnTo>
                    <a:pt x="0" y="0"/>
                  </a:lnTo>
                </a:path>
              </a:pathLst>
            </a:custGeom>
            <a:ln w="19050">
              <a:solidFill>
                <a:srgbClr val="00FFFF"/>
              </a:solidFill>
            </a:ln>
          </p:spPr>
          <p:txBody>
            <a:bodyPr wrap="square" lIns="0" tIns="0" rIns="0" bIns="0" rtlCol="0"/>
            <a:lstStyle/>
            <a:p>
              <a:endParaRPr kern="0">
                <a:solidFill>
                  <a:sysClr val="windowText" lastClr="000000"/>
                </a:solidFill>
              </a:endParaRPr>
            </a:p>
          </p:txBody>
        </p:sp>
        <p:sp>
          <p:nvSpPr>
            <p:cNvPr id="9" name="object 9"/>
            <p:cNvSpPr/>
            <p:nvPr/>
          </p:nvSpPr>
          <p:spPr>
            <a:xfrm>
              <a:off x="5299710" y="3853180"/>
              <a:ext cx="80010" cy="0"/>
            </a:xfrm>
            <a:custGeom>
              <a:avLst/>
              <a:gdLst/>
              <a:ahLst/>
              <a:cxnLst/>
              <a:rect l="l" t="t" r="r" b="b"/>
              <a:pathLst>
                <a:path w="80010">
                  <a:moveTo>
                    <a:pt x="80010" y="0"/>
                  </a:moveTo>
                  <a:lnTo>
                    <a:pt x="0" y="0"/>
                  </a:lnTo>
                </a:path>
              </a:pathLst>
            </a:custGeom>
            <a:ln w="19417">
              <a:solidFill>
                <a:srgbClr val="00FFFF"/>
              </a:solidFill>
            </a:ln>
          </p:spPr>
          <p:txBody>
            <a:bodyPr wrap="square" lIns="0" tIns="0" rIns="0" bIns="0" rtlCol="0"/>
            <a:lstStyle/>
            <a:p>
              <a:endParaRPr kern="0">
                <a:solidFill>
                  <a:sysClr val="windowText" lastClr="000000"/>
                </a:solidFill>
              </a:endParaRPr>
            </a:p>
          </p:txBody>
        </p:sp>
      </p:grpSp>
      <p:grpSp>
        <p:nvGrpSpPr>
          <p:cNvPr id="10" name="object 10"/>
          <p:cNvGrpSpPr/>
          <p:nvPr/>
        </p:nvGrpSpPr>
        <p:grpSpPr>
          <a:xfrm>
            <a:off x="5755640" y="4299402"/>
            <a:ext cx="1148080" cy="19685"/>
            <a:chOff x="4231640" y="4299401"/>
            <a:chExt cx="1148080" cy="19685"/>
          </a:xfrm>
        </p:grpSpPr>
        <p:sp>
          <p:nvSpPr>
            <p:cNvPr id="11" name="object 11"/>
            <p:cNvSpPr/>
            <p:nvPr/>
          </p:nvSpPr>
          <p:spPr>
            <a:xfrm>
              <a:off x="4231640" y="4309110"/>
              <a:ext cx="78740" cy="0"/>
            </a:xfrm>
            <a:custGeom>
              <a:avLst/>
              <a:gdLst/>
              <a:ahLst/>
              <a:cxnLst/>
              <a:rect l="l" t="t" r="r" b="b"/>
              <a:pathLst>
                <a:path w="78739">
                  <a:moveTo>
                    <a:pt x="78739" y="0"/>
                  </a:moveTo>
                  <a:lnTo>
                    <a:pt x="0" y="0"/>
                  </a:lnTo>
                </a:path>
              </a:pathLst>
            </a:custGeom>
            <a:ln w="19417">
              <a:solidFill>
                <a:srgbClr val="00FFFF"/>
              </a:solidFill>
            </a:ln>
          </p:spPr>
          <p:txBody>
            <a:bodyPr wrap="square" lIns="0" tIns="0" rIns="0" bIns="0" rtlCol="0"/>
            <a:lstStyle/>
            <a:p>
              <a:endParaRPr kern="0">
                <a:solidFill>
                  <a:sysClr val="windowText" lastClr="000000"/>
                </a:solidFill>
              </a:endParaRPr>
            </a:p>
          </p:txBody>
        </p:sp>
        <p:sp>
          <p:nvSpPr>
            <p:cNvPr id="12" name="object 12"/>
            <p:cNvSpPr/>
            <p:nvPr/>
          </p:nvSpPr>
          <p:spPr>
            <a:xfrm>
              <a:off x="4348480" y="4309110"/>
              <a:ext cx="951230" cy="0"/>
            </a:xfrm>
            <a:custGeom>
              <a:avLst/>
              <a:gdLst/>
              <a:ahLst/>
              <a:cxnLst/>
              <a:rect l="l" t="t" r="r" b="b"/>
              <a:pathLst>
                <a:path w="951229">
                  <a:moveTo>
                    <a:pt x="951230" y="0"/>
                  </a:moveTo>
                  <a:lnTo>
                    <a:pt x="792480" y="0"/>
                  </a:lnTo>
                </a:path>
                <a:path w="951229">
                  <a:moveTo>
                    <a:pt x="753110" y="0"/>
                  </a:moveTo>
                  <a:lnTo>
                    <a:pt x="594360" y="0"/>
                  </a:lnTo>
                </a:path>
                <a:path w="951229">
                  <a:moveTo>
                    <a:pt x="554990" y="0"/>
                  </a:moveTo>
                  <a:lnTo>
                    <a:pt x="396240" y="0"/>
                  </a:lnTo>
                </a:path>
                <a:path w="951229">
                  <a:moveTo>
                    <a:pt x="356870" y="0"/>
                  </a:moveTo>
                  <a:lnTo>
                    <a:pt x="198120" y="0"/>
                  </a:lnTo>
                </a:path>
                <a:path w="951229">
                  <a:moveTo>
                    <a:pt x="158750" y="0"/>
                  </a:moveTo>
                  <a:lnTo>
                    <a:pt x="0" y="0"/>
                  </a:lnTo>
                </a:path>
              </a:pathLst>
            </a:custGeom>
            <a:ln w="19050">
              <a:solidFill>
                <a:srgbClr val="00FFFF"/>
              </a:solidFill>
            </a:ln>
          </p:spPr>
          <p:txBody>
            <a:bodyPr wrap="square" lIns="0" tIns="0" rIns="0" bIns="0" rtlCol="0"/>
            <a:lstStyle/>
            <a:p>
              <a:endParaRPr kern="0">
                <a:solidFill>
                  <a:sysClr val="windowText" lastClr="000000"/>
                </a:solidFill>
              </a:endParaRPr>
            </a:p>
          </p:txBody>
        </p:sp>
        <p:sp>
          <p:nvSpPr>
            <p:cNvPr id="13" name="object 13"/>
            <p:cNvSpPr/>
            <p:nvPr/>
          </p:nvSpPr>
          <p:spPr>
            <a:xfrm>
              <a:off x="5299710" y="4309110"/>
              <a:ext cx="80010" cy="0"/>
            </a:xfrm>
            <a:custGeom>
              <a:avLst/>
              <a:gdLst/>
              <a:ahLst/>
              <a:cxnLst/>
              <a:rect l="l" t="t" r="r" b="b"/>
              <a:pathLst>
                <a:path w="80010">
                  <a:moveTo>
                    <a:pt x="80010" y="0"/>
                  </a:moveTo>
                  <a:lnTo>
                    <a:pt x="0" y="0"/>
                  </a:lnTo>
                </a:path>
              </a:pathLst>
            </a:custGeom>
            <a:ln w="19417">
              <a:solidFill>
                <a:srgbClr val="00FFFF"/>
              </a:solidFill>
            </a:ln>
          </p:spPr>
          <p:txBody>
            <a:bodyPr wrap="square" lIns="0" tIns="0" rIns="0" bIns="0" rtlCol="0"/>
            <a:lstStyle/>
            <a:p>
              <a:endParaRPr kern="0">
                <a:solidFill>
                  <a:sysClr val="windowText" lastClr="000000"/>
                </a:solidFill>
              </a:endParaRPr>
            </a:p>
          </p:txBody>
        </p:sp>
      </p:grpSp>
      <p:grpSp>
        <p:nvGrpSpPr>
          <p:cNvPr id="14" name="object 14"/>
          <p:cNvGrpSpPr/>
          <p:nvPr/>
        </p:nvGrpSpPr>
        <p:grpSpPr>
          <a:xfrm>
            <a:off x="5755640" y="4516572"/>
            <a:ext cx="1148080" cy="19685"/>
            <a:chOff x="4231640" y="4516571"/>
            <a:chExt cx="1148080" cy="19685"/>
          </a:xfrm>
        </p:grpSpPr>
        <p:sp>
          <p:nvSpPr>
            <p:cNvPr id="15" name="object 15"/>
            <p:cNvSpPr/>
            <p:nvPr/>
          </p:nvSpPr>
          <p:spPr>
            <a:xfrm>
              <a:off x="4231640" y="4526280"/>
              <a:ext cx="78740" cy="0"/>
            </a:xfrm>
            <a:custGeom>
              <a:avLst/>
              <a:gdLst/>
              <a:ahLst/>
              <a:cxnLst/>
              <a:rect l="l" t="t" r="r" b="b"/>
              <a:pathLst>
                <a:path w="78739">
                  <a:moveTo>
                    <a:pt x="78739" y="0"/>
                  </a:moveTo>
                  <a:lnTo>
                    <a:pt x="0" y="0"/>
                  </a:lnTo>
                </a:path>
              </a:pathLst>
            </a:custGeom>
            <a:ln w="19417">
              <a:solidFill>
                <a:srgbClr val="00FFFF"/>
              </a:solidFill>
            </a:ln>
          </p:spPr>
          <p:txBody>
            <a:bodyPr wrap="square" lIns="0" tIns="0" rIns="0" bIns="0" rtlCol="0"/>
            <a:lstStyle/>
            <a:p>
              <a:endParaRPr kern="0">
                <a:solidFill>
                  <a:sysClr val="windowText" lastClr="000000"/>
                </a:solidFill>
              </a:endParaRPr>
            </a:p>
          </p:txBody>
        </p:sp>
        <p:sp>
          <p:nvSpPr>
            <p:cNvPr id="16" name="object 16"/>
            <p:cNvSpPr/>
            <p:nvPr/>
          </p:nvSpPr>
          <p:spPr>
            <a:xfrm>
              <a:off x="4348480" y="4526280"/>
              <a:ext cx="951230" cy="0"/>
            </a:xfrm>
            <a:custGeom>
              <a:avLst/>
              <a:gdLst/>
              <a:ahLst/>
              <a:cxnLst/>
              <a:rect l="l" t="t" r="r" b="b"/>
              <a:pathLst>
                <a:path w="951229">
                  <a:moveTo>
                    <a:pt x="951230" y="0"/>
                  </a:moveTo>
                  <a:lnTo>
                    <a:pt x="792480" y="0"/>
                  </a:lnTo>
                </a:path>
                <a:path w="951229">
                  <a:moveTo>
                    <a:pt x="753110" y="0"/>
                  </a:moveTo>
                  <a:lnTo>
                    <a:pt x="594360" y="0"/>
                  </a:lnTo>
                </a:path>
                <a:path w="951229">
                  <a:moveTo>
                    <a:pt x="554990" y="0"/>
                  </a:moveTo>
                  <a:lnTo>
                    <a:pt x="396240" y="0"/>
                  </a:lnTo>
                </a:path>
                <a:path w="951229">
                  <a:moveTo>
                    <a:pt x="356870" y="0"/>
                  </a:moveTo>
                  <a:lnTo>
                    <a:pt x="198120" y="0"/>
                  </a:lnTo>
                </a:path>
                <a:path w="951229">
                  <a:moveTo>
                    <a:pt x="158750" y="0"/>
                  </a:moveTo>
                  <a:lnTo>
                    <a:pt x="0" y="0"/>
                  </a:lnTo>
                </a:path>
              </a:pathLst>
            </a:custGeom>
            <a:ln w="19050">
              <a:solidFill>
                <a:srgbClr val="00FFFF"/>
              </a:solidFill>
            </a:ln>
          </p:spPr>
          <p:txBody>
            <a:bodyPr wrap="square" lIns="0" tIns="0" rIns="0" bIns="0" rtlCol="0"/>
            <a:lstStyle/>
            <a:p>
              <a:endParaRPr kern="0">
                <a:solidFill>
                  <a:sysClr val="windowText" lastClr="000000"/>
                </a:solidFill>
              </a:endParaRPr>
            </a:p>
          </p:txBody>
        </p:sp>
        <p:sp>
          <p:nvSpPr>
            <p:cNvPr id="17" name="object 17"/>
            <p:cNvSpPr/>
            <p:nvPr/>
          </p:nvSpPr>
          <p:spPr>
            <a:xfrm>
              <a:off x="5299710" y="4526280"/>
              <a:ext cx="80010" cy="0"/>
            </a:xfrm>
            <a:custGeom>
              <a:avLst/>
              <a:gdLst/>
              <a:ahLst/>
              <a:cxnLst/>
              <a:rect l="l" t="t" r="r" b="b"/>
              <a:pathLst>
                <a:path w="80010">
                  <a:moveTo>
                    <a:pt x="80010" y="0"/>
                  </a:moveTo>
                  <a:lnTo>
                    <a:pt x="0" y="0"/>
                  </a:lnTo>
                </a:path>
              </a:pathLst>
            </a:custGeom>
            <a:ln w="19417">
              <a:solidFill>
                <a:srgbClr val="00FFFF"/>
              </a:solidFill>
            </a:ln>
          </p:spPr>
          <p:txBody>
            <a:bodyPr wrap="square" lIns="0" tIns="0" rIns="0" bIns="0" rtlCol="0"/>
            <a:lstStyle/>
            <a:p>
              <a:endParaRPr kern="0">
                <a:solidFill>
                  <a:sysClr val="windowText" lastClr="000000"/>
                </a:solidFill>
              </a:endParaRPr>
            </a:p>
          </p:txBody>
        </p:sp>
      </p:grpSp>
      <p:grpSp>
        <p:nvGrpSpPr>
          <p:cNvPr id="18" name="object 18"/>
          <p:cNvGrpSpPr/>
          <p:nvPr/>
        </p:nvGrpSpPr>
        <p:grpSpPr>
          <a:xfrm>
            <a:off x="5755640" y="4969961"/>
            <a:ext cx="1148080" cy="19685"/>
            <a:chOff x="4231640" y="4969960"/>
            <a:chExt cx="1148080" cy="19685"/>
          </a:xfrm>
        </p:grpSpPr>
        <p:sp>
          <p:nvSpPr>
            <p:cNvPr id="19" name="object 19"/>
            <p:cNvSpPr/>
            <p:nvPr/>
          </p:nvSpPr>
          <p:spPr>
            <a:xfrm>
              <a:off x="4231640" y="4979669"/>
              <a:ext cx="78740" cy="0"/>
            </a:xfrm>
            <a:custGeom>
              <a:avLst/>
              <a:gdLst/>
              <a:ahLst/>
              <a:cxnLst/>
              <a:rect l="l" t="t" r="r" b="b"/>
              <a:pathLst>
                <a:path w="78739">
                  <a:moveTo>
                    <a:pt x="78739" y="0"/>
                  </a:moveTo>
                  <a:lnTo>
                    <a:pt x="0" y="0"/>
                  </a:lnTo>
                </a:path>
              </a:pathLst>
            </a:custGeom>
            <a:ln w="19417">
              <a:solidFill>
                <a:srgbClr val="00FFFF"/>
              </a:solidFill>
            </a:ln>
          </p:spPr>
          <p:txBody>
            <a:bodyPr wrap="square" lIns="0" tIns="0" rIns="0" bIns="0" rtlCol="0"/>
            <a:lstStyle/>
            <a:p>
              <a:endParaRPr kern="0">
                <a:solidFill>
                  <a:sysClr val="windowText" lastClr="000000"/>
                </a:solidFill>
              </a:endParaRPr>
            </a:p>
          </p:txBody>
        </p:sp>
        <p:sp>
          <p:nvSpPr>
            <p:cNvPr id="20" name="object 20"/>
            <p:cNvSpPr/>
            <p:nvPr/>
          </p:nvSpPr>
          <p:spPr>
            <a:xfrm>
              <a:off x="4348480" y="4979669"/>
              <a:ext cx="951230" cy="0"/>
            </a:xfrm>
            <a:custGeom>
              <a:avLst/>
              <a:gdLst/>
              <a:ahLst/>
              <a:cxnLst/>
              <a:rect l="l" t="t" r="r" b="b"/>
              <a:pathLst>
                <a:path w="951229">
                  <a:moveTo>
                    <a:pt x="951230" y="0"/>
                  </a:moveTo>
                  <a:lnTo>
                    <a:pt x="792480" y="0"/>
                  </a:lnTo>
                </a:path>
                <a:path w="951229">
                  <a:moveTo>
                    <a:pt x="753110" y="0"/>
                  </a:moveTo>
                  <a:lnTo>
                    <a:pt x="594360" y="0"/>
                  </a:lnTo>
                </a:path>
                <a:path w="951229">
                  <a:moveTo>
                    <a:pt x="554990" y="0"/>
                  </a:moveTo>
                  <a:lnTo>
                    <a:pt x="396240" y="0"/>
                  </a:lnTo>
                </a:path>
                <a:path w="951229">
                  <a:moveTo>
                    <a:pt x="356870" y="0"/>
                  </a:moveTo>
                  <a:lnTo>
                    <a:pt x="198120" y="0"/>
                  </a:lnTo>
                </a:path>
                <a:path w="951229">
                  <a:moveTo>
                    <a:pt x="158750" y="0"/>
                  </a:moveTo>
                  <a:lnTo>
                    <a:pt x="0" y="0"/>
                  </a:lnTo>
                </a:path>
              </a:pathLst>
            </a:custGeom>
            <a:ln w="19050">
              <a:solidFill>
                <a:srgbClr val="00FFFF"/>
              </a:solidFill>
            </a:ln>
          </p:spPr>
          <p:txBody>
            <a:bodyPr wrap="square" lIns="0" tIns="0" rIns="0" bIns="0" rtlCol="0"/>
            <a:lstStyle/>
            <a:p>
              <a:endParaRPr kern="0">
                <a:solidFill>
                  <a:sysClr val="windowText" lastClr="000000"/>
                </a:solidFill>
              </a:endParaRPr>
            </a:p>
          </p:txBody>
        </p:sp>
        <p:sp>
          <p:nvSpPr>
            <p:cNvPr id="21" name="object 21"/>
            <p:cNvSpPr/>
            <p:nvPr/>
          </p:nvSpPr>
          <p:spPr>
            <a:xfrm>
              <a:off x="5299710" y="4979669"/>
              <a:ext cx="80010" cy="0"/>
            </a:xfrm>
            <a:custGeom>
              <a:avLst/>
              <a:gdLst/>
              <a:ahLst/>
              <a:cxnLst/>
              <a:rect l="l" t="t" r="r" b="b"/>
              <a:pathLst>
                <a:path w="80010">
                  <a:moveTo>
                    <a:pt x="80010" y="0"/>
                  </a:moveTo>
                  <a:lnTo>
                    <a:pt x="0" y="0"/>
                  </a:lnTo>
                </a:path>
              </a:pathLst>
            </a:custGeom>
            <a:ln w="19417">
              <a:solidFill>
                <a:srgbClr val="00FFFF"/>
              </a:solidFill>
            </a:ln>
          </p:spPr>
          <p:txBody>
            <a:bodyPr wrap="square" lIns="0" tIns="0" rIns="0" bIns="0" rtlCol="0"/>
            <a:lstStyle/>
            <a:p>
              <a:endParaRPr kern="0">
                <a:solidFill>
                  <a:sysClr val="windowText" lastClr="000000"/>
                </a:solidFill>
              </a:endParaRPr>
            </a:p>
          </p:txBody>
        </p:sp>
      </p:grpSp>
      <p:graphicFrame>
        <p:nvGraphicFramePr>
          <p:cNvPr id="22" name="object 22"/>
          <p:cNvGraphicFramePr>
            <a:graphicFrameLocks noGrp="1"/>
          </p:cNvGraphicFramePr>
          <p:nvPr/>
        </p:nvGraphicFramePr>
        <p:xfrm>
          <a:off x="6993072" y="5208722"/>
          <a:ext cx="2137410" cy="452755"/>
        </p:xfrm>
        <a:graphic>
          <a:graphicData uri="http://schemas.openxmlformats.org/drawingml/2006/table">
            <a:tbl>
              <a:tblPr firstRow="1" bandRow="1">
                <a:tableStyleId>{2D5ABB26-0587-4C30-8999-92F81FD0307C}</a:tableStyleId>
              </a:tblPr>
              <a:tblGrid>
                <a:gridCol w="673100">
                  <a:extLst>
                    <a:ext uri="{9D8B030D-6E8A-4147-A177-3AD203B41FA5}">
                      <a16:colId xmlns:a16="http://schemas.microsoft.com/office/drawing/2014/main" val="20000"/>
                    </a:ext>
                  </a:extLst>
                </a:gridCol>
                <a:gridCol w="673100">
                  <a:extLst>
                    <a:ext uri="{9D8B030D-6E8A-4147-A177-3AD203B41FA5}">
                      <a16:colId xmlns:a16="http://schemas.microsoft.com/office/drawing/2014/main" val="20001"/>
                    </a:ext>
                  </a:extLst>
                </a:gridCol>
                <a:gridCol w="671830">
                  <a:extLst>
                    <a:ext uri="{9D8B030D-6E8A-4147-A177-3AD203B41FA5}">
                      <a16:colId xmlns:a16="http://schemas.microsoft.com/office/drawing/2014/main" val="20002"/>
                    </a:ext>
                  </a:extLst>
                </a:gridCol>
                <a:gridCol w="119380">
                  <a:extLst>
                    <a:ext uri="{9D8B030D-6E8A-4147-A177-3AD203B41FA5}">
                      <a16:colId xmlns:a16="http://schemas.microsoft.com/office/drawing/2014/main" val="20003"/>
                    </a:ext>
                  </a:extLst>
                </a:gridCol>
              </a:tblGrid>
              <a:tr h="452755">
                <a:tc>
                  <a:txBody>
                    <a:bodyPr/>
                    <a:lstStyle/>
                    <a:p>
                      <a:pPr marL="8255" algn="ctr">
                        <a:lnSpc>
                          <a:spcPct val="100000"/>
                        </a:lnSpc>
                        <a:spcBef>
                          <a:spcPts val="770"/>
                        </a:spcBef>
                      </a:pPr>
                      <a:r>
                        <a:rPr sz="1400" spc="-25" dirty="0">
                          <a:latin typeface="Times New Roman"/>
                          <a:cs typeface="Times New Roman"/>
                        </a:rPr>
                        <a:t>F</a:t>
                      </a:r>
                      <a:r>
                        <a:rPr sz="1650" spc="-37" baseline="-22727" dirty="0">
                          <a:latin typeface="Times New Roman"/>
                          <a:cs typeface="Times New Roman"/>
                        </a:rPr>
                        <a:t>5</a:t>
                      </a:r>
                      <a:endParaRPr sz="1650" baseline="-22727">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9525" algn="ctr">
                        <a:lnSpc>
                          <a:spcPct val="100000"/>
                        </a:lnSpc>
                        <a:spcBef>
                          <a:spcPts val="770"/>
                        </a:spcBef>
                      </a:pPr>
                      <a:r>
                        <a:rPr sz="1400" spc="-25" dirty="0">
                          <a:latin typeface="Times New Roman"/>
                          <a:cs typeface="Times New Roman"/>
                        </a:rPr>
                        <a:t>D</a:t>
                      </a:r>
                      <a:r>
                        <a:rPr sz="1650" spc="-37" baseline="-22727" dirty="0">
                          <a:latin typeface="Times New Roman"/>
                          <a:cs typeface="Times New Roman"/>
                        </a:rPr>
                        <a:t>5</a:t>
                      </a:r>
                      <a:endParaRPr sz="1650" baseline="-22727">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9525" algn="ctr">
                        <a:lnSpc>
                          <a:spcPct val="100000"/>
                        </a:lnSpc>
                        <a:spcBef>
                          <a:spcPts val="770"/>
                        </a:spcBef>
                      </a:pPr>
                      <a:r>
                        <a:rPr sz="1400" spc="-25" dirty="0">
                          <a:latin typeface="Times New Roman"/>
                          <a:cs typeface="Times New Roman"/>
                        </a:rPr>
                        <a:t>E</a:t>
                      </a:r>
                      <a:r>
                        <a:rPr sz="1650" spc="-37" baseline="-22727" dirty="0">
                          <a:latin typeface="Times New Roman"/>
                          <a:cs typeface="Times New Roman"/>
                        </a:rPr>
                        <a:t>5</a:t>
                      </a:r>
                      <a:endParaRPr sz="1650" baseline="-22727">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700">
                        <a:latin typeface="Times New Roman"/>
                        <a:cs typeface="Times New Roman"/>
                      </a:endParaRPr>
                    </a:p>
                  </a:txBody>
                  <a:tcPr marL="0" marR="0" marT="0" marB="0">
                    <a:lnL w="28575">
                      <a:solidFill>
                        <a:srgbClr val="00FFFF"/>
                      </a:solidFill>
                      <a:prstDash val="solid"/>
                    </a:lnL>
                    <a:lnT w="28575">
                      <a:solidFill>
                        <a:srgbClr val="00FFFF"/>
                      </a:solidFill>
                      <a:prstDash val="solid"/>
                    </a:lnT>
                    <a:lnB w="28575">
                      <a:solidFill>
                        <a:srgbClr val="00FFFF"/>
                      </a:solidFill>
                      <a:prstDash val="solid"/>
                    </a:lnB>
                  </a:tcPr>
                </a:tc>
                <a:extLst>
                  <a:ext uri="{0D108BD9-81ED-4DB2-BD59-A6C34878D82A}">
                    <a16:rowId xmlns:a16="http://schemas.microsoft.com/office/drawing/2014/main" val="10000"/>
                  </a:ext>
                </a:extLst>
              </a:tr>
            </a:tbl>
          </a:graphicData>
        </a:graphic>
      </p:graphicFrame>
      <p:graphicFrame>
        <p:nvGraphicFramePr>
          <p:cNvPr id="23" name="object 23"/>
          <p:cNvGraphicFramePr>
            <a:graphicFrameLocks noGrp="1"/>
          </p:cNvGraphicFramePr>
          <p:nvPr/>
        </p:nvGraphicFramePr>
        <p:xfrm>
          <a:off x="6993072" y="4516572"/>
          <a:ext cx="2018030" cy="452755"/>
        </p:xfrm>
        <a:graphic>
          <a:graphicData uri="http://schemas.openxmlformats.org/drawingml/2006/table">
            <a:tbl>
              <a:tblPr firstRow="1" bandRow="1">
                <a:tableStyleId>{2D5ABB26-0587-4C30-8999-92F81FD0307C}</a:tableStyleId>
              </a:tblPr>
              <a:tblGrid>
                <a:gridCol w="673100">
                  <a:extLst>
                    <a:ext uri="{9D8B030D-6E8A-4147-A177-3AD203B41FA5}">
                      <a16:colId xmlns:a16="http://schemas.microsoft.com/office/drawing/2014/main" val="20000"/>
                    </a:ext>
                  </a:extLst>
                </a:gridCol>
                <a:gridCol w="673100">
                  <a:extLst>
                    <a:ext uri="{9D8B030D-6E8A-4147-A177-3AD203B41FA5}">
                      <a16:colId xmlns:a16="http://schemas.microsoft.com/office/drawing/2014/main" val="20001"/>
                    </a:ext>
                  </a:extLst>
                </a:gridCol>
                <a:gridCol w="671830">
                  <a:extLst>
                    <a:ext uri="{9D8B030D-6E8A-4147-A177-3AD203B41FA5}">
                      <a16:colId xmlns:a16="http://schemas.microsoft.com/office/drawing/2014/main" val="20002"/>
                    </a:ext>
                  </a:extLst>
                </a:gridCol>
              </a:tblGrid>
              <a:tr h="452755">
                <a:tc>
                  <a:txBody>
                    <a:bodyPr/>
                    <a:lstStyle/>
                    <a:p>
                      <a:pPr marL="9525" algn="ctr">
                        <a:lnSpc>
                          <a:spcPct val="100000"/>
                        </a:lnSpc>
                        <a:spcBef>
                          <a:spcPts val="770"/>
                        </a:spcBef>
                      </a:pPr>
                      <a:r>
                        <a:rPr sz="1400" spc="-25" dirty="0">
                          <a:latin typeface="Times New Roman"/>
                          <a:cs typeface="Times New Roman"/>
                        </a:rPr>
                        <a:t>D</a:t>
                      </a:r>
                      <a:r>
                        <a:rPr sz="1650" spc="-37" baseline="-15151" dirty="0">
                          <a:latin typeface="Times New Roman"/>
                          <a:cs typeface="Times New Roman"/>
                        </a:rPr>
                        <a:t>4</a:t>
                      </a:r>
                      <a:endParaRPr sz="1650" baseline="-15151">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8255" algn="ctr">
                        <a:lnSpc>
                          <a:spcPct val="100000"/>
                        </a:lnSpc>
                        <a:spcBef>
                          <a:spcPts val="770"/>
                        </a:spcBef>
                      </a:pPr>
                      <a:r>
                        <a:rPr sz="1400" spc="-25" dirty="0">
                          <a:latin typeface="Times New Roman"/>
                          <a:cs typeface="Times New Roman"/>
                        </a:rPr>
                        <a:t>E</a:t>
                      </a:r>
                      <a:r>
                        <a:rPr sz="1650" spc="-37" baseline="-15151" dirty="0">
                          <a:latin typeface="Times New Roman"/>
                          <a:cs typeface="Times New Roman"/>
                        </a:rPr>
                        <a:t>4</a:t>
                      </a:r>
                      <a:endParaRPr sz="1650" baseline="-15151">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217170">
                        <a:lnSpc>
                          <a:spcPct val="100000"/>
                        </a:lnSpc>
                        <a:spcBef>
                          <a:spcPts val="770"/>
                        </a:spcBef>
                      </a:pPr>
                      <a:r>
                        <a:rPr sz="1400" spc="-25" dirty="0">
                          <a:latin typeface="Times New Roman"/>
                          <a:cs typeface="Times New Roman"/>
                        </a:rPr>
                        <a:t>W</a:t>
                      </a:r>
                      <a:r>
                        <a:rPr sz="1650" spc="-37" baseline="-22727" dirty="0">
                          <a:latin typeface="Times New Roman"/>
                          <a:cs typeface="Times New Roman"/>
                        </a:rPr>
                        <a:t>4</a:t>
                      </a:r>
                      <a:endParaRPr sz="1650" baseline="-22727">
                        <a:latin typeface="Times New Roman"/>
                        <a:cs typeface="Times New Roman"/>
                      </a:endParaRPr>
                    </a:p>
                  </a:txBody>
                  <a:tcPr marL="0" marR="0" marT="9779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extLst>
                  <a:ext uri="{0D108BD9-81ED-4DB2-BD59-A6C34878D82A}">
                    <a16:rowId xmlns:a16="http://schemas.microsoft.com/office/drawing/2014/main" val="10000"/>
                  </a:ext>
                </a:extLst>
              </a:tr>
            </a:tbl>
          </a:graphicData>
        </a:graphic>
      </p:graphicFrame>
      <p:grpSp>
        <p:nvGrpSpPr>
          <p:cNvPr id="24" name="object 24"/>
          <p:cNvGrpSpPr/>
          <p:nvPr/>
        </p:nvGrpSpPr>
        <p:grpSpPr>
          <a:xfrm>
            <a:off x="8426450" y="1709872"/>
            <a:ext cx="447040" cy="78105"/>
            <a:chOff x="6902450" y="1709871"/>
            <a:chExt cx="447040" cy="78105"/>
          </a:xfrm>
        </p:grpSpPr>
        <p:pic>
          <p:nvPicPr>
            <p:cNvPr id="25" name="object 25"/>
            <p:cNvPicPr/>
            <p:nvPr/>
          </p:nvPicPr>
          <p:blipFill>
            <a:blip r:embed="rId2" cstate="print"/>
            <a:stretch>
              <a:fillRect/>
            </a:stretch>
          </p:blipFill>
          <p:spPr>
            <a:xfrm>
              <a:off x="7210241" y="1709871"/>
              <a:ext cx="138797" cy="77837"/>
            </a:xfrm>
            <a:prstGeom prst="rect">
              <a:avLst/>
            </a:prstGeom>
          </p:spPr>
        </p:pic>
        <p:sp>
          <p:nvSpPr>
            <p:cNvPr id="26" name="object 26"/>
            <p:cNvSpPr/>
            <p:nvPr/>
          </p:nvSpPr>
          <p:spPr>
            <a:xfrm>
              <a:off x="6902450" y="1758949"/>
              <a:ext cx="317500" cy="0"/>
            </a:xfrm>
            <a:custGeom>
              <a:avLst/>
              <a:gdLst/>
              <a:ahLst/>
              <a:cxnLst/>
              <a:rect l="l" t="t" r="r" b="b"/>
              <a:pathLst>
                <a:path w="317500">
                  <a:moveTo>
                    <a:pt x="317500" y="0"/>
                  </a:moveTo>
                  <a:lnTo>
                    <a:pt x="0" y="0"/>
                  </a:lnTo>
                </a:path>
              </a:pathLst>
            </a:custGeom>
            <a:ln w="19417">
              <a:solidFill>
                <a:srgbClr val="000000"/>
              </a:solidFill>
            </a:ln>
          </p:spPr>
          <p:txBody>
            <a:bodyPr wrap="square" lIns="0" tIns="0" rIns="0" bIns="0" rtlCol="0"/>
            <a:lstStyle/>
            <a:p>
              <a:endParaRPr kern="0">
                <a:solidFill>
                  <a:sysClr val="windowText" lastClr="000000"/>
                </a:solidFill>
              </a:endParaRPr>
            </a:p>
          </p:txBody>
        </p:sp>
      </p:grpSp>
      <p:sp>
        <p:nvSpPr>
          <p:cNvPr id="29" name="Footer Placeholder 28">
            <a:extLst>
              <a:ext uri="{FF2B5EF4-FFF2-40B4-BE49-F238E27FC236}">
                <a16:creationId xmlns:a16="http://schemas.microsoft.com/office/drawing/2014/main" id="{E0DCF703-4B32-A6BB-CA9C-2F1894C279D8}"/>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30" name="Slide Number Placeholder 29">
            <a:extLst>
              <a:ext uri="{FF2B5EF4-FFF2-40B4-BE49-F238E27FC236}">
                <a16:creationId xmlns:a16="http://schemas.microsoft.com/office/drawing/2014/main" id="{D1135A45-116A-6906-D432-73426D85F121}"/>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141</a:t>
            </a:fld>
            <a:endParaRPr lang="en-US" kern="0">
              <a:solidFill>
                <a:prstClr val="black">
                  <a:tint val="75000"/>
                </a:prstClr>
              </a:solidFill>
            </a:endParaRPr>
          </a:p>
        </p:txBody>
      </p:sp>
    </p:spTree>
    <p:extLst>
      <p:ext uri="{BB962C8B-B14F-4D97-AF65-F5344CB8AC3E}">
        <p14:creationId xmlns:p14="http://schemas.microsoft.com/office/powerpoint/2010/main" val="131671971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6471" y="0"/>
            <a:ext cx="9389533" cy="1213153"/>
          </a:xfrm>
          <a:prstGeom prst="rect">
            <a:avLst/>
          </a:prstGeom>
        </p:spPr>
        <p:txBody>
          <a:bodyPr vert="horz" wrap="square" lIns="0" tIns="607060" rIns="0" bIns="0" rtlCol="0">
            <a:spAutoFit/>
          </a:bodyPr>
          <a:lstStyle/>
          <a:p>
            <a:pPr marL="12700">
              <a:spcBef>
                <a:spcPts val="100"/>
              </a:spcBef>
            </a:pPr>
            <a:r>
              <a:rPr dirty="0"/>
              <a:t>Pipeline</a:t>
            </a:r>
            <a:r>
              <a:rPr spc="-180" dirty="0"/>
              <a:t> </a:t>
            </a:r>
            <a:r>
              <a:rPr spc="-10" dirty="0"/>
              <a:t>Performance</a:t>
            </a:r>
          </a:p>
        </p:txBody>
      </p:sp>
      <p:sp>
        <p:nvSpPr>
          <p:cNvPr id="3" name="object 3"/>
          <p:cNvSpPr txBox="1"/>
          <p:nvPr/>
        </p:nvSpPr>
        <p:spPr>
          <a:xfrm>
            <a:off x="2058669" y="1784351"/>
            <a:ext cx="212090" cy="238527"/>
          </a:xfrm>
          <a:prstGeom prst="rect">
            <a:avLst/>
          </a:prstGeom>
        </p:spPr>
        <p:txBody>
          <a:bodyPr vert="horz" wrap="square" lIns="0" tIns="15240" rIns="0" bIns="0" rtlCol="0">
            <a:spAutoFit/>
          </a:bodyPr>
          <a:lstStyle/>
          <a:p>
            <a:pPr marL="12700">
              <a:spcBef>
                <a:spcPts val="120"/>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4" name="object 4"/>
          <p:cNvSpPr txBox="1"/>
          <p:nvPr/>
        </p:nvSpPr>
        <p:spPr>
          <a:xfrm>
            <a:off x="2391411" y="1755141"/>
            <a:ext cx="7399655" cy="3551613"/>
          </a:xfrm>
          <a:prstGeom prst="rect">
            <a:avLst/>
          </a:prstGeom>
        </p:spPr>
        <p:txBody>
          <a:bodyPr vert="horz" wrap="square" lIns="0" tIns="47625" rIns="0" bIns="0" rtlCol="0">
            <a:spAutoFit/>
          </a:bodyPr>
          <a:lstStyle/>
          <a:p>
            <a:pPr marL="12700" marR="5080">
              <a:lnSpc>
                <a:spcPts val="2280"/>
              </a:lnSpc>
              <a:spcBef>
                <a:spcPts val="375"/>
              </a:spcBef>
            </a:pPr>
            <a:r>
              <a:rPr sz="2100" kern="0" dirty="0">
                <a:solidFill>
                  <a:sysClr val="windowText" lastClr="000000"/>
                </a:solidFill>
                <a:latin typeface="Arial"/>
                <a:cs typeface="Arial"/>
              </a:rPr>
              <a:t>The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previous</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pipeline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is</a:t>
            </a:r>
            <a:r>
              <a:rPr sz="2100" kern="0" spc="-10" dirty="0">
                <a:solidFill>
                  <a:sysClr val="windowText" lastClr="000000"/>
                </a:solidFill>
                <a:latin typeface="Arial"/>
                <a:cs typeface="Arial"/>
              </a:rPr>
              <a:t> </a:t>
            </a:r>
            <a:r>
              <a:rPr sz="2100" kern="0" dirty="0">
                <a:solidFill>
                  <a:sysClr val="windowText" lastClr="000000"/>
                </a:solidFill>
                <a:latin typeface="Arial"/>
                <a:cs typeface="Arial"/>
              </a:rPr>
              <a:t>said</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to</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have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been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stalled</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for</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two</a:t>
            </a:r>
            <a:r>
              <a:rPr sz="2100" kern="0" spc="-25" dirty="0">
                <a:solidFill>
                  <a:sysClr val="windowText" lastClr="000000"/>
                </a:solidFill>
                <a:latin typeface="Arial"/>
                <a:cs typeface="Arial"/>
              </a:rPr>
              <a:t> </a:t>
            </a:r>
            <a:r>
              <a:rPr sz="2100" kern="0" spc="-10" dirty="0">
                <a:solidFill>
                  <a:sysClr val="windowText" lastClr="000000"/>
                </a:solidFill>
                <a:latin typeface="Arial"/>
                <a:cs typeface="Arial"/>
              </a:rPr>
              <a:t>clock cycles.</a:t>
            </a:r>
            <a:endParaRPr sz="2100" kern="0">
              <a:solidFill>
                <a:sysClr val="windowText" lastClr="000000"/>
              </a:solidFill>
              <a:latin typeface="Arial"/>
              <a:cs typeface="Arial"/>
            </a:endParaRPr>
          </a:p>
          <a:p>
            <a:pPr marL="12700">
              <a:spcBef>
                <a:spcPts val="244"/>
              </a:spcBef>
            </a:pPr>
            <a:r>
              <a:rPr sz="2100" kern="0" dirty="0">
                <a:solidFill>
                  <a:sysClr val="windowText" lastClr="000000"/>
                </a:solidFill>
                <a:latin typeface="Arial"/>
                <a:cs typeface="Arial"/>
              </a:rPr>
              <a:t>Any</a:t>
            </a:r>
            <a:r>
              <a:rPr sz="2100" kern="0" spc="-10" dirty="0">
                <a:solidFill>
                  <a:sysClr val="windowText" lastClr="000000"/>
                </a:solidFill>
                <a:latin typeface="Arial"/>
                <a:cs typeface="Arial"/>
              </a:rPr>
              <a:t> </a:t>
            </a:r>
            <a:r>
              <a:rPr sz="2100" kern="0" dirty="0">
                <a:solidFill>
                  <a:sysClr val="windowText" lastClr="000000"/>
                </a:solidFill>
                <a:latin typeface="Arial"/>
                <a:cs typeface="Arial"/>
              </a:rPr>
              <a:t>condition</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that</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causes</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pipeline</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to</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stall</a:t>
            </a:r>
            <a:r>
              <a:rPr sz="2100" kern="0" spc="-10" dirty="0">
                <a:solidFill>
                  <a:sysClr val="windowText" lastClr="000000"/>
                </a:solidFill>
                <a:latin typeface="Arial"/>
                <a:cs typeface="Arial"/>
              </a:rPr>
              <a:t> </a:t>
            </a:r>
            <a:r>
              <a:rPr sz="2100" kern="0" dirty="0">
                <a:solidFill>
                  <a:sysClr val="windowText" lastClr="000000"/>
                </a:solidFill>
                <a:latin typeface="Arial"/>
                <a:cs typeface="Arial"/>
              </a:rPr>
              <a:t>is</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called</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15" dirty="0">
                <a:solidFill>
                  <a:sysClr val="windowText" lastClr="000000"/>
                </a:solidFill>
                <a:latin typeface="Arial"/>
                <a:cs typeface="Arial"/>
              </a:rPr>
              <a:t> </a:t>
            </a:r>
            <a:r>
              <a:rPr sz="2100" kern="0" spc="-10" dirty="0">
                <a:solidFill>
                  <a:sysClr val="windowText" lastClr="000000"/>
                </a:solidFill>
                <a:latin typeface="Arial"/>
                <a:cs typeface="Arial"/>
              </a:rPr>
              <a:t>hazard.</a:t>
            </a:r>
            <a:endParaRPr sz="2100" kern="0">
              <a:solidFill>
                <a:sysClr val="windowText" lastClr="000000"/>
              </a:solidFill>
              <a:latin typeface="Arial"/>
              <a:cs typeface="Arial"/>
            </a:endParaRPr>
          </a:p>
          <a:p>
            <a:pPr marL="12700" marR="185420">
              <a:lnSpc>
                <a:spcPts val="2280"/>
              </a:lnSpc>
              <a:spcBef>
                <a:spcPts val="555"/>
              </a:spcBef>
            </a:pPr>
            <a:r>
              <a:rPr sz="2100" kern="0" dirty="0">
                <a:solidFill>
                  <a:sysClr val="windowText" lastClr="000000"/>
                </a:solidFill>
                <a:latin typeface="Arial"/>
                <a:cs typeface="Arial"/>
              </a:rPr>
              <a:t>Data</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hazard</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any</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condition</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in</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which</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either</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source</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or</a:t>
            </a:r>
            <a:r>
              <a:rPr sz="2100" kern="0" spc="-20" dirty="0">
                <a:solidFill>
                  <a:sysClr val="windowText" lastClr="000000"/>
                </a:solidFill>
                <a:latin typeface="Arial"/>
                <a:cs typeface="Arial"/>
              </a:rPr>
              <a:t> </a:t>
            </a:r>
            <a:r>
              <a:rPr sz="2100" kern="0" spc="-25" dirty="0">
                <a:solidFill>
                  <a:sysClr val="windowText" lastClr="000000"/>
                </a:solidFill>
                <a:latin typeface="Arial"/>
                <a:cs typeface="Arial"/>
              </a:rPr>
              <a:t>the </a:t>
            </a:r>
            <a:r>
              <a:rPr sz="2100" kern="0" dirty="0">
                <a:solidFill>
                  <a:sysClr val="windowText" lastClr="000000"/>
                </a:solidFill>
                <a:latin typeface="Arial"/>
                <a:cs typeface="Arial"/>
              </a:rPr>
              <a:t>destination</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operands</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of</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an</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instruction</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are</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not</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available</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at</a:t>
            </a:r>
            <a:r>
              <a:rPr sz="2100" kern="0" spc="-20" dirty="0">
                <a:solidFill>
                  <a:sysClr val="windowText" lastClr="000000"/>
                </a:solidFill>
                <a:latin typeface="Arial"/>
                <a:cs typeface="Arial"/>
              </a:rPr>
              <a:t> </a:t>
            </a:r>
            <a:r>
              <a:rPr sz="2100" kern="0" spc="-25" dirty="0">
                <a:solidFill>
                  <a:sysClr val="windowText" lastClr="000000"/>
                </a:solidFill>
                <a:latin typeface="Arial"/>
                <a:cs typeface="Arial"/>
              </a:rPr>
              <a:t>the </a:t>
            </a:r>
            <a:r>
              <a:rPr sz="2100" kern="0" dirty="0">
                <a:solidFill>
                  <a:sysClr val="windowText" lastClr="000000"/>
                </a:solidFill>
                <a:latin typeface="Arial"/>
                <a:cs typeface="Arial"/>
              </a:rPr>
              <a:t>time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expected</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in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pipeline.</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So</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some</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operation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has</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to</a:t>
            </a:r>
            <a:r>
              <a:rPr sz="2100" kern="0" spc="-20" dirty="0">
                <a:solidFill>
                  <a:sysClr val="windowText" lastClr="000000"/>
                </a:solidFill>
                <a:latin typeface="Arial"/>
                <a:cs typeface="Arial"/>
              </a:rPr>
              <a:t> </a:t>
            </a:r>
            <a:r>
              <a:rPr sz="2100" kern="0" spc="-25" dirty="0">
                <a:solidFill>
                  <a:sysClr val="windowText" lastClr="000000"/>
                </a:solidFill>
                <a:latin typeface="Arial"/>
                <a:cs typeface="Arial"/>
              </a:rPr>
              <a:t>be </a:t>
            </a:r>
            <a:r>
              <a:rPr sz="2100" kern="0" dirty="0">
                <a:solidFill>
                  <a:sysClr val="windowText" lastClr="000000"/>
                </a:solidFill>
                <a:latin typeface="Arial"/>
                <a:cs typeface="Arial"/>
              </a:rPr>
              <a:t>delayed,</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and</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pipeline</a:t>
            </a:r>
            <a:r>
              <a:rPr sz="2100" kern="0" spc="-30" dirty="0">
                <a:solidFill>
                  <a:sysClr val="windowText" lastClr="000000"/>
                </a:solidFill>
                <a:latin typeface="Arial"/>
                <a:cs typeface="Arial"/>
              </a:rPr>
              <a:t> </a:t>
            </a:r>
            <a:r>
              <a:rPr sz="2100" kern="0" spc="-10" dirty="0">
                <a:solidFill>
                  <a:sysClr val="windowText" lastClr="000000"/>
                </a:solidFill>
                <a:latin typeface="Arial"/>
                <a:cs typeface="Arial"/>
              </a:rPr>
              <a:t>stalls.</a:t>
            </a:r>
            <a:endParaRPr sz="2100" kern="0">
              <a:solidFill>
                <a:sysClr val="windowText" lastClr="000000"/>
              </a:solidFill>
              <a:latin typeface="Arial"/>
              <a:cs typeface="Arial"/>
            </a:endParaRPr>
          </a:p>
          <a:p>
            <a:pPr marL="12700" marR="360680">
              <a:lnSpc>
                <a:spcPts val="2270"/>
              </a:lnSpc>
              <a:spcBef>
                <a:spcPts val="535"/>
              </a:spcBef>
            </a:pPr>
            <a:r>
              <a:rPr sz="2100" kern="0" dirty="0">
                <a:solidFill>
                  <a:sysClr val="windowText" lastClr="000000"/>
                </a:solidFill>
                <a:latin typeface="Arial"/>
                <a:cs typeface="Arial"/>
              </a:rPr>
              <a:t>Instruction</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(control)</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hazard</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delay</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in</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availability</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of</a:t>
            </a:r>
            <a:r>
              <a:rPr sz="2100" kern="0" spc="-20" dirty="0">
                <a:solidFill>
                  <a:sysClr val="windowText" lastClr="000000"/>
                </a:solidFill>
                <a:latin typeface="Arial"/>
                <a:cs typeface="Arial"/>
              </a:rPr>
              <a:t> </a:t>
            </a:r>
            <a:r>
              <a:rPr sz="2100" kern="0" spc="-25" dirty="0">
                <a:solidFill>
                  <a:sysClr val="windowText" lastClr="000000"/>
                </a:solidFill>
                <a:latin typeface="Arial"/>
                <a:cs typeface="Arial"/>
              </a:rPr>
              <a:t>an </a:t>
            </a:r>
            <a:r>
              <a:rPr sz="2100" kern="0" dirty="0">
                <a:solidFill>
                  <a:sysClr val="windowText" lastClr="000000"/>
                </a:solidFill>
                <a:latin typeface="Arial"/>
                <a:cs typeface="Arial"/>
              </a:rPr>
              <a:t>instruction</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causes</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pipeline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to</a:t>
            </a:r>
            <a:r>
              <a:rPr sz="2100" kern="0" spc="-30" dirty="0">
                <a:solidFill>
                  <a:sysClr val="windowText" lastClr="000000"/>
                </a:solidFill>
                <a:latin typeface="Arial"/>
                <a:cs typeface="Arial"/>
              </a:rPr>
              <a:t> </a:t>
            </a:r>
            <a:r>
              <a:rPr sz="2100" kern="0" spc="-10" dirty="0">
                <a:solidFill>
                  <a:sysClr val="windowText" lastClr="000000"/>
                </a:solidFill>
                <a:latin typeface="Arial"/>
                <a:cs typeface="Arial"/>
              </a:rPr>
              <a:t>stall.</a:t>
            </a:r>
            <a:endParaRPr sz="2100" kern="0">
              <a:solidFill>
                <a:sysClr val="windowText" lastClr="000000"/>
              </a:solidFill>
              <a:latin typeface="Arial"/>
              <a:cs typeface="Arial"/>
            </a:endParaRPr>
          </a:p>
          <a:p>
            <a:pPr marL="12700" marR="95885">
              <a:lnSpc>
                <a:spcPts val="2280"/>
              </a:lnSpc>
              <a:spcBef>
                <a:spcPts val="535"/>
              </a:spcBef>
            </a:pPr>
            <a:r>
              <a:rPr sz="2100" kern="0" dirty="0">
                <a:solidFill>
                  <a:sysClr val="windowText" lastClr="000000"/>
                </a:solidFill>
                <a:latin typeface="Arial"/>
                <a:cs typeface="Arial"/>
              </a:rPr>
              <a:t>Structural</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hazard</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situation</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when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two</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instructions</a:t>
            </a:r>
            <a:r>
              <a:rPr sz="2100" kern="0" spc="-15" dirty="0">
                <a:solidFill>
                  <a:sysClr val="windowText" lastClr="000000"/>
                </a:solidFill>
                <a:latin typeface="Arial"/>
                <a:cs typeface="Arial"/>
              </a:rPr>
              <a:t> </a:t>
            </a:r>
            <a:r>
              <a:rPr sz="2100" kern="0" spc="-10" dirty="0">
                <a:solidFill>
                  <a:sysClr val="windowText" lastClr="000000"/>
                </a:solidFill>
                <a:latin typeface="Arial"/>
                <a:cs typeface="Arial"/>
              </a:rPr>
              <a:t>require </a:t>
            </a:r>
            <a:r>
              <a:rPr sz="2100" kern="0" dirty="0">
                <a:solidFill>
                  <a:sysClr val="windowText" lastClr="000000"/>
                </a:solidFill>
                <a:latin typeface="Arial"/>
                <a:cs typeface="Arial"/>
              </a:rPr>
              <a:t>the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use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of</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given</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hardware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resource</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at</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same</a:t>
            </a:r>
            <a:r>
              <a:rPr sz="2100" kern="0" spc="-25" dirty="0">
                <a:solidFill>
                  <a:sysClr val="windowText" lastClr="000000"/>
                </a:solidFill>
                <a:latin typeface="Arial"/>
                <a:cs typeface="Arial"/>
              </a:rPr>
              <a:t> </a:t>
            </a:r>
            <a:r>
              <a:rPr sz="2100" kern="0" spc="-10" dirty="0">
                <a:solidFill>
                  <a:sysClr val="windowText" lastClr="000000"/>
                </a:solidFill>
                <a:latin typeface="Arial"/>
                <a:cs typeface="Arial"/>
              </a:rPr>
              <a:t>time.</a:t>
            </a:r>
            <a:endParaRPr sz="2100" kern="0">
              <a:solidFill>
                <a:sysClr val="windowText" lastClr="000000"/>
              </a:solidFill>
              <a:latin typeface="Arial"/>
              <a:cs typeface="Arial"/>
            </a:endParaRPr>
          </a:p>
        </p:txBody>
      </p:sp>
      <p:sp>
        <p:nvSpPr>
          <p:cNvPr id="5" name="object 5"/>
          <p:cNvSpPr txBox="1"/>
          <p:nvPr/>
        </p:nvSpPr>
        <p:spPr>
          <a:xfrm>
            <a:off x="2058669" y="2297938"/>
            <a:ext cx="212090" cy="736600"/>
          </a:xfrm>
          <a:prstGeom prst="rect">
            <a:avLst/>
          </a:prstGeom>
        </p:spPr>
        <p:txBody>
          <a:bodyPr vert="horz" wrap="square" lIns="0" tIns="146685" rIns="0" bIns="0" rtlCol="0">
            <a:spAutoFit/>
          </a:bodyPr>
          <a:lstStyle/>
          <a:p>
            <a:pPr marL="12700">
              <a:spcBef>
                <a:spcPts val="1155"/>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a:p>
            <a:pPr marL="12700">
              <a:spcBef>
                <a:spcPts val="1060"/>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6" name="object 6"/>
          <p:cNvSpPr txBox="1"/>
          <p:nvPr/>
        </p:nvSpPr>
        <p:spPr>
          <a:xfrm>
            <a:off x="2058669" y="4009390"/>
            <a:ext cx="212090" cy="238527"/>
          </a:xfrm>
          <a:prstGeom prst="rect">
            <a:avLst/>
          </a:prstGeom>
        </p:spPr>
        <p:txBody>
          <a:bodyPr vert="horz" wrap="square" lIns="0" tIns="15240" rIns="0" bIns="0" rtlCol="0">
            <a:spAutoFit/>
          </a:bodyPr>
          <a:lstStyle/>
          <a:p>
            <a:pPr marL="12700">
              <a:spcBef>
                <a:spcPts val="120"/>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7" name="object 7"/>
          <p:cNvSpPr txBox="1"/>
          <p:nvPr/>
        </p:nvSpPr>
        <p:spPr>
          <a:xfrm>
            <a:off x="2058669" y="4655821"/>
            <a:ext cx="212090" cy="238527"/>
          </a:xfrm>
          <a:prstGeom prst="rect">
            <a:avLst/>
          </a:prstGeom>
        </p:spPr>
        <p:txBody>
          <a:bodyPr vert="horz" wrap="square" lIns="0" tIns="15240" rIns="0" bIns="0" rtlCol="0">
            <a:spAutoFit/>
          </a:bodyPr>
          <a:lstStyle/>
          <a:p>
            <a:pPr marL="12700">
              <a:spcBef>
                <a:spcPts val="120"/>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10" name="Footer Placeholder 9">
            <a:extLst>
              <a:ext uri="{FF2B5EF4-FFF2-40B4-BE49-F238E27FC236}">
                <a16:creationId xmlns:a16="http://schemas.microsoft.com/office/drawing/2014/main" id="{91F2F256-565C-5FCC-7E1B-8BEFAF7EDE1B}"/>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11" name="Slide Number Placeholder 10">
            <a:extLst>
              <a:ext uri="{FF2B5EF4-FFF2-40B4-BE49-F238E27FC236}">
                <a16:creationId xmlns:a16="http://schemas.microsoft.com/office/drawing/2014/main" id="{3F5AFE85-478F-E544-B6A2-2FC88150063E}"/>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142</a:t>
            </a:fld>
            <a:endParaRPr lang="en-US" kern="0">
              <a:solidFill>
                <a:prstClr val="black">
                  <a:tint val="75000"/>
                </a:prstClr>
              </a:solidFill>
            </a:endParaRPr>
          </a:p>
        </p:txBody>
      </p:sp>
    </p:spTree>
    <p:extLst>
      <p:ext uri="{BB962C8B-B14F-4D97-AF65-F5344CB8AC3E}">
        <p14:creationId xmlns:p14="http://schemas.microsoft.com/office/powerpoint/2010/main" val="13680140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46461" y="261304"/>
            <a:ext cx="5086985" cy="619760"/>
          </a:xfrm>
          <a:prstGeom prst="rect">
            <a:avLst/>
          </a:prstGeom>
        </p:spPr>
        <p:txBody>
          <a:bodyPr vert="horz" wrap="square" lIns="0" tIns="12700" rIns="0" bIns="0" rtlCol="0">
            <a:spAutoFit/>
          </a:bodyPr>
          <a:lstStyle/>
          <a:p>
            <a:pPr marL="12700">
              <a:spcBef>
                <a:spcPts val="100"/>
              </a:spcBef>
            </a:pPr>
            <a:r>
              <a:rPr dirty="0"/>
              <a:t>Pipeline</a:t>
            </a:r>
            <a:r>
              <a:rPr spc="-180" dirty="0"/>
              <a:t> </a:t>
            </a:r>
            <a:r>
              <a:rPr spc="-10" dirty="0"/>
              <a:t>Performance</a:t>
            </a:r>
          </a:p>
        </p:txBody>
      </p:sp>
      <p:graphicFrame>
        <p:nvGraphicFramePr>
          <p:cNvPr id="3" name="object 3"/>
          <p:cNvGraphicFramePr>
            <a:graphicFrameLocks noGrp="1"/>
          </p:cNvGraphicFramePr>
          <p:nvPr/>
        </p:nvGraphicFramePr>
        <p:xfrm>
          <a:off x="4094190" y="1964400"/>
          <a:ext cx="1840229" cy="297180"/>
        </p:xfrm>
        <a:graphic>
          <a:graphicData uri="http://schemas.openxmlformats.org/drawingml/2006/table">
            <a:tbl>
              <a:tblPr firstRow="1" bandRow="1">
                <a:tableStyleId>{2D5ABB26-0587-4C30-8999-92F81FD0307C}</a:tableStyleId>
              </a:tblPr>
              <a:tblGrid>
                <a:gridCol w="459740">
                  <a:extLst>
                    <a:ext uri="{9D8B030D-6E8A-4147-A177-3AD203B41FA5}">
                      <a16:colId xmlns:a16="http://schemas.microsoft.com/office/drawing/2014/main" val="20000"/>
                    </a:ext>
                  </a:extLst>
                </a:gridCol>
                <a:gridCol w="461009">
                  <a:extLst>
                    <a:ext uri="{9D8B030D-6E8A-4147-A177-3AD203B41FA5}">
                      <a16:colId xmlns:a16="http://schemas.microsoft.com/office/drawing/2014/main" val="20001"/>
                    </a:ext>
                  </a:extLst>
                </a:gridCol>
                <a:gridCol w="459740">
                  <a:extLst>
                    <a:ext uri="{9D8B030D-6E8A-4147-A177-3AD203B41FA5}">
                      <a16:colId xmlns:a16="http://schemas.microsoft.com/office/drawing/2014/main" val="20002"/>
                    </a:ext>
                  </a:extLst>
                </a:gridCol>
                <a:gridCol w="459740">
                  <a:extLst>
                    <a:ext uri="{9D8B030D-6E8A-4147-A177-3AD203B41FA5}">
                      <a16:colId xmlns:a16="http://schemas.microsoft.com/office/drawing/2014/main" val="20003"/>
                    </a:ext>
                  </a:extLst>
                </a:gridCol>
              </a:tblGrid>
              <a:tr h="297180">
                <a:tc>
                  <a:txBody>
                    <a:bodyPr/>
                    <a:lstStyle/>
                    <a:p>
                      <a:pPr marL="6985" algn="ctr">
                        <a:lnSpc>
                          <a:spcPct val="100000"/>
                        </a:lnSpc>
                        <a:spcBef>
                          <a:spcPts val="540"/>
                        </a:spcBef>
                      </a:pPr>
                      <a:r>
                        <a:rPr sz="950" spc="-25" dirty="0">
                          <a:latin typeface="Times New Roman"/>
                          <a:cs typeface="Times New Roman"/>
                        </a:rPr>
                        <a:t>F</a:t>
                      </a:r>
                      <a:r>
                        <a:rPr sz="1125" spc="-37" baseline="-14814" dirty="0">
                          <a:latin typeface="Times New Roman"/>
                          <a:cs typeface="Times New Roman"/>
                        </a:rPr>
                        <a:t>1</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6985" algn="ctr">
                        <a:lnSpc>
                          <a:spcPct val="100000"/>
                        </a:lnSpc>
                        <a:spcBef>
                          <a:spcPts val="540"/>
                        </a:spcBef>
                      </a:pPr>
                      <a:r>
                        <a:rPr sz="950" spc="-25" dirty="0">
                          <a:latin typeface="Times New Roman"/>
                          <a:cs typeface="Times New Roman"/>
                        </a:rPr>
                        <a:t>D</a:t>
                      </a:r>
                      <a:r>
                        <a:rPr sz="1125" spc="-37" baseline="-14814" dirty="0">
                          <a:latin typeface="Times New Roman"/>
                          <a:cs typeface="Times New Roman"/>
                        </a:rPr>
                        <a:t>1</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6985" algn="ctr">
                        <a:lnSpc>
                          <a:spcPct val="100000"/>
                        </a:lnSpc>
                        <a:spcBef>
                          <a:spcPts val="540"/>
                        </a:spcBef>
                      </a:pPr>
                      <a:r>
                        <a:rPr sz="950" spc="-25" dirty="0">
                          <a:latin typeface="Times New Roman"/>
                          <a:cs typeface="Times New Roman"/>
                        </a:rPr>
                        <a:t>E</a:t>
                      </a:r>
                      <a:r>
                        <a:rPr sz="1125" spc="-37" baseline="-14814" dirty="0">
                          <a:latin typeface="Times New Roman"/>
                          <a:cs typeface="Times New Roman"/>
                        </a:rPr>
                        <a:t>1</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147955">
                        <a:lnSpc>
                          <a:spcPct val="100000"/>
                        </a:lnSpc>
                        <a:spcBef>
                          <a:spcPts val="540"/>
                        </a:spcBef>
                      </a:pPr>
                      <a:r>
                        <a:rPr sz="950" spc="-25" dirty="0">
                          <a:latin typeface="Times New Roman"/>
                          <a:cs typeface="Times New Roman"/>
                        </a:rPr>
                        <a:t>W</a:t>
                      </a:r>
                      <a:r>
                        <a:rPr sz="1125" spc="-37" baseline="-14814" dirty="0">
                          <a:latin typeface="Times New Roman"/>
                          <a:cs typeface="Times New Roman"/>
                        </a:rPr>
                        <a:t>1</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extLst>
                  <a:ext uri="{0D108BD9-81ED-4DB2-BD59-A6C34878D82A}">
                    <a16:rowId xmlns:a16="http://schemas.microsoft.com/office/drawing/2014/main" val="10000"/>
                  </a:ext>
                </a:extLst>
              </a:tr>
            </a:tbl>
          </a:graphicData>
        </a:graphic>
      </p:graphicFrame>
      <p:graphicFrame>
        <p:nvGraphicFramePr>
          <p:cNvPr id="4" name="object 4"/>
          <p:cNvGraphicFramePr>
            <a:graphicFrameLocks noGrp="1"/>
          </p:cNvGraphicFramePr>
          <p:nvPr/>
        </p:nvGraphicFramePr>
        <p:xfrm>
          <a:off x="4553931" y="2424140"/>
          <a:ext cx="3221988" cy="298450"/>
        </p:xfrm>
        <a:graphic>
          <a:graphicData uri="http://schemas.openxmlformats.org/drawingml/2006/table">
            <a:tbl>
              <a:tblPr firstRow="1" bandRow="1">
                <a:tableStyleId>{2D5ABB26-0587-4C30-8999-92F81FD0307C}</a:tableStyleId>
              </a:tblPr>
              <a:tblGrid>
                <a:gridCol w="1841500">
                  <a:extLst>
                    <a:ext uri="{9D8B030D-6E8A-4147-A177-3AD203B41FA5}">
                      <a16:colId xmlns:a16="http://schemas.microsoft.com/office/drawing/2014/main" val="20000"/>
                    </a:ext>
                  </a:extLst>
                </a:gridCol>
                <a:gridCol w="459739">
                  <a:extLst>
                    <a:ext uri="{9D8B030D-6E8A-4147-A177-3AD203B41FA5}">
                      <a16:colId xmlns:a16="http://schemas.microsoft.com/office/drawing/2014/main" val="20001"/>
                    </a:ext>
                  </a:extLst>
                </a:gridCol>
                <a:gridCol w="459739">
                  <a:extLst>
                    <a:ext uri="{9D8B030D-6E8A-4147-A177-3AD203B41FA5}">
                      <a16:colId xmlns:a16="http://schemas.microsoft.com/office/drawing/2014/main" val="20002"/>
                    </a:ext>
                  </a:extLst>
                </a:gridCol>
                <a:gridCol w="461010">
                  <a:extLst>
                    <a:ext uri="{9D8B030D-6E8A-4147-A177-3AD203B41FA5}">
                      <a16:colId xmlns:a16="http://schemas.microsoft.com/office/drawing/2014/main" val="20003"/>
                    </a:ext>
                  </a:extLst>
                </a:gridCol>
              </a:tblGrid>
              <a:tr h="298450">
                <a:tc>
                  <a:txBody>
                    <a:bodyPr/>
                    <a:lstStyle/>
                    <a:p>
                      <a:pPr marL="6985" algn="ctr">
                        <a:lnSpc>
                          <a:spcPct val="100000"/>
                        </a:lnSpc>
                        <a:spcBef>
                          <a:spcPts val="540"/>
                        </a:spcBef>
                      </a:pPr>
                      <a:r>
                        <a:rPr sz="950" spc="-25" dirty="0">
                          <a:latin typeface="Times New Roman"/>
                          <a:cs typeface="Times New Roman"/>
                        </a:rPr>
                        <a:t>F</a:t>
                      </a:r>
                      <a:r>
                        <a:rPr sz="1125" spc="-37" baseline="-14814" dirty="0">
                          <a:latin typeface="Times New Roman"/>
                          <a:cs typeface="Times New Roman"/>
                        </a:rPr>
                        <a:t>2</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6985" algn="ctr">
                        <a:lnSpc>
                          <a:spcPct val="100000"/>
                        </a:lnSpc>
                        <a:spcBef>
                          <a:spcPts val="540"/>
                        </a:spcBef>
                      </a:pPr>
                      <a:r>
                        <a:rPr sz="950" spc="-25" dirty="0">
                          <a:latin typeface="Times New Roman"/>
                          <a:cs typeface="Times New Roman"/>
                        </a:rPr>
                        <a:t>D</a:t>
                      </a:r>
                      <a:r>
                        <a:rPr sz="1125" spc="-37" baseline="-14814" dirty="0">
                          <a:latin typeface="Times New Roman"/>
                          <a:cs typeface="Times New Roman"/>
                        </a:rPr>
                        <a:t>2</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8255" algn="ctr">
                        <a:lnSpc>
                          <a:spcPct val="100000"/>
                        </a:lnSpc>
                        <a:spcBef>
                          <a:spcPts val="540"/>
                        </a:spcBef>
                      </a:pPr>
                      <a:r>
                        <a:rPr sz="950" spc="-25" dirty="0">
                          <a:latin typeface="Times New Roman"/>
                          <a:cs typeface="Times New Roman"/>
                        </a:rPr>
                        <a:t>E</a:t>
                      </a:r>
                      <a:r>
                        <a:rPr sz="1125" spc="-37" baseline="-14814" dirty="0">
                          <a:latin typeface="Times New Roman"/>
                          <a:cs typeface="Times New Roman"/>
                        </a:rPr>
                        <a:t>2</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149860">
                        <a:lnSpc>
                          <a:spcPct val="100000"/>
                        </a:lnSpc>
                        <a:spcBef>
                          <a:spcPts val="540"/>
                        </a:spcBef>
                      </a:pPr>
                      <a:r>
                        <a:rPr sz="950" spc="-25" dirty="0">
                          <a:latin typeface="Times New Roman"/>
                          <a:cs typeface="Times New Roman"/>
                        </a:rPr>
                        <a:t>W</a:t>
                      </a:r>
                      <a:r>
                        <a:rPr sz="1125" spc="-37" baseline="-14814" dirty="0">
                          <a:latin typeface="Times New Roman"/>
                          <a:cs typeface="Times New Roman"/>
                        </a:rPr>
                        <a:t>2</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extLst>
                  <a:ext uri="{0D108BD9-81ED-4DB2-BD59-A6C34878D82A}">
                    <a16:rowId xmlns:a16="http://schemas.microsoft.com/office/drawing/2014/main" val="10000"/>
                  </a:ext>
                </a:extLst>
              </a:tr>
            </a:tbl>
          </a:graphicData>
        </a:graphic>
      </p:graphicFrame>
      <p:graphicFrame>
        <p:nvGraphicFramePr>
          <p:cNvPr id="5" name="object 5"/>
          <p:cNvGraphicFramePr>
            <a:graphicFrameLocks noGrp="1"/>
          </p:cNvGraphicFramePr>
          <p:nvPr/>
        </p:nvGraphicFramePr>
        <p:xfrm>
          <a:off x="6395430" y="2885150"/>
          <a:ext cx="1840229" cy="297180"/>
        </p:xfrm>
        <a:graphic>
          <a:graphicData uri="http://schemas.openxmlformats.org/drawingml/2006/table">
            <a:tbl>
              <a:tblPr firstRow="1" bandRow="1">
                <a:tableStyleId>{2D5ABB26-0587-4C30-8999-92F81FD0307C}</a:tableStyleId>
              </a:tblPr>
              <a:tblGrid>
                <a:gridCol w="459740">
                  <a:extLst>
                    <a:ext uri="{9D8B030D-6E8A-4147-A177-3AD203B41FA5}">
                      <a16:colId xmlns:a16="http://schemas.microsoft.com/office/drawing/2014/main" val="20000"/>
                    </a:ext>
                  </a:extLst>
                </a:gridCol>
                <a:gridCol w="459740">
                  <a:extLst>
                    <a:ext uri="{9D8B030D-6E8A-4147-A177-3AD203B41FA5}">
                      <a16:colId xmlns:a16="http://schemas.microsoft.com/office/drawing/2014/main" val="20001"/>
                    </a:ext>
                  </a:extLst>
                </a:gridCol>
                <a:gridCol w="461009">
                  <a:extLst>
                    <a:ext uri="{9D8B030D-6E8A-4147-A177-3AD203B41FA5}">
                      <a16:colId xmlns:a16="http://schemas.microsoft.com/office/drawing/2014/main" val="20002"/>
                    </a:ext>
                  </a:extLst>
                </a:gridCol>
                <a:gridCol w="459740">
                  <a:extLst>
                    <a:ext uri="{9D8B030D-6E8A-4147-A177-3AD203B41FA5}">
                      <a16:colId xmlns:a16="http://schemas.microsoft.com/office/drawing/2014/main" val="20003"/>
                    </a:ext>
                  </a:extLst>
                </a:gridCol>
              </a:tblGrid>
              <a:tr h="297180">
                <a:tc>
                  <a:txBody>
                    <a:bodyPr/>
                    <a:lstStyle/>
                    <a:p>
                      <a:pPr marL="6985" algn="ctr">
                        <a:lnSpc>
                          <a:spcPct val="100000"/>
                        </a:lnSpc>
                        <a:spcBef>
                          <a:spcPts val="540"/>
                        </a:spcBef>
                      </a:pPr>
                      <a:r>
                        <a:rPr sz="950" spc="-25" dirty="0">
                          <a:latin typeface="Times New Roman"/>
                          <a:cs typeface="Times New Roman"/>
                        </a:rPr>
                        <a:t>F</a:t>
                      </a:r>
                      <a:r>
                        <a:rPr sz="1125" spc="-37" baseline="-14814" dirty="0">
                          <a:latin typeface="Times New Roman"/>
                          <a:cs typeface="Times New Roman"/>
                        </a:rPr>
                        <a:t>3</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8255" algn="ctr">
                        <a:lnSpc>
                          <a:spcPct val="100000"/>
                        </a:lnSpc>
                        <a:spcBef>
                          <a:spcPts val="540"/>
                        </a:spcBef>
                      </a:pPr>
                      <a:r>
                        <a:rPr sz="950" spc="-25" dirty="0">
                          <a:latin typeface="Times New Roman"/>
                          <a:cs typeface="Times New Roman"/>
                        </a:rPr>
                        <a:t>D</a:t>
                      </a:r>
                      <a:r>
                        <a:rPr sz="1125" spc="-37" baseline="-14814" dirty="0">
                          <a:latin typeface="Times New Roman"/>
                          <a:cs typeface="Times New Roman"/>
                        </a:rPr>
                        <a:t>3</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6985" algn="ctr">
                        <a:lnSpc>
                          <a:spcPct val="100000"/>
                        </a:lnSpc>
                        <a:spcBef>
                          <a:spcPts val="540"/>
                        </a:spcBef>
                      </a:pPr>
                      <a:r>
                        <a:rPr sz="950" spc="-25" dirty="0">
                          <a:latin typeface="Times New Roman"/>
                          <a:cs typeface="Times New Roman"/>
                        </a:rPr>
                        <a:t>E</a:t>
                      </a:r>
                      <a:r>
                        <a:rPr sz="1125" spc="-37" baseline="-14814" dirty="0">
                          <a:latin typeface="Times New Roman"/>
                          <a:cs typeface="Times New Roman"/>
                        </a:rPr>
                        <a:t>3</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147955">
                        <a:lnSpc>
                          <a:spcPct val="100000"/>
                        </a:lnSpc>
                        <a:spcBef>
                          <a:spcPts val="540"/>
                        </a:spcBef>
                      </a:pPr>
                      <a:r>
                        <a:rPr sz="950" spc="-25" dirty="0">
                          <a:latin typeface="Times New Roman"/>
                          <a:cs typeface="Times New Roman"/>
                        </a:rPr>
                        <a:t>W</a:t>
                      </a:r>
                      <a:r>
                        <a:rPr sz="1125" spc="-37" baseline="-14814" dirty="0">
                          <a:latin typeface="Times New Roman"/>
                          <a:cs typeface="Times New Roman"/>
                        </a:rPr>
                        <a:t>3</a:t>
                      </a:r>
                      <a:endParaRPr sz="1125" baseline="-14814">
                        <a:latin typeface="Times New Roman"/>
                        <a:cs typeface="Times New Roman"/>
                      </a:endParaRPr>
                    </a:p>
                  </a:txBody>
                  <a:tcPr marL="0" marR="0" marT="6858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extLst>
                  <a:ext uri="{0D108BD9-81ED-4DB2-BD59-A6C34878D82A}">
                    <a16:rowId xmlns:a16="http://schemas.microsoft.com/office/drawing/2014/main" val="10000"/>
                  </a:ext>
                </a:extLst>
              </a:tr>
            </a:tbl>
          </a:graphicData>
        </a:graphic>
      </p:graphicFrame>
      <p:sp>
        <p:nvSpPr>
          <p:cNvPr id="6" name="object 6"/>
          <p:cNvSpPr txBox="1"/>
          <p:nvPr/>
        </p:nvSpPr>
        <p:spPr>
          <a:xfrm>
            <a:off x="3683001" y="2025650"/>
            <a:ext cx="165735" cy="160300"/>
          </a:xfrm>
          <a:prstGeom prst="rect">
            <a:avLst/>
          </a:prstGeom>
        </p:spPr>
        <p:txBody>
          <a:bodyPr vert="horz" wrap="square" lIns="0" tIns="13970" rIns="0" bIns="0" rtlCol="0">
            <a:spAutoFit/>
          </a:bodyPr>
          <a:lstStyle/>
          <a:p>
            <a:pPr marL="38100">
              <a:spcBef>
                <a:spcPts val="110"/>
              </a:spcBef>
            </a:pPr>
            <a:r>
              <a:rPr sz="950" kern="0" spc="-25" dirty="0">
                <a:solidFill>
                  <a:sysClr val="windowText" lastClr="000000"/>
                </a:solidFill>
                <a:latin typeface="Times New Roman"/>
                <a:cs typeface="Times New Roman"/>
              </a:rPr>
              <a:t>I</a:t>
            </a:r>
            <a:r>
              <a:rPr sz="1125" kern="0" spc="-37" baseline="-14814" dirty="0">
                <a:solidFill>
                  <a:sysClr val="windowText" lastClr="000000"/>
                </a:solidFill>
                <a:latin typeface="Times New Roman"/>
                <a:cs typeface="Times New Roman"/>
              </a:rPr>
              <a:t>1</a:t>
            </a:r>
            <a:endParaRPr sz="1125" kern="0" baseline="-14814">
              <a:solidFill>
                <a:sysClr val="windowText" lastClr="000000"/>
              </a:solidFill>
              <a:latin typeface="Times New Roman"/>
              <a:cs typeface="Times New Roman"/>
            </a:endParaRPr>
          </a:p>
        </p:txBody>
      </p:sp>
      <p:sp>
        <p:nvSpPr>
          <p:cNvPr id="7" name="object 7"/>
          <p:cNvSpPr txBox="1"/>
          <p:nvPr/>
        </p:nvSpPr>
        <p:spPr>
          <a:xfrm>
            <a:off x="3670301" y="2485390"/>
            <a:ext cx="191135" cy="639919"/>
          </a:xfrm>
          <a:prstGeom prst="rect">
            <a:avLst/>
          </a:prstGeom>
        </p:spPr>
        <p:txBody>
          <a:bodyPr vert="horz" wrap="square" lIns="0" tIns="13970" rIns="0" bIns="0" rtlCol="0">
            <a:spAutoFit/>
          </a:bodyPr>
          <a:lstStyle/>
          <a:p>
            <a:pPr marL="50800">
              <a:spcBef>
                <a:spcPts val="110"/>
              </a:spcBef>
            </a:pPr>
            <a:r>
              <a:rPr sz="950" kern="0" spc="-25" dirty="0">
                <a:solidFill>
                  <a:sysClr val="windowText" lastClr="000000"/>
                </a:solidFill>
                <a:latin typeface="Times New Roman"/>
                <a:cs typeface="Times New Roman"/>
              </a:rPr>
              <a:t>I</a:t>
            </a:r>
            <a:r>
              <a:rPr sz="1125" kern="0" spc="-37" baseline="-14814" dirty="0">
                <a:solidFill>
                  <a:sysClr val="windowText" lastClr="000000"/>
                </a:solidFill>
                <a:latin typeface="Times New Roman"/>
                <a:cs typeface="Times New Roman"/>
              </a:rPr>
              <a:t>2</a:t>
            </a:r>
            <a:endParaRPr sz="1125" kern="0" baseline="-14814">
              <a:solidFill>
                <a:sysClr val="windowText" lastClr="000000"/>
              </a:solidFill>
              <a:latin typeface="Times New Roman"/>
              <a:cs typeface="Times New Roman"/>
            </a:endParaRPr>
          </a:p>
          <a:p>
            <a:endParaRPr sz="750" kern="0">
              <a:solidFill>
                <a:sysClr val="windowText" lastClr="000000"/>
              </a:solidFill>
              <a:latin typeface="Times New Roman"/>
              <a:cs typeface="Times New Roman"/>
            </a:endParaRPr>
          </a:p>
          <a:p>
            <a:pPr>
              <a:spcBef>
                <a:spcPts val="765"/>
              </a:spcBef>
            </a:pPr>
            <a:endParaRPr sz="750" kern="0">
              <a:solidFill>
                <a:sysClr val="windowText" lastClr="000000"/>
              </a:solidFill>
              <a:latin typeface="Times New Roman"/>
              <a:cs typeface="Times New Roman"/>
            </a:endParaRPr>
          </a:p>
          <a:p>
            <a:pPr marL="50800"/>
            <a:r>
              <a:rPr sz="950" kern="0" spc="-25" dirty="0">
                <a:solidFill>
                  <a:sysClr val="windowText" lastClr="000000"/>
                </a:solidFill>
                <a:latin typeface="Times New Roman"/>
                <a:cs typeface="Times New Roman"/>
              </a:rPr>
              <a:t>I</a:t>
            </a:r>
            <a:r>
              <a:rPr sz="1125" kern="0" spc="-37" baseline="-14814" dirty="0">
                <a:solidFill>
                  <a:sysClr val="windowText" lastClr="000000"/>
                </a:solidFill>
                <a:latin typeface="Times New Roman"/>
                <a:cs typeface="Times New Roman"/>
              </a:rPr>
              <a:t>3</a:t>
            </a:r>
            <a:endParaRPr sz="1125" kern="0" baseline="-14814">
              <a:solidFill>
                <a:sysClr val="windowText" lastClr="000000"/>
              </a:solidFill>
              <a:latin typeface="Times New Roman"/>
              <a:cs typeface="Times New Roman"/>
            </a:endParaRPr>
          </a:p>
        </p:txBody>
      </p:sp>
      <p:sp>
        <p:nvSpPr>
          <p:cNvPr id="8" name="object 8"/>
          <p:cNvSpPr txBox="1"/>
          <p:nvPr/>
        </p:nvSpPr>
        <p:spPr>
          <a:xfrm>
            <a:off x="3492500" y="1511301"/>
            <a:ext cx="3646170" cy="442595"/>
          </a:xfrm>
          <a:prstGeom prst="rect">
            <a:avLst/>
          </a:prstGeom>
        </p:spPr>
        <p:txBody>
          <a:bodyPr vert="horz" wrap="square" lIns="0" tIns="13970" rIns="0" bIns="0" rtlCol="0">
            <a:spAutoFit/>
          </a:bodyPr>
          <a:lstStyle/>
          <a:p>
            <a:pPr marL="12700">
              <a:spcBef>
                <a:spcPts val="110"/>
              </a:spcBef>
              <a:tabLst>
                <a:tab pos="810895" algn="l"/>
                <a:tab pos="1270635" algn="l"/>
                <a:tab pos="1730375" algn="l"/>
                <a:tab pos="2191385" algn="l"/>
                <a:tab pos="2691765" algn="l"/>
                <a:tab pos="3112135" algn="l"/>
                <a:tab pos="3571875" algn="l"/>
              </a:tabLst>
            </a:pPr>
            <a:r>
              <a:rPr sz="950" kern="0" dirty="0">
                <a:solidFill>
                  <a:sysClr val="windowText" lastClr="000000"/>
                </a:solidFill>
                <a:latin typeface="Times New Roman"/>
                <a:cs typeface="Times New Roman"/>
              </a:rPr>
              <a:t>Clock</a:t>
            </a:r>
            <a:r>
              <a:rPr sz="950" kern="0" spc="120" dirty="0">
                <a:solidFill>
                  <a:sysClr val="windowText" lastClr="000000"/>
                </a:solidFill>
                <a:latin typeface="Times New Roman"/>
                <a:cs typeface="Times New Roman"/>
              </a:rPr>
              <a:t> </a:t>
            </a:r>
            <a:r>
              <a:rPr sz="950" kern="0" spc="-10" dirty="0">
                <a:solidFill>
                  <a:sysClr val="windowText" lastClr="000000"/>
                </a:solidFill>
                <a:latin typeface="Times New Roman"/>
                <a:cs typeface="Times New Roman"/>
              </a:rPr>
              <a:t>cycle</a:t>
            </a:r>
            <a:r>
              <a:rPr sz="950" kern="0" dirty="0">
                <a:solidFill>
                  <a:sysClr val="windowText" lastClr="000000"/>
                </a:solidFill>
                <a:latin typeface="Times New Roman"/>
                <a:cs typeface="Times New Roman"/>
              </a:rPr>
              <a:t>	</a:t>
            </a:r>
            <a:r>
              <a:rPr sz="950" kern="0" spc="-50" dirty="0">
                <a:solidFill>
                  <a:sysClr val="windowText" lastClr="000000"/>
                </a:solidFill>
                <a:latin typeface="Times New Roman"/>
                <a:cs typeface="Times New Roman"/>
              </a:rPr>
              <a:t>1</a:t>
            </a:r>
            <a:r>
              <a:rPr sz="950" kern="0" dirty="0">
                <a:solidFill>
                  <a:sysClr val="windowText" lastClr="000000"/>
                </a:solidFill>
                <a:latin typeface="Times New Roman"/>
                <a:cs typeface="Times New Roman"/>
              </a:rPr>
              <a:t>	</a:t>
            </a:r>
            <a:r>
              <a:rPr sz="950" kern="0" spc="-50" dirty="0">
                <a:solidFill>
                  <a:sysClr val="windowText" lastClr="000000"/>
                </a:solidFill>
                <a:latin typeface="Times New Roman"/>
                <a:cs typeface="Times New Roman"/>
              </a:rPr>
              <a:t>2</a:t>
            </a:r>
            <a:r>
              <a:rPr sz="950" kern="0" dirty="0">
                <a:solidFill>
                  <a:sysClr val="windowText" lastClr="000000"/>
                </a:solidFill>
                <a:latin typeface="Times New Roman"/>
                <a:cs typeface="Times New Roman"/>
              </a:rPr>
              <a:t>	</a:t>
            </a:r>
            <a:r>
              <a:rPr sz="950" kern="0" spc="-50" dirty="0">
                <a:solidFill>
                  <a:sysClr val="windowText" lastClr="000000"/>
                </a:solidFill>
                <a:latin typeface="Times New Roman"/>
                <a:cs typeface="Times New Roman"/>
              </a:rPr>
              <a:t>3</a:t>
            </a:r>
            <a:r>
              <a:rPr sz="950" kern="0" dirty="0">
                <a:solidFill>
                  <a:sysClr val="windowText" lastClr="000000"/>
                </a:solidFill>
                <a:latin typeface="Times New Roman"/>
                <a:cs typeface="Times New Roman"/>
              </a:rPr>
              <a:t>	</a:t>
            </a:r>
            <a:r>
              <a:rPr sz="950" kern="0" spc="-50" dirty="0">
                <a:solidFill>
                  <a:sysClr val="windowText" lastClr="000000"/>
                </a:solidFill>
                <a:latin typeface="Times New Roman"/>
                <a:cs typeface="Times New Roman"/>
              </a:rPr>
              <a:t>4</a:t>
            </a:r>
            <a:r>
              <a:rPr sz="950" kern="0" dirty="0">
                <a:solidFill>
                  <a:sysClr val="windowText" lastClr="000000"/>
                </a:solidFill>
                <a:latin typeface="Times New Roman"/>
                <a:cs typeface="Times New Roman"/>
              </a:rPr>
              <a:t>	</a:t>
            </a:r>
            <a:r>
              <a:rPr sz="950" kern="0" spc="-50" dirty="0">
                <a:solidFill>
                  <a:sysClr val="windowText" lastClr="000000"/>
                </a:solidFill>
                <a:latin typeface="Times New Roman"/>
                <a:cs typeface="Times New Roman"/>
              </a:rPr>
              <a:t>5</a:t>
            </a:r>
            <a:r>
              <a:rPr sz="950" kern="0" dirty="0">
                <a:solidFill>
                  <a:sysClr val="windowText" lastClr="000000"/>
                </a:solidFill>
                <a:latin typeface="Times New Roman"/>
                <a:cs typeface="Times New Roman"/>
              </a:rPr>
              <a:t>	</a:t>
            </a:r>
            <a:r>
              <a:rPr sz="950" kern="0" spc="-50" dirty="0">
                <a:solidFill>
                  <a:sysClr val="windowText" lastClr="000000"/>
                </a:solidFill>
                <a:latin typeface="Times New Roman"/>
                <a:cs typeface="Times New Roman"/>
              </a:rPr>
              <a:t>6</a:t>
            </a:r>
            <a:r>
              <a:rPr sz="950" kern="0" dirty="0">
                <a:solidFill>
                  <a:sysClr val="windowText" lastClr="000000"/>
                </a:solidFill>
                <a:latin typeface="Times New Roman"/>
                <a:cs typeface="Times New Roman"/>
              </a:rPr>
              <a:t>	</a:t>
            </a:r>
            <a:r>
              <a:rPr sz="950" kern="0" spc="-50" dirty="0">
                <a:solidFill>
                  <a:sysClr val="windowText" lastClr="000000"/>
                </a:solidFill>
                <a:latin typeface="Times New Roman"/>
                <a:cs typeface="Times New Roman"/>
              </a:rPr>
              <a:t>7</a:t>
            </a:r>
            <a:endParaRPr sz="950" kern="0">
              <a:solidFill>
                <a:sysClr val="windowText" lastClr="000000"/>
              </a:solidFill>
              <a:latin typeface="Times New Roman"/>
              <a:cs typeface="Times New Roman"/>
            </a:endParaRPr>
          </a:p>
          <a:p>
            <a:pPr marL="12700">
              <a:spcBef>
                <a:spcPts val="990"/>
              </a:spcBef>
            </a:pPr>
            <a:r>
              <a:rPr sz="950" b="1" kern="0" spc="-10" dirty="0">
                <a:solidFill>
                  <a:sysClr val="windowText" lastClr="000000"/>
                </a:solidFill>
                <a:latin typeface="Times New Roman"/>
                <a:cs typeface="Times New Roman"/>
              </a:rPr>
              <a:t>Instruction</a:t>
            </a:r>
            <a:endParaRPr sz="950" kern="0">
              <a:solidFill>
                <a:sysClr val="windowText" lastClr="000000"/>
              </a:solidFill>
              <a:latin typeface="Times New Roman"/>
              <a:cs typeface="Times New Roman"/>
            </a:endParaRPr>
          </a:p>
        </p:txBody>
      </p:sp>
      <p:sp>
        <p:nvSpPr>
          <p:cNvPr id="9" name="object 9"/>
          <p:cNvSpPr txBox="1"/>
          <p:nvPr/>
        </p:nvSpPr>
        <p:spPr>
          <a:xfrm>
            <a:off x="4535171" y="6560819"/>
            <a:ext cx="3114675" cy="176972"/>
          </a:xfrm>
          <a:prstGeom prst="rect">
            <a:avLst/>
          </a:prstGeom>
        </p:spPr>
        <p:txBody>
          <a:bodyPr vert="horz" wrap="square" lIns="0" tIns="15240" rIns="0" bIns="0" rtlCol="0">
            <a:spAutoFit/>
          </a:bodyPr>
          <a:lstStyle/>
          <a:p>
            <a:pPr marL="12700">
              <a:spcBef>
                <a:spcPts val="120"/>
              </a:spcBef>
            </a:pPr>
            <a:r>
              <a:rPr sz="1050" kern="0" dirty="0">
                <a:solidFill>
                  <a:sysClr val="windowText" lastClr="000000"/>
                </a:solidFill>
                <a:latin typeface="Times New Roman"/>
                <a:cs typeface="Times New Roman"/>
              </a:rPr>
              <a:t>Figure</a:t>
            </a:r>
            <a:r>
              <a:rPr sz="1050" kern="0" spc="20"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8.4.</a:t>
            </a:r>
            <a:r>
              <a:rPr sz="1050" kern="0" spc="220"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Pipeline</a:t>
            </a:r>
            <a:r>
              <a:rPr sz="1050" kern="0" spc="30"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stall</a:t>
            </a:r>
            <a:r>
              <a:rPr sz="1050" kern="0" spc="90" dirty="0">
                <a:solidFill>
                  <a:sysClr val="windowText" lastClr="000000"/>
                </a:solidFill>
                <a:latin typeface="Times New Roman"/>
                <a:cs typeface="Times New Roman"/>
              </a:rPr>
              <a:t> </a:t>
            </a:r>
            <a:r>
              <a:rPr sz="1050" kern="0" spc="-10" dirty="0">
                <a:solidFill>
                  <a:sysClr val="windowText" lastClr="000000"/>
                </a:solidFill>
                <a:latin typeface="Times New Roman"/>
                <a:cs typeface="Times New Roman"/>
              </a:rPr>
              <a:t>caused</a:t>
            </a:r>
            <a:r>
              <a:rPr sz="1050" kern="0" spc="80"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by</a:t>
            </a:r>
            <a:r>
              <a:rPr sz="1050" kern="0" spc="65"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a</a:t>
            </a:r>
            <a:r>
              <a:rPr sz="1050" kern="0" spc="25" dirty="0">
                <a:solidFill>
                  <a:sysClr val="windowText" lastClr="000000"/>
                </a:solidFill>
                <a:latin typeface="Times New Roman"/>
                <a:cs typeface="Times New Roman"/>
              </a:rPr>
              <a:t> </a:t>
            </a:r>
            <a:r>
              <a:rPr sz="1050" kern="0" spc="-10" dirty="0">
                <a:solidFill>
                  <a:sysClr val="windowText" lastClr="000000"/>
                </a:solidFill>
                <a:latin typeface="Times New Roman"/>
                <a:cs typeface="Times New Roman"/>
              </a:rPr>
              <a:t>cache</a:t>
            </a:r>
            <a:r>
              <a:rPr sz="1050" kern="0" spc="25"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miss</a:t>
            </a:r>
            <a:r>
              <a:rPr sz="1050" kern="0" spc="80"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in</a:t>
            </a:r>
            <a:r>
              <a:rPr sz="1050" kern="0" spc="70" dirty="0">
                <a:solidFill>
                  <a:sysClr val="windowText" lastClr="000000"/>
                </a:solidFill>
                <a:latin typeface="Times New Roman"/>
                <a:cs typeface="Times New Roman"/>
              </a:rPr>
              <a:t> </a:t>
            </a:r>
            <a:r>
              <a:rPr sz="1050" kern="0" spc="-25" dirty="0">
                <a:solidFill>
                  <a:sysClr val="windowText" lastClr="000000"/>
                </a:solidFill>
                <a:latin typeface="Times New Roman"/>
                <a:cs typeface="Times New Roman"/>
              </a:rPr>
              <a:t>F2.</a:t>
            </a:r>
            <a:endParaRPr sz="1050" kern="0">
              <a:solidFill>
                <a:sysClr val="windowText" lastClr="000000"/>
              </a:solidFill>
              <a:latin typeface="Times New Roman"/>
              <a:cs typeface="Times New Roman"/>
            </a:endParaRPr>
          </a:p>
        </p:txBody>
      </p:sp>
      <p:sp>
        <p:nvSpPr>
          <p:cNvPr id="10" name="object 10"/>
          <p:cNvSpPr txBox="1"/>
          <p:nvPr/>
        </p:nvSpPr>
        <p:spPr>
          <a:xfrm>
            <a:off x="7512050" y="151130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8</a:t>
            </a:r>
            <a:endParaRPr sz="950" kern="0">
              <a:solidFill>
                <a:sysClr val="windowText" lastClr="000000"/>
              </a:solidFill>
              <a:latin typeface="Times New Roman"/>
              <a:cs typeface="Times New Roman"/>
            </a:endParaRPr>
          </a:p>
        </p:txBody>
      </p:sp>
      <p:sp>
        <p:nvSpPr>
          <p:cNvPr id="11" name="object 11"/>
          <p:cNvSpPr txBox="1"/>
          <p:nvPr/>
        </p:nvSpPr>
        <p:spPr>
          <a:xfrm>
            <a:off x="7973059" y="151130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9</a:t>
            </a:r>
            <a:endParaRPr sz="950" kern="0">
              <a:solidFill>
                <a:sysClr val="windowText" lastClr="000000"/>
              </a:solidFill>
              <a:latin typeface="Times New Roman"/>
              <a:cs typeface="Times New Roman"/>
            </a:endParaRPr>
          </a:p>
        </p:txBody>
      </p:sp>
      <p:sp>
        <p:nvSpPr>
          <p:cNvPr id="12" name="object 12"/>
          <p:cNvSpPr txBox="1"/>
          <p:nvPr/>
        </p:nvSpPr>
        <p:spPr>
          <a:xfrm>
            <a:off x="4751070" y="398907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2</a:t>
            </a:r>
            <a:endParaRPr sz="950" kern="0">
              <a:solidFill>
                <a:sysClr val="windowText" lastClr="000000"/>
              </a:solidFill>
              <a:latin typeface="Times New Roman"/>
              <a:cs typeface="Times New Roman"/>
            </a:endParaRPr>
          </a:p>
        </p:txBody>
      </p:sp>
      <p:sp>
        <p:nvSpPr>
          <p:cNvPr id="13" name="object 13"/>
          <p:cNvSpPr txBox="1"/>
          <p:nvPr/>
        </p:nvSpPr>
        <p:spPr>
          <a:xfrm>
            <a:off x="5210809" y="398907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3</a:t>
            </a:r>
            <a:endParaRPr sz="950" kern="0">
              <a:solidFill>
                <a:sysClr val="windowText" lastClr="000000"/>
              </a:solidFill>
              <a:latin typeface="Times New Roman"/>
              <a:cs typeface="Times New Roman"/>
            </a:endParaRPr>
          </a:p>
        </p:txBody>
      </p:sp>
      <p:sp>
        <p:nvSpPr>
          <p:cNvPr id="14" name="object 14"/>
          <p:cNvSpPr txBox="1"/>
          <p:nvPr/>
        </p:nvSpPr>
        <p:spPr>
          <a:xfrm>
            <a:off x="5671820" y="398907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4</a:t>
            </a:r>
            <a:endParaRPr sz="950" kern="0">
              <a:solidFill>
                <a:sysClr val="windowText" lastClr="000000"/>
              </a:solidFill>
              <a:latin typeface="Times New Roman"/>
              <a:cs typeface="Times New Roman"/>
            </a:endParaRPr>
          </a:p>
        </p:txBody>
      </p:sp>
      <p:sp>
        <p:nvSpPr>
          <p:cNvPr id="15" name="object 15"/>
          <p:cNvSpPr txBox="1"/>
          <p:nvPr/>
        </p:nvSpPr>
        <p:spPr>
          <a:xfrm>
            <a:off x="6172200" y="398907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5</a:t>
            </a:r>
            <a:endParaRPr sz="950" kern="0">
              <a:solidFill>
                <a:sysClr val="windowText" lastClr="000000"/>
              </a:solidFill>
              <a:latin typeface="Times New Roman"/>
              <a:cs typeface="Times New Roman"/>
            </a:endParaRPr>
          </a:p>
        </p:txBody>
      </p:sp>
      <p:sp>
        <p:nvSpPr>
          <p:cNvPr id="16" name="object 16"/>
          <p:cNvSpPr txBox="1"/>
          <p:nvPr/>
        </p:nvSpPr>
        <p:spPr>
          <a:xfrm>
            <a:off x="6592570" y="398907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6</a:t>
            </a:r>
            <a:endParaRPr sz="950" kern="0">
              <a:solidFill>
                <a:sysClr val="windowText" lastClr="000000"/>
              </a:solidFill>
              <a:latin typeface="Times New Roman"/>
              <a:cs typeface="Times New Roman"/>
            </a:endParaRPr>
          </a:p>
        </p:txBody>
      </p:sp>
      <p:sp>
        <p:nvSpPr>
          <p:cNvPr id="17" name="object 17"/>
          <p:cNvSpPr txBox="1"/>
          <p:nvPr/>
        </p:nvSpPr>
        <p:spPr>
          <a:xfrm>
            <a:off x="7052309" y="398907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7</a:t>
            </a:r>
            <a:endParaRPr sz="950" kern="0">
              <a:solidFill>
                <a:sysClr val="windowText" lastClr="000000"/>
              </a:solidFill>
              <a:latin typeface="Times New Roman"/>
              <a:cs typeface="Times New Roman"/>
            </a:endParaRPr>
          </a:p>
        </p:txBody>
      </p:sp>
      <p:sp>
        <p:nvSpPr>
          <p:cNvPr id="18" name="object 18"/>
          <p:cNvSpPr txBox="1"/>
          <p:nvPr/>
        </p:nvSpPr>
        <p:spPr>
          <a:xfrm>
            <a:off x="7512050" y="398907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8</a:t>
            </a:r>
            <a:endParaRPr sz="950" kern="0">
              <a:solidFill>
                <a:sysClr val="windowText" lastClr="000000"/>
              </a:solidFill>
              <a:latin typeface="Times New Roman"/>
              <a:cs typeface="Times New Roman"/>
            </a:endParaRPr>
          </a:p>
        </p:txBody>
      </p:sp>
      <p:sp>
        <p:nvSpPr>
          <p:cNvPr id="19" name="object 19"/>
          <p:cNvSpPr txBox="1"/>
          <p:nvPr/>
        </p:nvSpPr>
        <p:spPr>
          <a:xfrm>
            <a:off x="3492500" y="3989070"/>
            <a:ext cx="885190" cy="160300"/>
          </a:xfrm>
          <a:prstGeom prst="rect">
            <a:avLst/>
          </a:prstGeom>
        </p:spPr>
        <p:txBody>
          <a:bodyPr vert="horz" wrap="square" lIns="0" tIns="13970" rIns="0" bIns="0" rtlCol="0">
            <a:spAutoFit/>
          </a:bodyPr>
          <a:lstStyle/>
          <a:p>
            <a:pPr marL="12700">
              <a:spcBef>
                <a:spcPts val="110"/>
              </a:spcBef>
              <a:tabLst>
                <a:tab pos="810895" algn="l"/>
              </a:tabLst>
            </a:pPr>
            <a:r>
              <a:rPr sz="950" kern="0" dirty="0">
                <a:solidFill>
                  <a:sysClr val="windowText" lastClr="000000"/>
                </a:solidFill>
                <a:latin typeface="Times New Roman"/>
                <a:cs typeface="Times New Roman"/>
              </a:rPr>
              <a:t>Clock</a:t>
            </a:r>
            <a:r>
              <a:rPr sz="950" kern="0" spc="120" dirty="0">
                <a:solidFill>
                  <a:sysClr val="windowText" lastClr="000000"/>
                </a:solidFill>
                <a:latin typeface="Times New Roman"/>
                <a:cs typeface="Times New Roman"/>
              </a:rPr>
              <a:t> </a:t>
            </a:r>
            <a:r>
              <a:rPr sz="950" kern="0" spc="-10" dirty="0">
                <a:solidFill>
                  <a:sysClr val="windowText" lastClr="000000"/>
                </a:solidFill>
                <a:latin typeface="Times New Roman"/>
                <a:cs typeface="Times New Roman"/>
              </a:rPr>
              <a:t>cycle</a:t>
            </a:r>
            <a:r>
              <a:rPr sz="950" kern="0" dirty="0">
                <a:solidFill>
                  <a:sysClr val="windowText" lastClr="000000"/>
                </a:solidFill>
                <a:latin typeface="Times New Roman"/>
                <a:cs typeface="Times New Roman"/>
              </a:rPr>
              <a:t>	</a:t>
            </a:r>
            <a:r>
              <a:rPr sz="950" kern="0" spc="-50" dirty="0">
                <a:solidFill>
                  <a:sysClr val="windowText" lastClr="000000"/>
                </a:solidFill>
                <a:latin typeface="Times New Roman"/>
                <a:cs typeface="Times New Roman"/>
              </a:rPr>
              <a:t>1</a:t>
            </a:r>
            <a:endParaRPr sz="950" kern="0">
              <a:solidFill>
                <a:sysClr val="windowText" lastClr="000000"/>
              </a:solidFill>
              <a:latin typeface="Times New Roman"/>
              <a:cs typeface="Times New Roman"/>
            </a:endParaRPr>
          </a:p>
        </p:txBody>
      </p:sp>
      <p:graphicFrame>
        <p:nvGraphicFramePr>
          <p:cNvPr id="20" name="object 20"/>
          <p:cNvGraphicFramePr>
            <a:graphicFrameLocks noGrp="1"/>
          </p:cNvGraphicFramePr>
          <p:nvPr/>
        </p:nvGraphicFramePr>
        <p:xfrm>
          <a:off x="3554730" y="4277157"/>
          <a:ext cx="4787262" cy="1170305"/>
        </p:xfrm>
        <a:graphic>
          <a:graphicData uri="http://schemas.openxmlformats.org/drawingml/2006/table">
            <a:tbl>
              <a:tblPr firstRow="1" bandRow="1">
                <a:tableStyleId>{2D5ABB26-0587-4C30-8999-92F81FD0307C}</a:tableStyleId>
              </a:tblPr>
              <a:tblGrid>
                <a:gridCol w="660400">
                  <a:extLst>
                    <a:ext uri="{9D8B030D-6E8A-4147-A177-3AD203B41FA5}">
                      <a16:colId xmlns:a16="http://schemas.microsoft.com/office/drawing/2014/main" val="20000"/>
                    </a:ext>
                  </a:extLst>
                </a:gridCol>
                <a:gridCol w="342900">
                  <a:extLst>
                    <a:ext uri="{9D8B030D-6E8A-4147-A177-3AD203B41FA5}">
                      <a16:colId xmlns:a16="http://schemas.microsoft.com/office/drawing/2014/main" val="20001"/>
                    </a:ext>
                  </a:extLst>
                </a:gridCol>
                <a:gridCol w="453390">
                  <a:extLst>
                    <a:ext uri="{9D8B030D-6E8A-4147-A177-3AD203B41FA5}">
                      <a16:colId xmlns:a16="http://schemas.microsoft.com/office/drawing/2014/main" val="20002"/>
                    </a:ext>
                  </a:extLst>
                </a:gridCol>
                <a:gridCol w="476884">
                  <a:extLst>
                    <a:ext uri="{9D8B030D-6E8A-4147-A177-3AD203B41FA5}">
                      <a16:colId xmlns:a16="http://schemas.microsoft.com/office/drawing/2014/main" val="20003"/>
                    </a:ext>
                  </a:extLst>
                </a:gridCol>
                <a:gridCol w="487680">
                  <a:extLst>
                    <a:ext uri="{9D8B030D-6E8A-4147-A177-3AD203B41FA5}">
                      <a16:colId xmlns:a16="http://schemas.microsoft.com/office/drawing/2014/main" val="20004"/>
                    </a:ext>
                  </a:extLst>
                </a:gridCol>
                <a:gridCol w="460375">
                  <a:extLst>
                    <a:ext uri="{9D8B030D-6E8A-4147-A177-3AD203B41FA5}">
                      <a16:colId xmlns:a16="http://schemas.microsoft.com/office/drawing/2014/main" val="20005"/>
                    </a:ext>
                  </a:extLst>
                </a:gridCol>
                <a:gridCol w="433069">
                  <a:extLst>
                    <a:ext uri="{9D8B030D-6E8A-4147-A177-3AD203B41FA5}">
                      <a16:colId xmlns:a16="http://schemas.microsoft.com/office/drawing/2014/main" val="20006"/>
                    </a:ext>
                  </a:extLst>
                </a:gridCol>
                <a:gridCol w="466725">
                  <a:extLst>
                    <a:ext uri="{9D8B030D-6E8A-4147-A177-3AD203B41FA5}">
                      <a16:colId xmlns:a16="http://schemas.microsoft.com/office/drawing/2014/main" val="20007"/>
                    </a:ext>
                  </a:extLst>
                </a:gridCol>
                <a:gridCol w="450214">
                  <a:extLst>
                    <a:ext uri="{9D8B030D-6E8A-4147-A177-3AD203B41FA5}">
                      <a16:colId xmlns:a16="http://schemas.microsoft.com/office/drawing/2014/main" val="20008"/>
                    </a:ext>
                  </a:extLst>
                </a:gridCol>
                <a:gridCol w="555625">
                  <a:extLst>
                    <a:ext uri="{9D8B030D-6E8A-4147-A177-3AD203B41FA5}">
                      <a16:colId xmlns:a16="http://schemas.microsoft.com/office/drawing/2014/main" val="20009"/>
                    </a:ext>
                  </a:extLst>
                </a:gridCol>
              </a:tblGrid>
              <a:tr h="182880">
                <a:tc>
                  <a:txBody>
                    <a:bodyPr/>
                    <a:lstStyle/>
                    <a:p>
                      <a:pPr marL="98425">
                        <a:lnSpc>
                          <a:spcPts val="1110"/>
                        </a:lnSpc>
                      </a:pPr>
                      <a:r>
                        <a:rPr sz="950" b="1" spc="-10" dirty="0">
                          <a:latin typeface="Times New Roman"/>
                          <a:cs typeface="Times New Roman"/>
                        </a:rPr>
                        <a:t>Stage</a:t>
                      </a:r>
                      <a:endParaRPr sz="950">
                        <a:latin typeface="Times New Roman"/>
                        <a:cs typeface="Times New Roman"/>
                      </a:endParaRPr>
                    </a:p>
                  </a:txBody>
                  <a:tcPr marL="0" marR="0" marT="0" marB="0"/>
                </a:tc>
                <a:tc gridSpan="9">
                  <a:txBody>
                    <a:bodyPr/>
                    <a:lstStyle/>
                    <a:p>
                      <a:pPr>
                        <a:lnSpc>
                          <a:spcPct val="100000"/>
                        </a:lnSpc>
                      </a:pPr>
                      <a:endParaRPr sz="1000">
                        <a:latin typeface="Times New Roman"/>
                        <a:cs typeface="Times New Roman"/>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36220">
                <a:tc>
                  <a:txBody>
                    <a:bodyPr/>
                    <a:lstStyle/>
                    <a:p>
                      <a:pPr marL="31750">
                        <a:lnSpc>
                          <a:spcPct val="100000"/>
                        </a:lnSpc>
                        <a:spcBef>
                          <a:spcPts val="130"/>
                        </a:spcBef>
                      </a:pPr>
                      <a:r>
                        <a:rPr sz="950" dirty="0">
                          <a:latin typeface="Times New Roman"/>
                          <a:cs typeface="Times New Roman"/>
                        </a:rPr>
                        <a:t>F:</a:t>
                      </a:r>
                      <a:r>
                        <a:rPr sz="950" spc="30" dirty="0">
                          <a:latin typeface="Times New Roman"/>
                          <a:cs typeface="Times New Roman"/>
                        </a:rPr>
                        <a:t> </a:t>
                      </a:r>
                      <a:r>
                        <a:rPr sz="950" spc="-10" dirty="0">
                          <a:latin typeface="Times New Roman"/>
                          <a:cs typeface="Times New Roman"/>
                        </a:rPr>
                        <a:t>Fetch</a:t>
                      </a:r>
                      <a:endParaRPr sz="950">
                        <a:latin typeface="Times New Roman"/>
                        <a:cs typeface="Times New Roman"/>
                      </a:endParaRPr>
                    </a:p>
                  </a:txBody>
                  <a:tcPr marL="0" marR="0" marT="16510" marB="0"/>
                </a:tc>
                <a:tc>
                  <a:txBody>
                    <a:bodyPr/>
                    <a:lstStyle/>
                    <a:p>
                      <a:pPr marL="60960">
                        <a:lnSpc>
                          <a:spcPct val="100000"/>
                        </a:lnSpc>
                        <a:spcBef>
                          <a:spcPts val="130"/>
                        </a:spcBef>
                      </a:pPr>
                      <a:r>
                        <a:rPr sz="950" spc="-25" dirty="0">
                          <a:latin typeface="Times New Roman"/>
                          <a:cs typeface="Times New Roman"/>
                        </a:rPr>
                        <a:t>F</a:t>
                      </a:r>
                      <a:r>
                        <a:rPr sz="1125" spc="-37" baseline="-14814" dirty="0">
                          <a:latin typeface="Times New Roman"/>
                          <a:cs typeface="Times New Roman"/>
                        </a:rPr>
                        <a:t>1</a:t>
                      </a:r>
                      <a:endParaRPr sz="1125" baseline="-14814">
                        <a:latin typeface="Times New Roman"/>
                        <a:cs typeface="Times New Roman"/>
                      </a:endParaRPr>
                    </a:p>
                  </a:txBody>
                  <a:tcPr marL="0" marR="0" marT="16510" marB="0"/>
                </a:tc>
                <a:tc>
                  <a:txBody>
                    <a:bodyPr/>
                    <a:lstStyle/>
                    <a:p>
                      <a:pPr marL="19685" algn="ctr">
                        <a:lnSpc>
                          <a:spcPct val="100000"/>
                        </a:lnSpc>
                        <a:spcBef>
                          <a:spcPts val="130"/>
                        </a:spcBef>
                      </a:pPr>
                      <a:r>
                        <a:rPr sz="950" spc="-25" dirty="0">
                          <a:latin typeface="Times New Roman"/>
                          <a:cs typeface="Times New Roman"/>
                        </a:rPr>
                        <a:t>F</a:t>
                      </a:r>
                      <a:r>
                        <a:rPr sz="1125" spc="-37" baseline="-14814" dirty="0">
                          <a:latin typeface="Times New Roman"/>
                          <a:cs typeface="Times New Roman"/>
                        </a:rPr>
                        <a:t>2</a:t>
                      </a:r>
                      <a:endParaRPr sz="1125" baseline="-14814">
                        <a:latin typeface="Times New Roman"/>
                        <a:cs typeface="Times New Roman"/>
                      </a:endParaRPr>
                    </a:p>
                  </a:txBody>
                  <a:tcPr marL="0" marR="0" marT="16510" marB="0"/>
                </a:tc>
                <a:tc>
                  <a:txBody>
                    <a:bodyPr/>
                    <a:lstStyle/>
                    <a:p>
                      <a:pPr marL="10795" algn="ctr">
                        <a:lnSpc>
                          <a:spcPct val="100000"/>
                        </a:lnSpc>
                        <a:spcBef>
                          <a:spcPts val="130"/>
                        </a:spcBef>
                      </a:pPr>
                      <a:r>
                        <a:rPr sz="950" spc="-25" dirty="0">
                          <a:latin typeface="Times New Roman"/>
                          <a:cs typeface="Times New Roman"/>
                        </a:rPr>
                        <a:t>F</a:t>
                      </a:r>
                      <a:r>
                        <a:rPr sz="1125" spc="-37" baseline="-14814" dirty="0">
                          <a:latin typeface="Times New Roman"/>
                          <a:cs typeface="Times New Roman"/>
                        </a:rPr>
                        <a:t>2</a:t>
                      </a:r>
                      <a:endParaRPr sz="1125" baseline="-14814">
                        <a:latin typeface="Times New Roman"/>
                        <a:cs typeface="Times New Roman"/>
                      </a:endParaRPr>
                    </a:p>
                  </a:txBody>
                  <a:tcPr marL="0" marR="0" marT="16510" marB="0"/>
                </a:tc>
                <a:tc>
                  <a:txBody>
                    <a:bodyPr/>
                    <a:lstStyle/>
                    <a:p>
                      <a:pPr marR="24765" algn="ctr">
                        <a:lnSpc>
                          <a:spcPct val="100000"/>
                        </a:lnSpc>
                        <a:spcBef>
                          <a:spcPts val="130"/>
                        </a:spcBef>
                      </a:pPr>
                      <a:r>
                        <a:rPr sz="950" spc="-25" dirty="0">
                          <a:latin typeface="Times New Roman"/>
                          <a:cs typeface="Times New Roman"/>
                        </a:rPr>
                        <a:t>F</a:t>
                      </a:r>
                      <a:r>
                        <a:rPr sz="1125" spc="-37" baseline="-14814" dirty="0">
                          <a:latin typeface="Times New Roman"/>
                          <a:cs typeface="Times New Roman"/>
                        </a:rPr>
                        <a:t>2</a:t>
                      </a:r>
                      <a:endParaRPr sz="1125" baseline="-14814">
                        <a:latin typeface="Times New Roman"/>
                        <a:cs typeface="Times New Roman"/>
                      </a:endParaRPr>
                    </a:p>
                  </a:txBody>
                  <a:tcPr marL="0" marR="0" marT="16510" marB="0"/>
                </a:tc>
                <a:tc>
                  <a:txBody>
                    <a:bodyPr/>
                    <a:lstStyle/>
                    <a:p>
                      <a:pPr marL="19685" algn="ctr">
                        <a:lnSpc>
                          <a:spcPct val="100000"/>
                        </a:lnSpc>
                        <a:spcBef>
                          <a:spcPts val="130"/>
                        </a:spcBef>
                      </a:pPr>
                      <a:r>
                        <a:rPr sz="950" spc="-25" dirty="0">
                          <a:latin typeface="Times New Roman"/>
                          <a:cs typeface="Times New Roman"/>
                        </a:rPr>
                        <a:t>F</a:t>
                      </a:r>
                      <a:r>
                        <a:rPr sz="1125" spc="-37" baseline="-14814" dirty="0">
                          <a:latin typeface="Times New Roman"/>
                          <a:cs typeface="Times New Roman"/>
                        </a:rPr>
                        <a:t>2</a:t>
                      </a:r>
                      <a:endParaRPr sz="1125" baseline="-14814">
                        <a:latin typeface="Times New Roman"/>
                        <a:cs typeface="Times New Roman"/>
                      </a:endParaRPr>
                    </a:p>
                  </a:txBody>
                  <a:tcPr marL="0" marR="0" marT="16510" marB="0"/>
                </a:tc>
                <a:tc>
                  <a:txBody>
                    <a:bodyPr/>
                    <a:lstStyle/>
                    <a:p>
                      <a:pPr marR="26034" algn="ctr">
                        <a:lnSpc>
                          <a:spcPct val="100000"/>
                        </a:lnSpc>
                        <a:spcBef>
                          <a:spcPts val="130"/>
                        </a:spcBef>
                      </a:pPr>
                      <a:r>
                        <a:rPr sz="950" spc="-25" dirty="0">
                          <a:latin typeface="Times New Roman"/>
                          <a:cs typeface="Times New Roman"/>
                        </a:rPr>
                        <a:t>F</a:t>
                      </a:r>
                      <a:r>
                        <a:rPr sz="1125" spc="-37" baseline="-14814" dirty="0">
                          <a:latin typeface="Times New Roman"/>
                          <a:cs typeface="Times New Roman"/>
                        </a:rPr>
                        <a:t>3</a:t>
                      </a:r>
                      <a:endParaRPr sz="1125" baseline="-14814">
                        <a:latin typeface="Times New Roman"/>
                        <a:cs typeface="Times New Roman"/>
                      </a:endParaRPr>
                    </a:p>
                  </a:txBody>
                  <a:tcPr marL="0" marR="0" marT="1651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extLst>
                  <a:ext uri="{0D108BD9-81ED-4DB2-BD59-A6C34878D82A}">
                    <a16:rowId xmlns:a16="http://schemas.microsoft.com/office/drawing/2014/main" val="10001"/>
                  </a:ext>
                </a:extLst>
              </a:tr>
              <a:tr h="269875">
                <a:tc>
                  <a:txBody>
                    <a:bodyPr/>
                    <a:lstStyle/>
                    <a:p>
                      <a:pPr marL="31750">
                        <a:lnSpc>
                          <a:spcPct val="100000"/>
                        </a:lnSpc>
                        <a:spcBef>
                          <a:spcPts val="295"/>
                        </a:spcBef>
                      </a:pPr>
                      <a:r>
                        <a:rPr sz="950" dirty="0">
                          <a:latin typeface="Times New Roman"/>
                          <a:cs typeface="Times New Roman"/>
                        </a:rPr>
                        <a:t>D:</a:t>
                      </a:r>
                      <a:r>
                        <a:rPr sz="950" spc="75" dirty="0">
                          <a:latin typeface="Times New Roman"/>
                          <a:cs typeface="Times New Roman"/>
                        </a:rPr>
                        <a:t> </a:t>
                      </a:r>
                      <a:r>
                        <a:rPr sz="950" spc="-10" dirty="0">
                          <a:latin typeface="Times New Roman"/>
                          <a:cs typeface="Times New Roman"/>
                        </a:rPr>
                        <a:t>Decode</a:t>
                      </a:r>
                      <a:endParaRPr sz="950">
                        <a:latin typeface="Times New Roman"/>
                        <a:cs typeface="Times New Roman"/>
                      </a:endParaRPr>
                    </a:p>
                  </a:txBody>
                  <a:tcPr marL="0" marR="0" marT="37465" marB="0"/>
                </a:tc>
                <a:tc>
                  <a:txBody>
                    <a:bodyPr/>
                    <a:lstStyle/>
                    <a:p>
                      <a:pPr>
                        <a:lnSpc>
                          <a:spcPct val="100000"/>
                        </a:lnSpc>
                      </a:pPr>
                      <a:endParaRPr sz="1100">
                        <a:latin typeface="Times New Roman"/>
                        <a:cs typeface="Times New Roman"/>
                      </a:endParaRPr>
                    </a:p>
                  </a:txBody>
                  <a:tcPr marL="0" marR="0" marT="0" marB="0"/>
                </a:tc>
                <a:tc>
                  <a:txBody>
                    <a:bodyPr/>
                    <a:lstStyle/>
                    <a:p>
                      <a:pPr marL="19685" algn="ctr">
                        <a:lnSpc>
                          <a:spcPct val="100000"/>
                        </a:lnSpc>
                        <a:spcBef>
                          <a:spcPts val="295"/>
                        </a:spcBef>
                      </a:pPr>
                      <a:r>
                        <a:rPr sz="950" spc="-25" dirty="0">
                          <a:latin typeface="Times New Roman"/>
                          <a:cs typeface="Times New Roman"/>
                        </a:rPr>
                        <a:t>D</a:t>
                      </a:r>
                      <a:r>
                        <a:rPr sz="1125" spc="-37" baseline="-22222" dirty="0">
                          <a:latin typeface="Times New Roman"/>
                          <a:cs typeface="Times New Roman"/>
                        </a:rPr>
                        <a:t>1</a:t>
                      </a:r>
                      <a:endParaRPr sz="1125" baseline="-22222">
                        <a:latin typeface="Times New Roman"/>
                        <a:cs typeface="Times New Roman"/>
                      </a:endParaRPr>
                    </a:p>
                  </a:txBody>
                  <a:tcPr marL="0" marR="0" marT="37465" marB="0"/>
                </a:tc>
                <a:tc>
                  <a:txBody>
                    <a:bodyPr/>
                    <a:lstStyle/>
                    <a:p>
                      <a:pPr marL="16510" algn="ctr">
                        <a:lnSpc>
                          <a:spcPct val="100000"/>
                        </a:lnSpc>
                        <a:spcBef>
                          <a:spcPts val="295"/>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7465" marB="0"/>
                </a:tc>
                <a:tc>
                  <a:txBody>
                    <a:bodyPr/>
                    <a:lstStyle/>
                    <a:p>
                      <a:pPr marR="20320" algn="ctr">
                        <a:lnSpc>
                          <a:spcPct val="100000"/>
                        </a:lnSpc>
                        <a:spcBef>
                          <a:spcPts val="295"/>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7465" marB="0"/>
                </a:tc>
                <a:tc>
                  <a:txBody>
                    <a:bodyPr/>
                    <a:lstStyle/>
                    <a:p>
                      <a:pPr marL="53340" algn="ctr">
                        <a:lnSpc>
                          <a:spcPct val="100000"/>
                        </a:lnSpc>
                        <a:spcBef>
                          <a:spcPts val="295"/>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7465" marB="0"/>
                </a:tc>
                <a:tc>
                  <a:txBody>
                    <a:bodyPr/>
                    <a:lstStyle/>
                    <a:p>
                      <a:pPr marR="26034" algn="ctr">
                        <a:lnSpc>
                          <a:spcPct val="100000"/>
                        </a:lnSpc>
                        <a:spcBef>
                          <a:spcPts val="295"/>
                        </a:spcBef>
                      </a:pPr>
                      <a:r>
                        <a:rPr sz="950" spc="-25" dirty="0">
                          <a:latin typeface="Times New Roman"/>
                          <a:cs typeface="Times New Roman"/>
                        </a:rPr>
                        <a:t>D</a:t>
                      </a:r>
                      <a:r>
                        <a:rPr sz="1125" spc="-37" baseline="-22222" dirty="0">
                          <a:latin typeface="Times New Roman"/>
                          <a:cs typeface="Times New Roman"/>
                        </a:rPr>
                        <a:t>2</a:t>
                      </a:r>
                      <a:endParaRPr sz="1125" baseline="-22222">
                        <a:latin typeface="Times New Roman"/>
                        <a:cs typeface="Times New Roman"/>
                      </a:endParaRPr>
                    </a:p>
                  </a:txBody>
                  <a:tcPr marL="0" marR="0" marT="37465" marB="0"/>
                </a:tc>
                <a:tc>
                  <a:txBody>
                    <a:bodyPr/>
                    <a:lstStyle/>
                    <a:p>
                      <a:pPr marR="5080" algn="ctr">
                        <a:lnSpc>
                          <a:spcPct val="100000"/>
                        </a:lnSpc>
                        <a:spcBef>
                          <a:spcPts val="295"/>
                        </a:spcBef>
                      </a:pPr>
                      <a:r>
                        <a:rPr sz="950" spc="-25" dirty="0">
                          <a:latin typeface="Times New Roman"/>
                          <a:cs typeface="Times New Roman"/>
                        </a:rPr>
                        <a:t>D</a:t>
                      </a:r>
                      <a:r>
                        <a:rPr sz="1125" spc="-37" baseline="-22222" dirty="0">
                          <a:latin typeface="Times New Roman"/>
                          <a:cs typeface="Times New Roman"/>
                        </a:rPr>
                        <a:t>3</a:t>
                      </a:r>
                      <a:endParaRPr sz="1125" baseline="-22222">
                        <a:latin typeface="Times New Roman"/>
                        <a:cs typeface="Times New Roman"/>
                      </a:endParaRPr>
                    </a:p>
                  </a:txBody>
                  <a:tcPr marL="0" marR="0" marT="37465"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extLst>
                  <a:ext uri="{0D108BD9-81ED-4DB2-BD59-A6C34878D82A}">
                    <a16:rowId xmlns:a16="http://schemas.microsoft.com/office/drawing/2014/main" val="10002"/>
                  </a:ext>
                </a:extLst>
              </a:tr>
              <a:tr h="256540">
                <a:tc>
                  <a:txBody>
                    <a:bodyPr/>
                    <a:lstStyle/>
                    <a:p>
                      <a:pPr marL="31750">
                        <a:lnSpc>
                          <a:spcPct val="100000"/>
                        </a:lnSpc>
                        <a:spcBef>
                          <a:spcPts val="295"/>
                        </a:spcBef>
                      </a:pPr>
                      <a:r>
                        <a:rPr sz="950" dirty="0">
                          <a:latin typeface="Times New Roman"/>
                          <a:cs typeface="Times New Roman"/>
                        </a:rPr>
                        <a:t>E:</a:t>
                      </a:r>
                      <a:r>
                        <a:rPr sz="950" spc="80" dirty="0">
                          <a:latin typeface="Times New Roman"/>
                          <a:cs typeface="Times New Roman"/>
                        </a:rPr>
                        <a:t> </a:t>
                      </a:r>
                      <a:r>
                        <a:rPr sz="950" spc="-10" dirty="0">
                          <a:latin typeface="Times New Roman"/>
                          <a:cs typeface="Times New Roman"/>
                        </a:rPr>
                        <a:t>Execute</a:t>
                      </a:r>
                      <a:endParaRPr sz="950">
                        <a:latin typeface="Times New Roman"/>
                        <a:cs typeface="Times New Roman"/>
                      </a:endParaRPr>
                    </a:p>
                  </a:txBody>
                  <a:tcPr marL="0" marR="0" marT="37465"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marL="10795" algn="ctr">
                        <a:lnSpc>
                          <a:spcPct val="100000"/>
                        </a:lnSpc>
                        <a:spcBef>
                          <a:spcPts val="295"/>
                        </a:spcBef>
                      </a:pPr>
                      <a:r>
                        <a:rPr sz="950" spc="-25" dirty="0">
                          <a:latin typeface="Times New Roman"/>
                          <a:cs typeface="Times New Roman"/>
                        </a:rPr>
                        <a:t>E</a:t>
                      </a:r>
                      <a:r>
                        <a:rPr sz="1125" spc="-37" baseline="-14814" dirty="0">
                          <a:latin typeface="Times New Roman"/>
                          <a:cs typeface="Times New Roman"/>
                        </a:rPr>
                        <a:t>1</a:t>
                      </a:r>
                      <a:endParaRPr sz="1125" baseline="-14814">
                        <a:latin typeface="Times New Roman"/>
                        <a:cs typeface="Times New Roman"/>
                      </a:endParaRPr>
                    </a:p>
                  </a:txBody>
                  <a:tcPr marL="0" marR="0" marT="37465" marB="0"/>
                </a:tc>
                <a:tc>
                  <a:txBody>
                    <a:bodyPr/>
                    <a:lstStyle/>
                    <a:p>
                      <a:pPr marR="20320" algn="ctr">
                        <a:lnSpc>
                          <a:spcPct val="100000"/>
                        </a:lnSpc>
                        <a:spcBef>
                          <a:spcPts val="295"/>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7465" marB="0"/>
                </a:tc>
                <a:tc>
                  <a:txBody>
                    <a:bodyPr/>
                    <a:lstStyle/>
                    <a:p>
                      <a:pPr marL="53340" algn="ctr">
                        <a:lnSpc>
                          <a:spcPct val="100000"/>
                        </a:lnSpc>
                        <a:spcBef>
                          <a:spcPts val="295"/>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7465" marB="0"/>
                </a:tc>
                <a:tc>
                  <a:txBody>
                    <a:bodyPr/>
                    <a:lstStyle/>
                    <a:p>
                      <a:pPr marR="18415" algn="ctr">
                        <a:lnSpc>
                          <a:spcPct val="100000"/>
                        </a:lnSpc>
                        <a:spcBef>
                          <a:spcPts val="295"/>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7465" marB="0"/>
                </a:tc>
                <a:tc>
                  <a:txBody>
                    <a:bodyPr/>
                    <a:lstStyle/>
                    <a:p>
                      <a:pPr marR="5080" algn="ctr">
                        <a:lnSpc>
                          <a:spcPct val="100000"/>
                        </a:lnSpc>
                        <a:spcBef>
                          <a:spcPts val="295"/>
                        </a:spcBef>
                      </a:pPr>
                      <a:r>
                        <a:rPr sz="950" spc="-25" dirty="0">
                          <a:latin typeface="Times New Roman"/>
                          <a:cs typeface="Times New Roman"/>
                        </a:rPr>
                        <a:t>E</a:t>
                      </a:r>
                      <a:r>
                        <a:rPr sz="1125" spc="-37" baseline="-14814" dirty="0">
                          <a:latin typeface="Times New Roman"/>
                          <a:cs typeface="Times New Roman"/>
                        </a:rPr>
                        <a:t>2</a:t>
                      </a:r>
                      <a:endParaRPr sz="1125" baseline="-14814">
                        <a:latin typeface="Times New Roman"/>
                        <a:cs typeface="Times New Roman"/>
                      </a:endParaRPr>
                    </a:p>
                  </a:txBody>
                  <a:tcPr marL="0" marR="0" marT="37465" marB="0"/>
                </a:tc>
                <a:tc>
                  <a:txBody>
                    <a:bodyPr/>
                    <a:lstStyle/>
                    <a:p>
                      <a:pPr marR="2540" algn="ctr">
                        <a:lnSpc>
                          <a:spcPct val="100000"/>
                        </a:lnSpc>
                        <a:spcBef>
                          <a:spcPts val="295"/>
                        </a:spcBef>
                      </a:pPr>
                      <a:r>
                        <a:rPr sz="950" spc="-25" dirty="0">
                          <a:latin typeface="Times New Roman"/>
                          <a:cs typeface="Times New Roman"/>
                        </a:rPr>
                        <a:t>E</a:t>
                      </a:r>
                      <a:r>
                        <a:rPr sz="1125" spc="-37" baseline="-14814" dirty="0">
                          <a:latin typeface="Times New Roman"/>
                          <a:cs typeface="Times New Roman"/>
                        </a:rPr>
                        <a:t>3</a:t>
                      </a:r>
                      <a:endParaRPr sz="1125" baseline="-14814">
                        <a:latin typeface="Times New Roman"/>
                        <a:cs typeface="Times New Roman"/>
                      </a:endParaRPr>
                    </a:p>
                  </a:txBody>
                  <a:tcPr marL="0" marR="0" marT="37465" marB="0"/>
                </a:tc>
                <a:tc>
                  <a:txBody>
                    <a:bodyPr/>
                    <a:lstStyle/>
                    <a:p>
                      <a:pPr>
                        <a:lnSpc>
                          <a:spcPct val="100000"/>
                        </a:lnSpc>
                      </a:pPr>
                      <a:endParaRPr sz="1100">
                        <a:latin typeface="Times New Roman"/>
                        <a:cs typeface="Times New Roman"/>
                      </a:endParaRPr>
                    </a:p>
                  </a:txBody>
                  <a:tcPr marL="0" marR="0" marT="0" marB="0"/>
                </a:tc>
                <a:extLst>
                  <a:ext uri="{0D108BD9-81ED-4DB2-BD59-A6C34878D82A}">
                    <a16:rowId xmlns:a16="http://schemas.microsoft.com/office/drawing/2014/main" val="10003"/>
                  </a:ext>
                </a:extLst>
              </a:tr>
              <a:tr h="224790">
                <a:tc>
                  <a:txBody>
                    <a:bodyPr/>
                    <a:lstStyle/>
                    <a:p>
                      <a:pPr marL="31750">
                        <a:lnSpc>
                          <a:spcPct val="100000"/>
                        </a:lnSpc>
                        <a:spcBef>
                          <a:spcPts val="290"/>
                        </a:spcBef>
                      </a:pPr>
                      <a:r>
                        <a:rPr sz="950" dirty="0">
                          <a:latin typeface="Times New Roman"/>
                          <a:cs typeface="Times New Roman"/>
                        </a:rPr>
                        <a:t>W:</a:t>
                      </a:r>
                      <a:r>
                        <a:rPr sz="950" spc="70" dirty="0">
                          <a:latin typeface="Times New Roman"/>
                          <a:cs typeface="Times New Roman"/>
                        </a:rPr>
                        <a:t> </a:t>
                      </a:r>
                      <a:r>
                        <a:rPr sz="950" spc="-10" dirty="0">
                          <a:latin typeface="Times New Roman"/>
                          <a:cs typeface="Times New Roman"/>
                        </a:rPr>
                        <a:t>Write</a:t>
                      </a:r>
                      <a:endParaRPr sz="950">
                        <a:latin typeface="Times New Roman"/>
                        <a:cs typeface="Times New Roman"/>
                      </a:endParaRPr>
                    </a:p>
                  </a:txBody>
                  <a:tcPr marL="0" marR="0" marT="3683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marR="26034" algn="ctr">
                        <a:lnSpc>
                          <a:spcPct val="100000"/>
                        </a:lnSpc>
                        <a:spcBef>
                          <a:spcPts val="290"/>
                        </a:spcBef>
                      </a:pPr>
                      <a:r>
                        <a:rPr sz="950" spc="-25" dirty="0">
                          <a:latin typeface="Times New Roman"/>
                          <a:cs typeface="Times New Roman"/>
                        </a:rPr>
                        <a:t>W</a:t>
                      </a:r>
                      <a:r>
                        <a:rPr sz="1125" spc="-37" baseline="-22222" dirty="0">
                          <a:latin typeface="Times New Roman"/>
                          <a:cs typeface="Times New Roman"/>
                        </a:rPr>
                        <a:t>1</a:t>
                      </a:r>
                      <a:endParaRPr sz="1125" baseline="-22222">
                        <a:latin typeface="Times New Roman"/>
                        <a:cs typeface="Times New Roman"/>
                      </a:endParaRPr>
                    </a:p>
                  </a:txBody>
                  <a:tcPr marL="0" marR="0" marT="36830" marB="0"/>
                </a:tc>
                <a:tc>
                  <a:txBody>
                    <a:bodyPr/>
                    <a:lstStyle/>
                    <a:p>
                      <a:pPr marL="53340" algn="ctr">
                        <a:lnSpc>
                          <a:spcPct val="100000"/>
                        </a:lnSpc>
                        <a:spcBef>
                          <a:spcPts val="290"/>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6830" marB="0"/>
                </a:tc>
                <a:tc>
                  <a:txBody>
                    <a:bodyPr/>
                    <a:lstStyle/>
                    <a:p>
                      <a:pPr marR="18415" algn="ctr">
                        <a:lnSpc>
                          <a:spcPct val="100000"/>
                        </a:lnSpc>
                        <a:spcBef>
                          <a:spcPts val="290"/>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6830" marB="0"/>
                </a:tc>
                <a:tc>
                  <a:txBody>
                    <a:bodyPr/>
                    <a:lstStyle/>
                    <a:p>
                      <a:pPr algn="ctr">
                        <a:lnSpc>
                          <a:spcPct val="100000"/>
                        </a:lnSpc>
                        <a:spcBef>
                          <a:spcPts val="290"/>
                        </a:spcBef>
                      </a:pPr>
                      <a:r>
                        <a:rPr sz="950" spc="-20" dirty="0">
                          <a:solidFill>
                            <a:srgbClr val="00FFFF"/>
                          </a:solidFill>
                          <a:latin typeface="Times New Roman"/>
                          <a:cs typeface="Times New Roman"/>
                        </a:rPr>
                        <a:t>idle</a:t>
                      </a:r>
                      <a:endParaRPr sz="950">
                        <a:latin typeface="Times New Roman"/>
                        <a:cs typeface="Times New Roman"/>
                      </a:endParaRPr>
                    </a:p>
                  </a:txBody>
                  <a:tcPr marL="0" marR="0" marT="36830" marB="0"/>
                </a:tc>
                <a:tc>
                  <a:txBody>
                    <a:bodyPr/>
                    <a:lstStyle/>
                    <a:p>
                      <a:pPr marR="1270" algn="ctr">
                        <a:lnSpc>
                          <a:spcPct val="100000"/>
                        </a:lnSpc>
                        <a:spcBef>
                          <a:spcPts val="290"/>
                        </a:spcBef>
                      </a:pPr>
                      <a:r>
                        <a:rPr sz="950" spc="-25" dirty="0">
                          <a:latin typeface="Times New Roman"/>
                          <a:cs typeface="Times New Roman"/>
                        </a:rPr>
                        <a:t>W</a:t>
                      </a:r>
                      <a:r>
                        <a:rPr sz="1125" spc="-37" baseline="-22222" dirty="0">
                          <a:latin typeface="Times New Roman"/>
                          <a:cs typeface="Times New Roman"/>
                        </a:rPr>
                        <a:t>2</a:t>
                      </a:r>
                      <a:endParaRPr sz="1125" baseline="-22222">
                        <a:latin typeface="Times New Roman"/>
                        <a:cs typeface="Times New Roman"/>
                      </a:endParaRPr>
                    </a:p>
                  </a:txBody>
                  <a:tcPr marL="0" marR="0" marT="36830" marB="0"/>
                </a:tc>
                <a:tc>
                  <a:txBody>
                    <a:bodyPr/>
                    <a:lstStyle/>
                    <a:p>
                      <a:pPr marL="144780">
                        <a:lnSpc>
                          <a:spcPct val="100000"/>
                        </a:lnSpc>
                        <a:spcBef>
                          <a:spcPts val="290"/>
                        </a:spcBef>
                      </a:pPr>
                      <a:r>
                        <a:rPr sz="950" spc="-25" dirty="0">
                          <a:latin typeface="Times New Roman"/>
                          <a:cs typeface="Times New Roman"/>
                        </a:rPr>
                        <a:t>W</a:t>
                      </a:r>
                      <a:r>
                        <a:rPr sz="1125" spc="-37" baseline="-22222" dirty="0">
                          <a:latin typeface="Times New Roman"/>
                          <a:cs typeface="Times New Roman"/>
                        </a:rPr>
                        <a:t>3</a:t>
                      </a:r>
                      <a:endParaRPr sz="1125" baseline="-22222">
                        <a:latin typeface="Times New Roman"/>
                        <a:cs typeface="Times New Roman"/>
                      </a:endParaRPr>
                    </a:p>
                  </a:txBody>
                  <a:tcPr marL="0" marR="0" marT="36830" marB="0"/>
                </a:tc>
                <a:extLst>
                  <a:ext uri="{0D108BD9-81ED-4DB2-BD59-A6C34878D82A}">
                    <a16:rowId xmlns:a16="http://schemas.microsoft.com/office/drawing/2014/main" val="10004"/>
                  </a:ext>
                </a:extLst>
              </a:tr>
            </a:tbl>
          </a:graphicData>
        </a:graphic>
      </p:graphicFrame>
      <p:sp>
        <p:nvSpPr>
          <p:cNvPr id="21" name="object 21"/>
          <p:cNvSpPr txBox="1"/>
          <p:nvPr/>
        </p:nvSpPr>
        <p:spPr>
          <a:xfrm>
            <a:off x="3844289" y="5654040"/>
            <a:ext cx="4291330" cy="160300"/>
          </a:xfrm>
          <a:prstGeom prst="rect">
            <a:avLst/>
          </a:prstGeom>
        </p:spPr>
        <p:txBody>
          <a:bodyPr vert="horz" wrap="square" lIns="0" tIns="13970" rIns="0" bIns="0" rtlCol="0">
            <a:spAutoFit/>
          </a:bodyPr>
          <a:lstStyle/>
          <a:p>
            <a:pPr marL="12700">
              <a:spcBef>
                <a:spcPts val="110"/>
              </a:spcBef>
            </a:pPr>
            <a:r>
              <a:rPr sz="950" kern="0" dirty="0">
                <a:solidFill>
                  <a:sysClr val="windowText" lastClr="000000"/>
                </a:solidFill>
                <a:latin typeface="Helvetica"/>
                <a:cs typeface="Helvetica"/>
              </a:rPr>
              <a:t>(b)</a:t>
            </a:r>
            <a:r>
              <a:rPr sz="950" kern="0" spc="155" dirty="0">
                <a:solidFill>
                  <a:sysClr val="windowText" lastClr="000000"/>
                </a:solidFill>
                <a:latin typeface="Helvetica"/>
                <a:cs typeface="Helvetica"/>
              </a:rPr>
              <a:t> </a:t>
            </a:r>
            <a:r>
              <a:rPr sz="950" kern="0" dirty="0">
                <a:solidFill>
                  <a:sysClr val="windowText" lastClr="000000"/>
                </a:solidFill>
                <a:latin typeface="Helvetica"/>
                <a:cs typeface="Helvetica"/>
              </a:rPr>
              <a:t>Function</a:t>
            </a:r>
            <a:r>
              <a:rPr sz="950" kern="0" spc="160" dirty="0">
                <a:solidFill>
                  <a:sysClr val="windowText" lastClr="000000"/>
                </a:solidFill>
                <a:latin typeface="Helvetica"/>
                <a:cs typeface="Helvetica"/>
              </a:rPr>
              <a:t> </a:t>
            </a:r>
            <a:r>
              <a:rPr sz="950" kern="0" dirty="0">
                <a:solidFill>
                  <a:sysClr val="windowText" lastClr="000000"/>
                </a:solidFill>
                <a:latin typeface="Helvetica"/>
                <a:cs typeface="Helvetica"/>
              </a:rPr>
              <a:t>performed</a:t>
            </a:r>
            <a:r>
              <a:rPr sz="950" kern="0" spc="170" dirty="0">
                <a:solidFill>
                  <a:sysClr val="windowText" lastClr="000000"/>
                </a:solidFill>
                <a:latin typeface="Helvetica"/>
                <a:cs typeface="Helvetica"/>
              </a:rPr>
              <a:t> </a:t>
            </a:r>
            <a:r>
              <a:rPr sz="950" kern="0" dirty="0">
                <a:solidFill>
                  <a:sysClr val="windowText" lastClr="000000"/>
                </a:solidFill>
                <a:latin typeface="Helvetica"/>
                <a:cs typeface="Helvetica"/>
              </a:rPr>
              <a:t>by</a:t>
            </a:r>
            <a:r>
              <a:rPr sz="950" kern="0" spc="225" dirty="0">
                <a:solidFill>
                  <a:sysClr val="windowText" lastClr="000000"/>
                </a:solidFill>
                <a:latin typeface="Helvetica"/>
                <a:cs typeface="Helvetica"/>
              </a:rPr>
              <a:t> </a:t>
            </a:r>
            <a:r>
              <a:rPr sz="950" kern="0" dirty="0">
                <a:solidFill>
                  <a:sysClr val="windowText" lastClr="000000"/>
                </a:solidFill>
                <a:latin typeface="Helvetica"/>
                <a:cs typeface="Helvetica"/>
              </a:rPr>
              <a:t>each</a:t>
            </a:r>
            <a:r>
              <a:rPr sz="950" kern="0" spc="155" dirty="0">
                <a:solidFill>
                  <a:sysClr val="windowText" lastClr="000000"/>
                </a:solidFill>
                <a:latin typeface="Helvetica"/>
                <a:cs typeface="Helvetica"/>
              </a:rPr>
              <a:t> </a:t>
            </a:r>
            <a:r>
              <a:rPr sz="950" kern="0" dirty="0">
                <a:solidFill>
                  <a:sysClr val="windowText" lastClr="000000"/>
                </a:solidFill>
                <a:latin typeface="Helvetica"/>
                <a:cs typeface="Helvetica"/>
              </a:rPr>
              <a:t>processor</a:t>
            </a:r>
            <a:r>
              <a:rPr sz="950" kern="0" spc="160" dirty="0">
                <a:solidFill>
                  <a:sysClr val="windowText" lastClr="000000"/>
                </a:solidFill>
                <a:latin typeface="Helvetica"/>
                <a:cs typeface="Helvetica"/>
              </a:rPr>
              <a:t> </a:t>
            </a:r>
            <a:r>
              <a:rPr sz="950" kern="0" dirty="0">
                <a:solidFill>
                  <a:sysClr val="windowText" lastClr="000000"/>
                </a:solidFill>
                <a:latin typeface="Helvetica"/>
                <a:cs typeface="Helvetica"/>
              </a:rPr>
              <a:t>stage</a:t>
            </a:r>
            <a:r>
              <a:rPr sz="950" kern="0" spc="170" dirty="0">
                <a:solidFill>
                  <a:sysClr val="windowText" lastClr="000000"/>
                </a:solidFill>
                <a:latin typeface="Helvetica"/>
                <a:cs typeface="Helvetica"/>
              </a:rPr>
              <a:t> </a:t>
            </a:r>
            <a:r>
              <a:rPr sz="950" kern="0" dirty="0">
                <a:solidFill>
                  <a:sysClr val="windowText" lastClr="000000"/>
                </a:solidFill>
                <a:latin typeface="Helvetica"/>
                <a:cs typeface="Helvetica"/>
              </a:rPr>
              <a:t>in</a:t>
            </a:r>
            <a:r>
              <a:rPr sz="950" kern="0" spc="160" dirty="0">
                <a:solidFill>
                  <a:sysClr val="windowText" lastClr="000000"/>
                </a:solidFill>
                <a:latin typeface="Helvetica"/>
                <a:cs typeface="Helvetica"/>
              </a:rPr>
              <a:t> </a:t>
            </a:r>
            <a:r>
              <a:rPr sz="950" kern="0" dirty="0">
                <a:solidFill>
                  <a:sysClr val="windowText" lastClr="000000"/>
                </a:solidFill>
                <a:latin typeface="Helvetica"/>
                <a:cs typeface="Helvetica"/>
              </a:rPr>
              <a:t>successive</a:t>
            </a:r>
            <a:r>
              <a:rPr sz="950" kern="0" spc="170" dirty="0">
                <a:solidFill>
                  <a:sysClr val="windowText" lastClr="000000"/>
                </a:solidFill>
                <a:latin typeface="Helvetica"/>
                <a:cs typeface="Helvetica"/>
              </a:rPr>
              <a:t> </a:t>
            </a:r>
            <a:r>
              <a:rPr sz="950" kern="0" dirty="0">
                <a:solidFill>
                  <a:sysClr val="windowText" lastClr="000000"/>
                </a:solidFill>
                <a:latin typeface="Helvetica"/>
                <a:cs typeface="Helvetica"/>
              </a:rPr>
              <a:t>clock</a:t>
            </a:r>
            <a:r>
              <a:rPr sz="950" kern="0" spc="225" dirty="0">
                <a:solidFill>
                  <a:sysClr val="windowText" lastClr="000000"/>
                </a:solidFill>
                <a:latin typeface="Helvetica"/>
                <a:cs typeface="Helvetica"/>
              </a:rPr>
              <a:t> </a:t>
            </a:r>
            <a:r>
              <a:rPr sz="950" kern="0" spc="-10" dirty="0">
                <a:solidFill>
                  <a:sysClr val="windowText" lastClr="000000"/>
                </a:solidFill>
                <a:latin typeface="Helvetica"/>
                <a:cs typeface="Helvetica"/>
              </a:rPr>
              <a:t>cycles</a:t>
            </a:r>
            <a:endParaRPr sz="950" kern="0">
              <a:solidFill>
                <a:sysClr val="windowText" lastClr="000000"/>
              </a:solidFill>
              <a:latin typeface="Helvetica"/>
              <a:cs typeface="Helvetica"/>
            </a:endParaRPr>
          </a:p>
        </p:txBody>
      </p:sp>
      <p:sp>
        <p:nvSpPr>
          <p:cNvPr id="22" name="object 22"/>
          <p:cNvSpPr txBox="1"/>
          <p:nvPr/>
        </p:nvSpPr>
        <p:spPr>
          <a:xfrm>
            <a:off x="7973059" y="3989070"/>
            <a:ext cx="86360" cy="160300"/>
          </a:xfrm>
          <a:prstGeom prst="rect">
            <a:avLst/>
          </a:prstGeom>
        </p:spPr>
        <p:txBody>
          <a:bodyPr vert="horz" wrap="square" lIns="0" tIns="13970" rIns="0" bIns="0" rtlCol="0">
            <a:spAutoFit/>
          </a:bodyPr>
          <a:lstStyle/>
          <a:p>
            <a:pPr marL="12700">
              <a:spcBef>
                <a:spcPts val="110"/>
              </a:spcBef>
            </a:pPr>
            <a:r>
              <a:rPr sz="950" kern="0" spc="-50" dirty="0">
                <a:solidFill>
                  <a:sysClr val="windowText" lastClr="000000"/>
                </a:solidFill>
                <a:latin typeface="Times New Roman"/>
                <a:cs typeface="Times New Roman"/>
              </a:rPr>
              <a:t>9</a:t>
            </a:r>
            <a:endParaRPr sz="950" kern="0">
              <a:solidFill>
                <a:sysClr val="windowText" lastClr="000000"/>
              </a:solidFill>
              <a:latin typeface="Times New Roman"/>
              <a:cs typeface="Times New Roman"/>
            </a:endParaRPr>
          </a:p>
        </p:txBody>
      </p:sp>
      <p:sp>
        <p:nvSpPr>
          <p:cNvPr id="23" name="object 23"/>
          <p:cNvSpPr txBox="1"/>
          <p:nvPr/>
        </p:nvSpPr>
        <p:spPr>
          <a:xfrm>
            <a:off x="4331971" y="3542030"/>
            <a:ext cx="3990975" cy="469265"/>
          </a:xfrm>
          <a:prstGeom prst="rect">
            <a:avLst/>
          </a:prstGeom>
        </p:spPr>
        <p:txBody>
          <a:bodyPr vert="horz" wrap="square" lIns="0" tIns="13970" rIns="0" bIns="0" rtlCol="0">
            <a:spAutoFit/>
          </a:bodyPr>
          <a:lstStyle/>
          <a:p>
            <a:pPr marL="12700">
              <a:spcBef>
                <a:spcPts val="110"/>
              </a:spcBef>
            </a:pPr>
            <a:r>
              <a:rPr sz="950" kern="0" dirty="0">
                <a:solidFill>
                  <a:sysClr val="windowText" lastClr="000000"/>
                </a:solidFill>
                <a:latin typeface="Helvetica"/>
                <a:cs typeface="Helvetica"/>
              </a:rPr>
              <a:t>(a)</a:t>
            </a:r>
            <a:r>
              <a:rPr sz="950" kern="0" spc="185" dirty="0">
                <a:solidFill>
                  <a:sysClr val="windowText" lastClr="000000"/>
                </a:solidFill>
                <a:latin typeface="Helvetica"/>
                <a:cs typeface="Helvetica"/>
              </a:rPr>
              <a:t> </a:t>
            </a:r>
            <a:r>
              <a:rPr sz="950" kern="0" dirty="0">
                <a:solidFill>
                  <a:sysClr val="windowText" lastClr="000000"/>
                </a:solidFill>
                <a:latin typeface="Helvetica"/>
                <a:cs typeface="Helvetica"/>
              </a:rPr>
              <a:t>Instruction</a:t>
            </a:r>
            <a:r>
              <a:rPr sz="950" kern="0" spc="200" dirty="0">
                <a:solidFill>
                  <a:sysClr val="windowText" lastClr="000000"/>
                </a:solidFill>
                <a:latin typeface="Helvetica"/>
                <a:cs typeface="Helvetica"/>
              </a:rPr>
              <a:t> </a:t>
            </a:r>
            <a:r>
              <a:rPr sz="950" kern="0" dirty="0">
                <a:solidFill>
                  <a:sysClr val="windowText" lastClr="000000"/>
                </a:solidFill>
                <a:latin typeface="Helvetica"/>
                <a:cs typeface="Helvetica"/>
              </a:rPr>
              <a:t>execution</a:t>
            </a:r>
            <a:r>
              <a:rPr sz="950" kern="0" spc="185" dirty="0">
                <a:solidFill>
                  <a:sysClr val="windowText" lastClr="000000"/>
                </a:solidFill>
                <a:latin typeface="Helvetica"/>
                <a:cs typeface="Helvetica"/>
              </a:rPr>
              <a:t> </a:t>
            </a:r>
            <a:r>
              <a:rPr sz="950" kern="0" dirty="0">
                <a:solidFill>
                  <a:sysClr val="windowText" lastClr="000000"/>
                </a:solidFill>
                <a:latin typeface="Helvetica"/>
                <a:cs typeface="Helvetica"/>
              </a:rPr>
              <a:t>steps</a:t>
            </a:r>
            <a:r>
              <a:rPr sz="950" kern="0" spc="270" dirty="0">
                <a:solidFill>
                  <a:sysClr val="windowText" lastClr="000000"/>
                </a:solidFill>
                <a:latin typeface="Helvetica"/>
                <a:cs typeface="Helvetica"/>
              </a:rPr>
              <a:t> </a:t>
            </a:r>
            <a:r>
              <a:rPr sz="950" kern="0" dirty="0">
                <a:solidFill>
                  <a:sysClr val="windowText" lastClr="000000"/>
                </a:solidFill>
                <a:latin typeface="Helvetica"/>
                <a:cs typeface="Helvetica"/>
              </a:rPr>
              <a:t>in</a:t>
            </a:r>
            <a:r>
              <a:rPr sz="950" kern="0" spc="185" dirty="0">
                <a:solidFill>
                  <a:sysClr val="windowText" lastClr="000000"/>
                </a:solidFill>
                <a:latin typeface="Helvetica"/>
                <a:cs typeface="Helvetica"/>
              </a:rPr>
              <a:t> </a:t>
            </a:r>
            <a:r>
              <a:rPr sz="950" kern="0" dirty="0">
                <a:solidFill>
                  <a:sysClr val="windowText" lastClr="000000"/>
                </a:solidFill>
                <a:latin typeface="Helvetica"/>
                <a:cs typeface="Helvetica"/>
              </a:rPr>
              <a:t>successive</a:t>
            </a:r>
            <a:r>
              <a:rPr sz="950" kern="0" spc="200" dirty="0">
                <a:solidFill>
                  <a:sysClr val="windowText" lastClr="000000"/>
                </a:solidFill>
                <a:latin typeface="Helvetica"/>
                <a:cs typeface="Helvetica"/>
              </a:rPr>
              <a:t> </a:t>
            </a:r>
            <a:r>
              <a:rPr sz="950" kern="0" dirty="0">
                <a:solidFill>
                  <a:sysClr val="windowText" lastClr="000000"/>
                </a:solidFill>
                <a:latin typeface="Helvetica"/>
                <a:cs typeface="Helvetica"/>
              </a:rPr>
              <a:t>clock</a:t>
            </a:r>
            <a:r>
              <a:rPr sz="950" kern="0" spc="254" dirty="0">
                <a:solidFill>
                  <a:sysClr val="windowText" lastClr="000000"/>
                </a:solidFill>
                <a:latin typeface="Helvetica"/>
                <a:cs typeface="Helvetica"/>
              </a:rPr>
              <a:t> </a:t>
            </a:r>
            <a:r>
              <a:rPr sz="950" kern="0" spc="-10" dirty="0">
                <a:solidFill>
                  <a:sysClr val="windowText" lastClr="000000"/>
                </a:solidFill>
                <a:latin typeface="Helvetica"/>
                <a:cs typeface="Helvetica"/>
              </a:rPr>
              <a:t>cycles</a:t>
            </a:r>
            <a:endParaRPr sz="950" kern="0">
              <a:solidFill>
                <a:sysClr val="windowText" lastClr="000000"/>
              </a:solidFill>
              <a:latin typeface="Helvetica"/>
              <a:cs typeface="Helvetica"/>
            </a:endParaRPr>
          </a:p>
          <a:p>
            <a:pPr>
              <a:spcBef>
                <a:spcPts val="55"/>
              </a:spcBef>
            </a:pPr>
            <a:endParaRPr sz="950" kern="0">
              <a:solidFill>
                <a:sysClr val="windowText" lastClr="000000"/>
              </a:solidFill>
              <a:latin typeface="Helvetica"/>
              <a:cs typeface="Helvetica"/>
            </a:endParaRPr>
          </a:p>
          <a:p>
            <a:pPr marR="5080" algn="r"/>
            <a:r>
              <a:rPr sz="950" kern="0" spc="-20" dirty="0">
                <a:solidFill>
                  <a:sysClr val="windowText" lastClr="000000"/>
                </a:solidFill>
                <a:latin typeface="Times New Roman"/>
                <a:cs typeface="Times New Roman"/>
              </a:rPr>
              <a:t>Time</a:t>
            </a:r>
            <a:endParaRPr sz="950" kern="0">
              <a:solidFill>
                <a:sysClr val="windowText" lastClr="000000"/>
              </a:solidFill>
              <a:latin typeface="Times New Roman"/>
              <a:cs typeface="Times New Roman"/>
            </a:endParaRPr>
          </a:p>
        </p:txBody>
      </p:sp>
      <p:sp>
        <p:nvSpPr>
          <p:cNvPr id="24" name="object 24"/>
          <p:cNvSpPr txBox="1"/>
          <p:nvPr/>
        </p:nvSpPr>
        <p:spPr>
          <a:xfrm>
            <a:off x="8040370" y="1361439"/>
            <a:ext cx="282575" cy="160300"/>
          </a:xfrm>
          <a:prstGeom prst="rect">
            <a:avLst/>
          </a:prstGeom>
        </p:spPr>
        <p:txBody>
          <a:bodyPr vert="horz" wrap="square" lIns="0" tIns="13970" rIns="0" bIns="0" rtlCol="0">
            <a:spAutoFit/>
          </a:bodyPr>
          <a:lstStyle/>
          <a:p>
            <a:pPr marL="12700">
              <a:spcBef>
                <a:spcPts val="110"/>
              </a:spcBef>
            </a:pPr>
            <a:r>
              <a:rPr sz="950" kern="0" spc="-20" dirty="0">
                <a:solidFill>
                  <a:sysClr val="windowText" lastClr="000000"/>
                </a:solidFill>
                <a:latin typeface="Times New Roman"/>
                <a:cs typeface="Times New Roman"/>
              </a:rPr>
              <a:t>Time</a:t>
            </a:r>
            <a:endParaRPr sz="950" kern="0">
              <a:solidFill>
                <a:sysClr val="windowText" lastClr="000000"/>
              </a:solidFill>
              <a:latin typeface="Times New Roman"/>
              <a:cs typeface="Times New Roman"/>
            </a:endParaRPr>
          </a:p>
        </p:txBody>
      </p:sp>
      <p:grpSp>
        <p:nvGrpSpPr>
          <p:cNvPr id="25" name="object 25"/>
          <p:cNvGrpSpPr/>
          <p:nvPr/>
        </p:nvGrpSpPr>
        <p:grpSpPr>
          <a:xfrm>
            <a:off x="7674610" y="1450051"/>
            <a:ext cx="304165" cy="52705"/>
            <a:chOff x="6150609" y="1450050"/>
            <a:chExt cx="304165" cy="52705"/>
          </a:xfrm>
        </p:grpSpPr>
        <p:sp>
          <p:nvSpPr>
            <p:cNvPr id="26" name="object 26"/>
            <p:cNvSpPr/>
            <p:nvPr/>
          </p:nvSpPr>
          <p:spPr>
            <a:xfrm>
              <a:off x="6366509" y="1456690"/>
              <a:ext cx="81280" cy="39370"/>
            </a:xfrm>
            <a:custGeom>
              <a:avLst/>
              <a:gdLst/>
              <a:ahLst/>
              <a:cxnLst/>
              <a:rect l="l" t="t" r="r" b="b"/>
              <a:pathLst>
                <a:path w="81279" h="39369">
                  <a:moveTo>
                    <a:pt x="0" y="39370"/>
                  </a:moveTo>
                  <a:lnTo>
                    <a:pt x="81279" y="26670"/>
                  </a:lnTo>
                </a:path>
                <a:path w="81279" h="39369">
                  <a:moveTo>
                    <a:pt x="81279" y="26670"/>
                  </a:moveTo>
                  <a:lnTo>
                    <a:pt x="0" y="0"/>
                  </a:lnTo>
                </a:path>
                <a:path w="81279" h="39369">
                  <a:moveTo>
                    <a:pt x="0" y="0"/>
                  </a:moveTo>
                  <a:lnTo>
                    <a:pt x="0" y="26670"/>
                  </a:lnTo>
                </a:path>
                <a:path w="81279" h="39369">
                  <a:moveTo>
                    <a:pt x="0" y="26670"/>
                  </a:moveTo>
                  <a:lnTo>
                    <a:pt x="0" y="39370"/>
                  </a:lnTo>
                </a:path>
              </a:pathLst>
            </a:custGeom>
            <a:ln w="13279">
              <a:solidFill>
                <a:srgbClr val="000000"/>
              </a:solidFill>
            </a:ln>
          </p:spPr>
          <p:txBody>
            <a:bodyPr wrap="square" lIns="0" tIns="0" rIns="0" bIns="0" rtlCol="0"/>
            <a:lstStyle/>
            <a:p>
              <a:endParaRPr kern="0">
                <a:solidFill>
                  <a:sysClr val="windowText" lastClr="000000"/>
                </a:solidFill>
              </a:endParaRPr>
            </a:p>
          </p:txBody>
        </p:sp>
        <p:sp>
          <p:nvSpPr>
            <p:cNvPr id="27" name="object 27"/>
            <p:cNvSpPr/>
            <p:nvPr/>
          </p:nvSpPr>
          <p:spPr>
            <a:xfrm>
              <a:off x="6366509" y="1456690"/>
              <a:ext cx="81280" cy="39370"/>
            </a:xfrm>
            <a:custGeom>
              <a:avLst/>
              <a:gdLst/>
              <a:ahLst/>
              <a:cxnLst/>
              <a:rect l="l" t="t" r="r" b="b"/>
              <a:pathLst>
                <a:path w="81279" h="39369">
                  <a:moveTo>
                    <a:pt x="0" y="0"/>
                  </a:moveTo>
                  <a:lnTo>
                    <a:pt x="0" y="39370"/>
                  </a:lnTo>
                  <a:lnTo>
                    <a:pt x="81279" y="2667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8" name="object 28"/>
            <p:cNvSpPr/>
            <p:nvPr/>
          </p:nvSpPr>
          <p:spPr>
            <a:xfrm>
              <a:off x="6366509" y="1456690"/>
              <a:ext cx="81280" cy="39370"/>
            </a:xfrm>
            <a:custGeom>
              <a:avLst/>
              <a:gdLst/>
              <a:ahLst/>
              <a:cxnLst/>
              <a:rect l="l" t="t" r="r" b="b"/>
              <a:pathLst>
                <a:path w="81279" h="39369">
                  <a:moveTo>
                    <a:pt x="0" y="39370"/>
                  </a:moveTo>
                  <a:lnTo>
                    <a:pt x="81279" y="26670"/>
                  </a:lnTo>
                  <a:lnTo>
                    <a:pt x="0" y="0"/>
                  </a:lnTo>
                  <a:lnTo>
                    <a:pt x="0" y="26670"/>
                  </a:lnTo>
                  <a:lnTo>
                    <a:pt x="0" y="3937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29" name="object 29"/>
            <p:cNvSpPr/>
            <p:nvPr/>
          </p:nvSpPr>
          <p:spPr>
            <a:xfrm>
              <a:off x="6150609" y="1483360"/>
              <a:ext cx="215900" cy="0"/>
            </a:xfrm>
            <a:custGeom>
              <a:avLst/>
              <a:gdLst/>
              <a:ahLst/>
              <a:cxnLst/>
              <a:rect l="l" t="t" r="r" b="b"/>
              <a:pathLst>
                <a:path w="215900">
                  <a:moveTo>
                    <a:pt x="215900" y="0"/>
                  </a:moveTo>
                  <a:lnTo>
                    <a:pt x="0" y="0"/>
                  </a:lnTo>
                </a:path>
              </a:pathLst>
            </a:custGeom>
            <a:ln w="13279">
              <a:solidFill>
                <a:srgbClr val="000000"/>
              </a:solidFill>
            </a:ln>
          </p:spPr>
          <p:txBody>
            <a:bodyPr wrap="square" lIns="0" tIns="0" rIns="0" bIns="0" rtlCol="0"/>
            <a:lstStyle/>
            <a:p>
              <a:endParaRPr kern="0">
                <a:solidFill>
                  <a:sysClr val="windowText" lastClr="000000"/>
                </a:solidFill>
              </a:endParaRPr>
            </a:p>
          </p:txBody>
        </p:sp>
      </p:grpSp>
      <p:grpSp>
        <p:nvGrpSpPr>
          <p:cNvPr id="30" name="object 30"/>
          <p:cNvGrpSpPr/>
          <p:nvPr/>
        </p:nvGrpSpPr>
        <p:grpSpPr>
          <a:xfrm>
            <a:off x="7674610" y="3927820"/>
            <a:ext cx="304165" cy="52705"/>
            <a:chOff x="6150609" y="3927819"/>
            <a:chExt cx="304165" cy="52705"/>
          </a:xfrm>
        </p:grpSpPr>
        <p:sp>
          <p:nvSpPr>
            <p:cNvPr id="31" name="object 31"/>
            <p:cNvSpPr/>
            <p:nvPr/>
          </p:nvSpPr>
          <p:spPr>
            <a:xfrm>
              <a:off x="6366509" y="3934459"/>
              <a:ext cx="81280" cy="39370"/>
            </a:xfrm>
            <a:custGeom>
              <a:avLst/>
              <a:gdLst/>
              <a:ahLst/>
              <a:cxnLst/>
              <a:rect l="l" t="t" r="r" b="b"/>
              <a:pathLst>
                <a:path w="81279" h="39370">
                  <a:moveTo>
                    <a:pt x="0" y="39369"/>
                  </a:moveTo>
                  <a:lnTo>
                    <a:pt x="81279" y="12700"/>
                  </a:lnTo>
                </a:path>
                <a:path w="81279" h="39370">
                  <a:moveTo>
                    <a:pt x="81279" y="12700"/>
                  </a:moveTo>
                  <a:lnTo>
                    <a:pt x="0" y="0"/>
                  </a:lnTo>
                </a:path>
                <a:path w="81279" h="39370">
                  <a:moveTo>
                    <a:pt x="0" y="0"/>
                  </a:moveTo>
                  <a:lnTo>
                    <a:pt x="0" y="12700"/>
                  </a:lnTo>
                </a:path>
                <a:path w="81279" h="39370">
                  <a:moveTo>
                    <a:pt x="0" y="12700"/>
                  </a:moveTo>
                  <a:lnTo>
                    <a:pt x="0" y="39369"/>
                  </a:lnTo>
                </a:path>
              </a:pathLst>
            </a:custGeom>
            <a:ln w="13279">
              <a:solidFill>
                <a:srgbClr val="000000"/>
              </a:solidFill>
            </a:ln>
          </p:spPr>
          <p:txBody>
            <a:bodyPr wrap="square" lIns="0" tIns="0" rIns="0" bIns="0" rtlCol="0"/>
            <a:lstStyle/>
            <a:p>
              <a:endParaRPr kern="0">
                <a:solidFill>
                  <a:sysClr val="windowText" lastClr="000000"/>
                </a:solidFill>
              </a:endParaRPr>
            </a:p>
          </p:txBody>
        </p:sp>
        <p:sp>
          <p:nvSpPr>
            <p:cNvPr id="32" name="object 32"/>
            <p:cNvSpPr/>
            <p:nvPr/>
          </p:nvSpPr>
          <p:spPr>
            <a:xfrm>
              <a:off x="6366509" y="3934459"/>
              <a:ext cx="81280" cy="39370"/>
            </a:xfrm>
            <a:custGeom>
              <a:avLst/>
              <a:gdLst/>
              <a:ahLst/>
              <a:cxnLst/>
              <a:rect l="l" t="t" r="r" b="b"/>
              <a:pathLst>
                <a:path w="81279" h="39370">
                  <a:moveTo>
                    <a:pt x="0" y="0"/>
                  </a:moveTo>
                  <a:lnTo>
                    <a:pt x="0" y="39369"/>
                  </a:lnTo>
                  <a:lnTo>
                    <a:pt x="81279" y="127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3" name="object 33"/>
            <p:cNvSpPr/>
            <p:nvPr/>
          </p:nvSpPr>
          <p:spPr>
            <a:xfrm>
              <a:off x="6366509" y="3934459"/>
              <a:ext cx="81280" cy="39370"/>
            </a:xfrm>
            <a:custGeom>
              <a:avLst/>
              <a:gdLst/>
              <a:ahLst/>
              <a:cxnLst/>
              <a:rect l="l" t="t" r="r" b="b"/>
              <a:pathLst>
                <a:path w="81279" h="39370">
                  <a:moveTo>
                    <a:pt x="0" y="39369"/>
                  </a:moveTo>
                  <a:lnTo>
                    <a:pt x="81279" y="12700"/>
                  </a:lnTo>
                  <a:lnTo>
                    <a:pt x="0" y="0"/>
                  </a:lnTo>
                  <a:lnTo>
                    <a:pt x="0" y="12700"/>
                  </a:lnTo>
                  <a:lnTo>
                    <a:pt x="0" y="39369"/>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34" name="object 34"/>
            <p:cNvSpPr/>
            <p:nvPr/>
          </p:nvSpPr>
          <p:spPr>
            <a:xfrm>
              <a:off x="6150609" y="3947159"/>
              <a:ext cx="215900" cy="0"/>
            </a:xfrm>
            <a:custGeom>
              <a:avLst/>
              <a:gdLst/>
              <a:ahLst/>
              <a:cxnLst/>
              <a:rect l="l" t="t" r="r" b="b"/>
              <a:pathLst>
                <a:path w="215900">
                  <a:moveTo>
                    <a:pt x="215900" y="0"/>
                  </a:moveTo>
                  <a:lnTo>
                    <a:pt x="0" y="0"/>
                  </a:lnTo>
                </a:path>
              </a:pathLst>
            </a:custGeom>
            <a:ln w="13279">
              <a:solidFill>
                <a:srgbClr val="000000"/>
              </a:solidFill>
            </a:ln>
          </p:spPr>
          <p:txBody>
            <a:bodyPr wrap="square" lIns="0" tIns="0" rIns="0" bIns="0" rtlCol="0"/>
            <a:lstStyle/>
            <a:p>
              <a:endParaRPr kern="0">
                <a:solidFill>
                  <a:sysClr val="windowText" lastClr="000000"/>
                </a:solidFill>
              </a:endParaRPr>
            </a:p>
          </p:txBody>
        </p:sp>
      </p:grpSp>
      <p:sp>
        <p:nvSpPr>
          <p:cNvPr id="35" name="object 35"/>
          <p:cNvSpPr txBox="1"/>
          <p:nvPr/>
        </p:nvSpPr>
        <p:spPr>
          <a:xfrm>
            <a:off x="8611870" y="4453890"/>
            <a:ext cx="1558925" cy="574040"/>
          </a:xfrm>
          <a:prstGeom prst="rect">
            <a:avLst/>
          </a:prstGeom>
        </p:spPr>
        <p:txBody>
          <a:bodyPr vert="horz" wrap="square" lIns="0" tIns="12700" rIns="0" bIns="0" rtlCol="0">
            <a:spAutoFit/>
          </a:bodyPr>
          <a:lstStyle/>
          <a:p>
            <a:pPr marL="12700" marR="5080">
              <a:spcBef>
                <a:spcPts val="100"/>
              </a:spcBef>
            </a:pPr>
            <a:r>
              <a:rPr kern="0" dirty="0">
                <a:solidFill>
                  <a:sysClr val="windowText" lastClr="000000"/>
                </a:solidFill>
                <a:latin typeface="Arial"/>
                <a:cs typeface="Arial"/>
              </a:rPr>
              <a:t>Idle</a:t>
            </a:r>
            <a:r>
              <a:rPr kern="0" spc="-45" dirty="0">
                <a:solidFill>
                  <a:sysClr val="windowText" lastClr="000000"/>
                </a:solidFill>
                <a:latin typeface="Arial"/>
                <a:cs typeface="Arial"/>
              </a:rPr>
              <a:t> </a:t>
            </a:r>
            <a:r>
              <a:rPr kern="0" dirty="0">
                <a:solidFill>
                  <a:sysClr val="windowText" lastClr="000000"/>
                </a:solidFill>
                <a:latin typeface="Arial"/>
                <a:cs typeface="Arial"/>
              </a:rPr>
              <a:t>periods</a:t>
            </a:r>
            <a:r>
              <a:rPr kern="0" spc="-20" dirty="0">
                <a:solidFill>
                  <a:sysClr val="windowText" lastClr="000000"/>
                </a:solidFill>
                <a:latin typeface="Arial"/>
                <a:cs typeface="Arial"/>
              </a:rPr>
              <a:t> </a:t>
            </a:r>
            <a:r>
              <a:rPr kern="0" spc="-50" dirty="0">
                <a:solidFill>
                  <a:sysClr val="windowText" lastClr="000000"/>
                </a:solidFill>
                <a:latin typeface="Arial"/>
                <a:cs typeface="Arial"/>
              </a:rPr>
              <a:t>– </a:t>
            </a:r>
            <a:r>
              <a:rPr kern="0" dirty="0">
                <a:solidFill>
                  <a:sysClr val="windowText" lastClr="000000"/>
                </a:solidFill>
                <a:latin typeface="Arial"/>
                <a:cs typeface="Arial"/>
              </a:rPr>
              <a:t>stalls</a:t>
            </a:r>
            <a:r>
              <a:rPr kern="0" spc="-50" dirty="0">
                <a:solidFill>
                  <a:sysClr val="windowText" lastClr="000000"/>
                </a:solidFill>
                <a:latin typeface="Arial"/>
                <a:cs typeface="Arial"/>
              </a:rPr>
              <a:t> </a:t>
            </a:r>
            <a:r>
              <a:rPr kern="0" spc="-10" dirty="0">
                <a:solidFill>
                  <a:sysClr val="windowText" lastClr="000000"/>
                </a:solidFill>
                <a:latin typeface="Arial"/>
                <a:cs typeface="Arial"/>
              </a:rPr>
              <a:t>(bubbles)</a:t>
            </a:r>
            <a:endParaRPr kern="0">
              <a:solidFill>
                <a:sysClr val="windowText" lastClr="000000"/>
              </a:solidFill>
              <a:latin typeface="Arial"/>
              <a:cs typeface="Arial"/>
            </a:endParaRPr>
          </a:p>
        </p:txBody>
      </p:sp>
      <p:sp>
        <p:nvSpPr>
          <p:cNvPr id="36" name="object 36"/>
          <p:cNvSpPr txBox="1"/>
          <p:nvPr/>
        </p:nvSpPr>
        <p:spPr>
          <a:xfrm>
            <a:off x="1830071" y="1634490"/>
            <a:ext cx="1080135" cy="574040"/>
          </a:xfrm>
          <a:prstGeom prst="rect">
            <a:avLst/>
          </a:prstGeom>
        </p:spPr>
        <p:txBody>
          <a:bodyPr vert="horz" wrap="square" lIns="0" tIns="12700" rIns="0" bIns="0" rtlCol="0">
            <a:spAutoFit/>
          </a:bodyPr>
          <a:lstStyle/>
          <a:p>
            <a:pPr marL="12700" marR="5080">
              <a:spcBef>
                <a:spcPts val="100"/>
              </a:spcBef>
            </a:pPr>
            <a:r>
              <a:rPr kern="0" spc="-10" dirty="0">
                <a:solidFill>
                  <a:sysClr val="windowText" lastClr="000000"/>
                </a:solidFill>
                <a:latin typeface="Arial"/>
                <a:cs typeface="Arial"/>
              </a:rPr>
              <a:t>Instruction hazard</a:t>
            </a:r>
            <a:endParaRPr kern="0">
              <a:solidFill>
                <a:sysClr val="windowText" lastClr="000000"/>
              </a:solidFill>
              <a:latin typeface="Arial"/>
              <a:cs typeface="Arial"/>
            </a:endParaRPr>
          </a:p>
        </p:txBody>
      </p:sp>
      <p:sp>
        <p:nvSpPr>
          <p:cNvPr id="39" name="Footer Placeholder 38">
            <a:extLst>
              <a:ext uri="{FF2B5EF4-FFF2-40B4-BE49-F238E27FC236}">
                <a16:creationId xmlns:a16="http://schemas.microsoft.com/office/drawing/2014/main" id="{F56A70BB-9BBB-63FC-3198-159E1EE7723D}"/>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40" name="Slide Number Placeholder 39">
            <a:extLst>
              <a:ext uri="{FF2B5EF4-FFF2-40B4-BE49-F238E27FC236}">
                <a16:creationId xmlns:a16="http://schemas.microsoft.com/office/drawing/2014/main" id="{F7F564A9-1E55-A006-FECA-13C64539A27C}"/>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143</a:t>
            </a:fld>
            <a:endParaRPr lang="en-US" kern="0">
              <a:solidFill>
                <a:prstClr val="black">
                  <a:tint val="75000"/>
                </a:prstClr>
              </a:solidFill>
            </a:endParaRPr>
          </a:p>
        </p:txBody>
      </p:sp>
    </p:spTree>
    <p:extLst>
      <p:ext uri="{BB962C8B-B14F-4D97-AF65-F5344CB8AC3E}">
        <p14:creationId xmlns:p14="http://schemas.microsoft.com/office/powerpoint/2010/main" val="8726392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35854" y="41818"/>
            <a:ext cx="9389533" cy="1213153"/>
          </a:xfrm>
          <a:prstGeom prst="rect">
            <a:avLst/>
          </a:prstGeom>
        </p:spPr>
        <p:txBody>
          <a:bodyPr vert="horz" wrap="square" lIns="0" tIns="607060" rIns="0" bIns="0" rtlCol="0">
            <a:spAutoFit/>
          </a:bodyPr>
          <a:lstStyle/>
          <a:p>
            <a:pPr marL="12700">
              <a:spcBef>
                <a:spcPts val="100"/>
              </a:spcBef>
            </a:pPr>
            <a:r>
              <a:rPr dirty="0"/>
              <a:t>Pipeline</a:t>
            </a:r>
            <a:r>
              <a:rPr spc="-180" dirty="0"/>
              <a:t> </a:t>
            </a:r>
            <a:r>
              <a:rPr spc="-10" dirty="0"/>
              <a:t>Performance</a:t>
            </a:r>
          </a:p>
        </p:txBody>
      </p:sp>
      <p:graphicFrame>
        <p:nvGraphicFramePr>
          <p:cNvPr id="3" name="object 3"/>
          <p:cNvGraphicFramePr>
            <a:graphicFrameLocks noGrp="1"/>
          </p:cNvGraphicFramePr>
          <p:nvPr/>
        </p:nvGraphicFramePr>
        <p:xfrm>
          <a:off x="3994923" y="2737624"/>
          <a:ext cx="2602228" cy="440055"/>
        </p:xfrm>
        <a:graphic>
          <a:graphicData uri="http://schemas.openxmlformats.org/drawingml/2006/table">
            <a:tbl>
              <a:tblPr firstRow="1" bandRow="1">
                <a:tableStyleId>{2D5ABB26-0587-4C30-8999-92F81FD0307C}</a:tableStyleId>
              </a:tblPr>
              <a:tblGrid>
                <a:gridCol w="650240">
                  <a:extLst>
                    <a:ext uri="{9D8B030D-6E8A-4147-A177-3AD203B41FA5}">
                      <a16:colId xmlns:a16="http://schemas.microsoft.com/office/drawing/2014/main" val="20000"/>
                    </a:ext>
                  </a:extLst>
                </a:gridCol>
                <a:gridCol w="651510">
                  <a:extLst>
                    <a:ext uri="{9D8B030D-6E8A-4147-A177-3AD203B41FA5}">
                      <a16:colId xmlns:a16="http://schemas.microsoft.com/office/drawing/2014/main" val="20001"/>
                    </a:ext>
                  </a:extLst>
                </a:gridCol>
                <a:gridCol w="650239">
                  <a:extLst>
                    <a:ext uri="{9D8B030D-6E8A-4147-A177-3AD203B41FA5}">
                      <a16:colId xmlns:a16="http://schemas.microsoft.com/office/drawing/2014/main" val="20002"/>
                    </a:ext>
                  </a:extLst>
                </a:gridCol>
                <a:gridCol w="650239">
                  <a:extLst>
                    <a:ext uri="{9D8B030D-6E8A-4147-A177-3AD203B41FA5}">
                      <a16:colId xmlns:a16="http://schemas.microsoft.com/office/drawing/2014/main" val="20003"/>
                    </a:ext>
                  </a:extLst>
                </a:gridCol>
              </a:tblGrid>
              <a:tr h="440055">
                <a:tc>
                  <a:txBody>
                    <a:bodyPr/>
                    <a:lstStyle/>
                    <a:p>
                      <a:pPr marR="21590" algn="ctr">
                        <a:lnSpc>
                          <a:spcPct val="100000"/>
                        </a:lnSpc>
                        <a:spcBef>
                          <a:spcPts val="750"/>
                        </a:spcBef>
                      </a:pPr>
                      <a:r>
                        <a:rPr sz="1350" spc="-25" dirty="0">
                          <a:latin typeface="Times New Roman"/>
                          <a:cs typeface="Times New Roman"/>
                        </a:rPr>
                        <a:t>F</a:t>
                      </a:r>
                      <a:r>
                        <a:rPr sz="1575" spc="-37" baseline="-15873" dirty="0">
                          <a:latin typeface="Times New Roman"/>
                          <a:cs typeface="Times New Roman"/>
                        </a:rPr>
                        <a:t>1</a:t>
                      </a:r>
                      <a:endParaRPr sz="1575" baseline="-15873">
                        <a:latin typeface="Times New Roman"/>
                        <a:cs typeface="Times New Roman"/>
                      </a:endParaRPr>
                    </a:p>
                  </a:txBody>
                  <a:tcPr marL="0" marR="0" marT="9525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3810" algn="ctr">
                        <a:lnSpc>
                          <a:spcPct val="100000"/>
                        </a:lnSpc>
                        <a:spcBef>
                          <a:spcPts val="750"/>
                        </a:spcBef>
                      </a:pPr>
                      <a:r>
                        <a:rPr sz="1350" spc="-25" dirty="0">
                          <a:latin typeface="Times New Roman"/>
                          <a:cs typeface="Times New Roman"/>
                        </a:rPr>
                        <a:t>D</a:t>
                      </a:r>
                      <a:r>
                        <a:rPr sz="1575" spc="-37" baseline="-15873" dirty="0">
                          <a:latin typeface="Times New Roman"/>
                          <a:cs typeface="Times New Roman"/>
                        </a:rPr>
                        <a:t>1</a:t>
                      </a:r>
                      <a:endParaRPr sz="1575" baseline="-15873">
                        <a:latin typeface="Times New Roman"/>
                        <a:cs typeface="Times New Roman"/>
                      </a:endParaRPr>
                    </a:p>
                  </a:txBody>
                  <a:tcPr marL="0" marR="0" marT="9525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3810" algn="ctr">
                        <a:lnSpc>
                          <a:spcPct val="100000"/>
                        </a:lnSpc>
                        <a:spcBef>
                          <a:spcPts val="750"/>
                        </a:spcBef>
                      </a:pPr>
                      <a:r>
                        <a:rPr sz="1350" spc="-25" dirty="0">
                          <a:latin typeface="Times New Roman"/>
                          <a:cs typeface="Times New Roman"/>
                        </a:rPr>
                        <a:t>E</a:t>
                      </a:r>
                      <a:r>
                        <a:rPr sz="1575" spc="-37" baseline="-15873" dirty="0">
                          <a:latin typeface="Times New Roman"/>
                          <a:cs typeface="Times New Roman"/>
                        </a:rPr>
                        <a:t>1</a:t>
                      </a:r>
                      <a:endParaRPr sz="1575" baseline="-15873">
                        <a:latin typeface="Times New Roman"/>
                        <a:cs typeface="Times New Roman"/>
                      </a:endParaRPr>
                    </a:p>
                  </a:txBody>
                  <a:tcPr marL="0" marR="0" marT="9525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210820">
                        <a:lnSpc>
                          <a:spcPct val="100000"/>
                        </a:lnSpc>
                        <a:spcBef>
                          <a:spcPts val="750"/>
                        </a:spcBef>
                      </a:pPr>
                      <a:r>
                        <a:rPr sz="1350" spc="-25" dirty="0">
                          <a:latin typeface="Times New Roman"/>
                          <a:cs typeface="Times New Roman"/>
                        </a:rPr>
                        <a:t>W</a:t>
                      </a:r>
                      <a:r>
                        <a:rPr sz="1575" spc="-37" baseline="-15873" dirty="0">
                          <a:latin typeface="Times New Roman"/>
                          <a:cs typeface="Times New Roman"/>
                        </a:rPr>
                        <a:t>1</a:t>
                      </a:r>
                      <a:endParaRPr sz="1575" baseline="-15873">
                        <a:latin typeface="Times New Roman"/>
                        <a:cs typeface="Times New Roman"/>
                      </a:endParaRPr>
                    </a:p>
                  </a:txBody>
                  <a:tcPr marL="0" marR="0" marT="9525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extLst>
                  <a:ext uri="{0D108BD9-81ED-4DB2-BD59-A6C34878D82A}">
                    <a16:rowId xmlns:a16="http://schemas.microsoft.com/office/drawing/2014/main" val="10000"/>
                  </a:ext>
                </a:extLst>
              </a:tr>
            </a:tbl>
          </a:graphicData>
        </a:graphic>
      </p:graphicFrame>
      <p:graphicFrame>
        <p:nvGraphicFramePr>
          <p:cNvPr id="4" name="object 4"/>
          <p:cNvGraphicFramePr>
            <a:graphicFrameLocks noGrp="1"/>
          </p:cNvGraphicFramePr>
          <p:nvPr/>
        </p:nvGraphicFramePr>
        <p:xfrm>
          <a:off x="4645163" y="3387863"/>
          <a:ext cx="3234688" cy="438784"/>
        </p:xfrm>
        <a:graphic>
          <a:graphicData uri="http://schemas.openxmlformats.org/drawingml/2006/table">
            <a:tbl>
              <a:tblPr firstRow="1" bandRow="1">
                <a:tableStyleId>{2D5ABB26-0587-4C30-8999-92F81FD0307C}</a:tableStyleId>
              </a:tblPr>
              <a:tblGrid>
                <a:gridCol w="651510">
                  <a:extLst>
                    <a:ext uri="{9D8B030D-6E8A-4147-A177-3AD203B41FA5}">
                      <a16:colId xmlns:a16="http://schemas.microsoft.com/office/drawing/2014/main" val="20000"/>
                    </a:ext>
                  </a:extLst>
                </a:gridCol>
                <a:gridCol w="650240">
                  <a:extLst>
                    <a:ext uri="{9D8B030D-6E8A-4147-A177-3AD203B41FA5}">
                      <a16:colId xmlns:a16="http://schemas.microsoft.com/office/drawing/2014/main" val="20001"/>
                    </a:ext>
                  </a:extLst>
                </a:gridCol>
                <a:gridCol w="650239">
                  <a:extLst>
                    <a:ext uri="{9D8B030D-6E8A-4147-A177-3AD203B41FA5}">
                      <a16:colId xmlns:a16="http://schemas.microsoft.com/office/drawing/2014/main" val="20002"/>
                    </a:ext>
                  </a:extLst>
                </a:gridCol>
                <a:gridCol w="631189">
                  <a:extLst>
                    <a:ext uri="{9D8B030D-6E8A-4147-A177-3AD203B41FA5}">
                      <a16:colId xmlns:a16="http://schemas.microsoft.com/office/drawing/2014/main" val="20003"/>
                    </a:ext>
                  </a:extLst>
                </a:gridCol>
                <a:gridCol w="651510">
                  <a:extLst>
                    <a:ext uri="{9D8B030D-6E8A-4147-A177-3AD203B41FA5}">
                      <a16:colId xmlns:a16="http://schemas.microsoft.com/office/drawing/2014/main" val="20004"/>
                    </a:ext>
                  </a:extLst>
                </a:gridCol>
              </a:tblGrid>
              <a:tr h="438784">
                <a:tc>
                  <a:txBody>
                    <a:bodyPr/>
                    <a:lstStyle/>
                    <a:p>
                      <a:pPr marR="21590" algn="ctr">
                        <a:lnSpc>
                          <a:spcPct val="100000"/>
                        </a:lnSpc>
                        <a:spcBef>
                          <a:spcPts val="760"/>
                        </a:spcBef>
                      </a:pPr>
                      <a:r>
                        <a:rPr sz="1350" spc="-25" dirty="0">
                          <a:latin typeface="Times New Roman"/>
                          <a:cs typeface="Times New Roman"/>
                        </a:rPr>
                        <a:t>F</a:t>
                      </a:r>
                      <a:r>
                        <a:rPr sz="1575" spc="-37" baseline="-15873" dirty="0">
                          <a:latin typeface="Times New Roman"/>
                          <a:cs typeface="Times New Roman"/>
                        </a:rPr>
                        <a:t>2</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3810" algn="ctr">
                        <a:lnSpc>
                          <a:spcPct val="100000"/>
                        </a:lnSpc>
                        <a:spcBef>
                          <a:spcPts val="760"/>
                        </a:spcBef>
                      </a:pPr>
                      <a:r>
                        <a:rPr sz="1350" spc="-25" dirty="0">
                          <a:latin typeface="Times New Roman"/>
                          <a:cs typeface="Times New Roman"/>
                        </a:rPr>
                        <a:t>D</a:t>
                      </a:r>
                      <a:r>
                        <a:rPr sz="1575" spc="-37" baseline="-15873" dirty="0">
                          <a:latin typeface="Times New Roman"/>
                          <a:cs typeface="Times New Roman"/>
                        </a:rPr>
                        <a:t>2</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2540" algn="ctr">
                        <a:lnSpc>
                          <a:spcPct val="100000"/>
                        </a:lnSpc>
                        <a:spcBef>
                          <a:spcPts val="760"/>
                        </a:spcBef>
                      </a:pPr>
                      <a:r>
                        <a:rPr sz="1350" spc="-25" dirty="0">
                          <a:latin typeface="Times New Roman"/>
                          <a:cs typeface="Times New Roman"/>
                        </a:rPr>
                        <a:t>E</a:t>
                      </a:r>
                      <a:r>
                        <a:rPr sz="1575" spc="-37" baseline="-15873" dirty="0">
                          <a:latin typeface="Times New Roman"/>
                          <a:cs typeface="Times New Roman"/>
                        </a:rPr>
                        <a:t>2</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210820">
                        <a:lnSpc>
                          <a:spcPct val="100000"/>
                        </a:lnSpc>
                        <a:spcBef>
                          <a:spcPts val="760"/>
                        </a:spcBef>
                      </a:pPr>
                      <a:r>
                        <a:rPr sz="1350" spc="-25" dirty="0">
                          <a:latin typeface="Times New Roman"/>
                          <a:cs typeface="Times New Roman"/>
                        </a:rPr>
                        <a:t>M</a:t>
                      </a:r>
                      <a:r>
                        <a:rPr sz="1575" spc="-37" baseline="-15873" dirty="0">
                          <a:latin typeface="Times New Roman"/>
                          <a:cs typeface="Times New Roman"/>
                        </a:rPr>
                        <a:t>2</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210820">
                        <a:lnSpc>
                          <a:spcPct val="100000"/>
                        </a:lnSpc>
                        <a:spcBef>
                          <a:spcPts val="760"/>
                        </a:spcBef>
                      </a:pPr>
                      <a:r>
                        <a:rPr sz="1350" spc="-25" dirty="0">
                          <a:latin typeface="Times New Roman"/>
                          <a:cs typeface="Times New Roman"/>
                        </a:rPr>
                        <a:t>W</a:t>
                      </a:r>
                      <a:r>
                        <a:rPr sz="1575" spc="-37" baseline="-15873" dirty="0">
                          <a:latin typeface="Times New Roman"/>
                          <a:cs typeface="Times New Roman"/>
                        </a:rPr>
                        <a:t>2</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extLst>
                  <a:ext uri="{0D108BD9-81ED-4DB2-BD59-A6C34878D82A}">
                    <a16:rowId xmlns:a16="http://schemas.microsoft.com/office/drawing/2014/main" val="10000"/>
                  </a:ext>
                </a:extLst>
              </a:tr>
            </a:tbl>
          </a:graphicData>
        </a:graphic>
      </p:graphicFrame>
      <p:graphicFrame>
        <p:nvGraphicFramePr>
          <p:cNvPr id="5" name="object 5"/>
          <p:cNvGraphicFramePr>
            <a:graphicFrameLocks noGrp="1"/>
          </p:cNvGraphicFramePr>
          <p:nvPr/>
        </p:nvGraphicFramePr>
        <p:xfrm>
          <a:off x="5296673" y="4037965"/>
          <a:ext cx="3233419" cy="440690"/>
        </p:xfrm>
        <a:graphic>
          <a:graphicData uri="http://schemas.openxmlformats.org/drawingml/2006/table">
            <a:tbl>
              <a:tblPr firstRow="1" bandRow="1">
                <a:tableStyleId>{2D5ABB26-0587-4C30-8999-92F81FD0307C}</a:tableStyleId>
              </a:tblPr>
              <a:tblGrid>
                <a:gridCol w="650240">
                  <a:extLst>
                    <a:ext uri="{9D8B030D-6E8A-4147-A177-3AD203B41FA5}">
                      <a16:colId xmlns:a16="http://schemas.microsoft.com/office/drawing/2014/main" val="20000"/>
                    </a:ext>
                  </a:extLst>
                </a:gridCol>
                <a:gridCol w="650240">
                  <a:extLst>
                    <a:ext uri="{9D8B030D-6E8A-4147-A177-3AD203B41FA5}">
                      <a16:colId xmlns:a16="http://schemas.microsoft.com/office/drawing/2014/main" val="20001"/>
                    </a:ext>
                  </a:extLst>
                </a:gridCol>
                <a:gridCol w="650240">
                  <a:extLst>
                    <a:ext uri="{9D8B030D-6E8A-4147-A177-3AD203B41FA5}">
                      <a16:colId xmlns:a16="http://schemas.microsoft.com/office/drawing/2014/main" val="20002"/>
                    </a:ext>
                  </a:extLst>
                </a:gridCol>
                <a:gridCol w="632460">
                  <a:extLst>
                    <a:ext uri="{9D8B030D-6E8A-4147-A177-3AD203B41FA5}">
                      <a16:colId xmlns:a16="http://schemas.microsoft.com/office/drawing/2014/main" val="20003"/>
                    </a:ext>
                  </a:extLst>
                </a:gridCol>
                <a:gridCol w="650239">
                  <a:extLst>
                    <a:ext uri="{9D8B030D-6E8A-4147-A177-3AD203B41FA5}">
                      <a16:colId xmlns:a16="http://schemas.microsoft.com/office/drawing/2014/main" val="20004"/>
                    </a:ext>
                  </a:extLst>
                </a:gridCol>
              </a:tblGrid>
              <a:tr h="440690">
                <a:tc>
                  <a:txBody>
                    <a:bodyPr/>
                    <a:lstStyle/>
                    <a:p>
                      <a:pPr marR="24130" algn="ctr">
                        <a:lnSpc>
                          <a:spcPct val="100000"/>
                        </a:lnSpc>
                        <a:spcBef>
                          <a:spcPts val="760"/>
                        </a:spcBef>
                      </a:pPr>
                      <a:r>
                        <a:rPr sz="1350" spc="-25" dirty="0">
                          <a:latin typeface="Times New Roman"/>
                          <a:cs typeface="Times New Roman"/>
                        </a:rPr>
                        <a:t>F</a:t>
                      </a:r>
                      <a:r>
                        <a:rPr sz="1575" spc="-37" baseline="-15873" dirty="0">
                          <a:latin typeface="Times New Roman"/>
                          <a:cs typeface="Times New Roman"/>
                        </a:rPr>
                        <a:t>3</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2540" algn="ctr">
                        <a:lnSpc>
                          <a:spcPct val="100000"/>
                        </a:lnSpc>
                        <a:spcBef>
                          <a:spcPts val="760"/>
                        </a:spcBef>
                      </a:pPr>
                      <a:r>
                        <a:rPr sz="1350" spc="-25" dirty="0">
                          <a:latin typeface="Times New Roman"/>
                          <a:cs typeface="Times New Roman"/>
                        </a:rPr>
                        <a:t>D</a:t>
                      </a:r>
                      <a:r>
                        <a:rPr sz="1575" spc="-37" baseline="-23809" dirty="0">
                          <a:latin typeface="Times New Roman"/>
                          <a:cs typeface="Times New Roman"/>
                        </a:rPr>
                        <a:t>3</a:t>
                      </a:r>
                      <a:endParaRPr sz="1575" baseline="-23809">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1270" algn="ctr">
                        <a:lnSpc>
                          <a:spcPct val="100000"/>
                        </a:lnSpc>
                        <a:spcBef>
                          <a:spcPts val="760"/>
                        </a:spcBef>
                      </a:pPr>
                      <a:r>
                        <a:rPr sz="1350" spc="-25" dirty="0">
                          <a:latin typeface="Times New Roman"/>
                          <a:cs typeface="Times New Roman"/>
                        </a:rPr>
                        <a:t>E</a:t>
                      </a:r>
                      <a:r>
                        <a:rPr sz="1575" spc="-37" baseline="-15873" dirty="0">
                          <a:latin typeface="Times New Roman"/>
                          <a:cs typeface="Times New Roman"/>
                        </a:rPr>
                        <a:t>3</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210185">
                        <a:lnSpc>
                          <a:spcPct val="100000"/>
                        </a:lnSpc>
                        <a:spcBef>
                          <a:spcPts val="760"/>
                        </a:spcBef>
                      </a:pPr>
                      <a:r>
                        <a:rPr sz="1350" spc="-25" dirty="0">
                          <a:latin typeface="Times New Roman"/>
                          <a:cs typeface="Times New Roman"/>
                        </a:rPr>
                        <a:t>W</a:t>
                      </a:r>
                      <a:r>
                        <a:rPr sz="1575" spc="-37" baseline="-15873" dirty="0">
                          <a:latin typeface="Times New Roman"/>
                          <a:cs typeface="Times New Roman"/>
                        </a:rPr>
                        <a:t>3</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extLst>
                  <a:ext uri="{0D108BD9-81ED-4DB2-BD59-A6C34878D82A}">
                    <a16:rowId xmlns:a16="http://schemas.microsoft.com/office/drawing/2014/main" val="10000"/>
                  </a:ext>
                </a:extLst>
              </a:tr>
            </a:tbl>
          </a:graphicData>
        </a:graphic>
      </p:graphicFrame>
      <p:sp>
        <p:nvSpPr>
          <p:cNvPr id="6" name="object 6"/>
          <p:cNvSpPr txBox="1"/>
          <p:nvPr/>
        </p:nvSpPr>
        <p:spPr>
          <a:xfrm>
            <a:off x="3468370" y="2829559"/>
            <a:ext cx="821690" cy="2208040"/>
          </a:xfrm>
          <a:prstGeom prst="rect">
            <a:avLst/>
          </a:prstGeom>
        </p:spPr>
        <p:txBody>
          <a:bodyPr vert="horz" wrap="square" lIns="0" tIns="12700" rIns="0" bIns="0" rtlCol="0">
            <a:spAutoFit/>
          </a:bodyPr>
          <a:lstStyle/>
          <a:p>
            <a:pPr marL="76200">
              <a:spcBef>
                <a:spcPts val="100"/>
              </a:spcBef>
            </a:pPr>
            <a:r>
              <a:rPr sz="1350" kern="0" spc="-25" dirty="0">
                <a:solidFill>
                  <a:sysClr val="windowText" lastClr="000000"/>
                </a:solidFill>
                <a:latin typeface="Times New Roman"/>
                <a:cs typeface="Times New Roman"/>
              </a:rPr>
              <a:t>I</a:t>
            </a:r>
            <a:r>
              <a:rPr sz="1575" kern="0" spc="-37" baseline="-15873" dirty="0">
                <a:solidFill>
                  <a:sysClr val="windowText" lastClr="000000"/>
                </a:solidFill>
                <a:latin typeface="Times New Roman"/>
                <a:cs typeface="Times New Roman"/>
              </a:rPr>
              <a:t>1</a:t>
            </a:r>
            <a:endParaRPr sz="1575" kern="0" baseline="-15873">
              <a:solidFill>
                <a:sysClr val="windowText" lastClr="000000"/>
              </a:solidFill>
              <a:latin typeface="Times New Roman"/>
              <a:cs typeface="Times New Roman"/>
            </a:endParaRPr>
          </a:p>
          <a:p>
            <a:pPr marL="76200" marR="68580">
              <a:lnSpc>
                <a:spcPct val="316000"/>
              </a:lnSpc>
              <a:spcBef>
                <a:spcPts val="10"/>
              </a:spcBef>
            </a:pPr>
            <a:r>
              <a:rPr sz="1350" kern="0" dirty="0">
                <a:solidFill>
                  <a:sysClr val="windowText" lastClr="000000"/>
                </a:solidFill>
                <a:latin typeface="Times New Roman"/>
                <a:cs typeface="Times New Roman"/>
              </a:rPr>
              <a:t>I</a:t>
            </a:r>
            <a:r>
              <a:rPr sz="1575" kern="0" baseline="-15873" dirty="0">
                <a:solidFill>
                  <a:sysClr val="windowText" lastClr="000000"/>
                </a:solidFill>
                <a:latin typeface="Times New Roman"/>
                <a:cs typeface="Times New Roman"/>
              </a:rPr>
              <a:t>2</a:t>
            </a:r>
            <a:r>
              <a:rPr sz="1575" kern="0" spc="172" baseline="-15873" dirty="0">
                <a:solidFill>
                  <a:sysClr val="windowText" lastClr="000000"/>
                </a:solidFill>
                <a:latin typeface="Times New Roman"/>
                <a:cs typeface="Times New Roman"/>
              </a:rPr>
              <a:t> </a:t>
            </a:r>
            <a:r>
              <a:rPr sz="1350" kern="0" spc="-10" dirty="0">
                <a:solidFill>
                  <a:sysClr val="windowText" lastClr="000000"/>
                </a:solidFill>
                <a:latin typeface="Times New Roman"/>
                <a:cs typeface="Times New Roman"/>
              </a:rPr>
              <a:t>(Load) </a:t>
            </a:r>
            <a:r>
              <a:rPr sz="1350" kern="0" spc="-25" dirty="0">
                <a:solidFill>
                  <a:sysClr val="windowText" lastClr="000000"/>
                </a:solidFill>
                <a:latin typeface="Times New Roman"/>
                <a:cs typeface="Times New Roman"/>
              </a:rPr>
              <a:t>I</a:t>
            </a:r>
            <a:r>
              <a:rPr sz="1575" kern="0" spc="-37" baseline="-15873" dirty="0">
                <a:solidFill>
                  <a:sysClr val="windowText" lastClr="000000"/>
                </a:solidFill>
                <a:latin typeface="Times New Roman"/>
                <a:cs typeface="Times New Roman"/>
              </a:rPr>
              <a:t>3</a:t>
            </a:r>
            <a:endParaRPr sz="1575" kern="0" baseline="-15873">
              <a:solidFill>
                <a:sysClr val="windowText" lastClr="000000"/>
              </a:solidFill>
              <a:latin typeface="Times New Roman"/>
              <a:cs typeface="Times New Roman"/>
            </a:endParaRPr>
          </a:p>
          <a:p>
            <a:endParaRPr sz="1350" kern="0">
              <a:solidFill>
                <a:sysClr val="windowText" lastClr="000000"/>
              </a:solidFill>
              <a:latin typeface="Times New Roman"/>
              <a:cs typeface="Times New Roman"/>
            </a:endParaRPr>
          </a:p>
          <a:p>
            <a:pPr>
              <a:spcBef>
                <a:spcPts val="395"/>
              </a:spcBef>
            </a:pPr>
            <a:endParaRPr sz="1350" kern="0">
              <a:solidFill>
                <a:sysClr val="windowText" lastClr="000000"/>
              </a:solidFill>
              <a:latin typeface="Times New Roman"/>
              <a:cs typeface="Times New Roman"/>
            </a:endParaRPr>
          </a:p>
          <a:p>
            <a:pPr marL="76200"/>
            <a:r>
              <a:rPr sz="1350" kern="0" spc="-25" dirty="0">
                <a:solidFill>
                  <a:sysClr val="windowText" lastClr="000000"/>
                </a:solidFill>
                <a:latin typeface="Times New Roman"/>
                <a:cs typeface="Times New Roman"/>
              </a:rPr>
              <a:t>I</a:t>
            </a:r>
            <a:r>
              <a:rPr sz="1575" kern="0" spc="-37" baseline="-15873" dirty="0">
                <a:solidFill>
                  <a:sysClr val="windowText" lastClr="000000"/>
                </a:solidFill>
                <a:latin typeface="Times New Roman"/>
                <a:cs typeface="Times New Roman"/>
              </a:rPr>
              <a:t>4</a:t>
            </a:r>
            <a:endParaRPr sz="1575" kern="0" baseline="-15873">
              <a:solidFill>
                <a:sysClr val="windowText" lastClr="000000"/>
              </a:solidFill>
              <a:latin typeface="Times New Roman"/>
              <a:cs typeface="Times New Roman"/>
            </a:endParaRPr>
          </a:p>
        </p:txBody>
      </p:sp>
      <p:sp>
        <p:nvSpPr>
          <p:cNvPr id="7" name="object 7"/>
          <p:cNvSpPr txBox="1"/>
          <p:nvPr/>
        </p:nvSpPr>
        <p:spPr>
          <a:xfrm>
            <a:off x="3187701" y="2065020"/>
            <a:ext cx="1202055" cy="651510"/>
          </a:xfrm>
          <a:prstGeom prst="rect">
            <a:avLst/>
          </a:prstGeom>
        </p:spPr>
        <p:txBody>
          <a:bodyPr vert="horz" wrap="square" lIns="0" tIns="12700" rIns="0" bIns="0" rtlCol="0">
            <a:spAutoFit/>
          </a:bodyPr>
          <a:lstStyle/>
          <a:p>
            <a:pPr marL="12700">
              <a:spcBef>
                <a:spcPts val="100"/>
              </a:spcBef>
              <a:tabLst>
                <a:tab pos="1102995" algn="l"/>
              </a:tabLst>
            </a:pPr>
            <a:r>
              <a:rPr sz="1350" kern="0" dirty="0">
                <a:solidFill>
                  <a:sysClr val="windowText" lastClr="000000"/>
                </a:solidFill>
                <a:latin typeface="Times New Roman"/>
                <a:cs typeface="Times New Roman"/>
              </a:rPr>
              <a:t>Clock</a:t>
            </a:r>
            <a:r>
              <a:rPr sz="1350" kern="0" spc="175" dirty="0">
                <a:solidFill>
                  <a:sysClr val="windowText" lastClr="000000"/>
                </a:solidFill>
                <a:latin typeface="Times New Roman"/>
                <a:cs typeface="Times New Roman"/>
              </a:rPr>
              <a:t> </a:t>
            </a:r>
            <a:r>
              <a:rPr sz="1350" kern="0" spc="-10" dirty="0">
                <a:solidFill>
                  <a:sysClr val="windowText" lastClr="000000"/>
                </a:solidFill>
                <a:latin typeface="Times New Roman"/>
                <a:cs typeface="Times New Roman"/>
              </a:rPr>
              <a:t>cycle</a:t>
            </a:r>
            <a:r>
              <a:rPr sz="1350" kern="0" dirty="0">
                <a:solidFill>
                  <a:sysClr val="windowText" lastClr="000000"/>
                </a:solidFill>
                <a:latin typeface="Times New Roman"/>
                <a:cs typeface="Times New Roman"/>
              </a:rPr>
              <a:t>	</a:t>
            </a:r>
            <a:r>
              <a:rPr sz="1350" kern="0" spc="-50" dirty="0">
                <a:solidFill>
                  <a:sysClr val="windowText" lastClr="000000"/>
                </a:solidFill>
                <a:latin typeface="Times New Roman"/>
                <a:cs typeface="Times New Roman"/>
              </a:rPr>
              <a:t>1</a:t>
            </a:r>
            <a:endParaRPr sz="1350" kern="0">
              <a:solidFill>
                <a:sysClr val="windowText" lastClr="000000"/>
              </a:solidFill>
              <a:latin typeface="Times New Roman"/>
              <a:cs typeface="Times New Roman"/>
            </a:endParaRPr>
          </a:p>
          <a:p>
            <a:pPr>
              <a:spcBef>
                <a:spcPts val="135"/>
              </a:spcBef>
            </a:pPr>
            <a:endParaRPr sz="1350" kern="0">
              <a:solidFill>
                <a:sysClr val="windowText" lastClr="000000"/>
              </a:solidFill>
              <a:latin typeface="Times New Roman"/>
              <a:cs typeface="Times New Roman"/>
            </a:endParaRPr>
          </a:p>
          <a:p>
            <a:pPr marL="12700"/>
            <a:r>
              <a:rPr sz="1350" b="1" kern="0" spc="-10" dirty="0">
                <a:solidFill>
                  <a:sysClr val="windowText" lastClr="000000"/>
                </a:solidFill>
                <a:latin typeface="Times New Roman"/>
                <a:cs typeface="Times New Roman"/>
              </a:rPr>
              <a:t>Instruction</a:t>
            </a:r>
            <a:endParaRPr sz="1350" kern="0">
              <a:solidFill>
                <a:sysClr val="windowText" lastClr="000000"/>
              </a:solidFill>
              <a:latin typeface="Times New Roman"/>
              <a:cs typeface="Times New Roman"/>
            </a:endParaRPr>
          </a:p>
        </p:txBody>
      </p:sp>
      <p:graphicFrame>
        <p:nvGraphicFramePr>
          <p:cNvPr id="8" name="object 8"/>
          <p:cNvGraphicFramePr>
            <a:graphicFrameLocks noGrp="1"/>
          </p:cNvGraphicFramePr>
          <p:nvPr/>
        </p:nvGraphicFramePr>
        <p:xfrm>
          <a:off x="5946913" y="4688204"/>
          <a:ext cx="2698747" cy="438784"/>
        </p:xfrm>
        <a:graphic>
          <a:graphicData uri="http://schemas.openxmlformats.org/drawingml/2006/table">
            <a:tbl>
              <a:tblPr firstRow="1" bandRow="1">
                <a:tableStyleId>{2D5ABB26-0587-4C30-8999-92F81FD0307C}</a:tableStyleId>
              </a:tblPr>
              <a:tblGrid>
                <a:gridCol w="650240">
                  <a:extLst>
                    <a:ext uri="{9D8B030D-6E8A-4147-A177-3AD203B41FA5}">
                      <a16:colId xmlns:a16="http://schemas.microsoft.com/office/drawing/2014/main" val="20000"/>
                    </a:ext>
                  </a:extLst>
                </a:gridCol>
                <a:gridCol w="650240">
                  <a:extLst>
                    <a:ext uri="{9D8B030D-6E8A-4147-A177-3AD203B41FA5}">
                      <a16:colId xmlns:a16="http://schemas.microsoft.com/office/drawing/2014/main" val="20001"/>
                    </a:ext>
                  </a:extLst>
                </a:gridCol>
                <a:gridCol w="632459">
                  <a:extLst>
                    <a:ext uri="{9D8B030D-6E8A-4147-A177-3AD203B41FA5}">
                      <a16:colId xmlns:a16="http://schemas.microsoft.com/office/drawing/2014/main" val="20002"/>
                    </a:ext>
                  </a:extLst>
                </a:gridCol>
                <a:gridCol w="650239">
                  <a:extLst>
                    <a:ext uri="{9D8B030D-6E8A-4147-A177-3AD203B41FA5}">
                      <a16:colId xmlns:a16="http://schemas.microsoft.com/office/drawing/2014/main" val="20003"/>
                    </a:ext>
                  </a:extLst>
                </a:gridCol>
                <a:gridCol w="115569">
                  <a:extLst>
                    <a:ext uri="{9D8B030D-6E8A-4147-A177-3AD203B41FA5}">
                      <a16:colId xmlns:a16="http://schemas.microsoft.com/office/drawing/2014/main" val="20004"/>
                    </a:ext>
                  </a:extLst>
                </a:gridCol>
              </a:tblGrid>
              <a:tr h="438784">
                <a:tc>
                  <a:txBody>
                    <a:bodyPr/>
                    <a:lstStyle/>
                    <a:p>
                      <a:pPr marR="21590" algn="ctr">
                        <a:lnSpc>
                          <a:spcPct val="100000"/>
                        </a:lnSpc>
                        <a:spcBef>
                          <a:spcPts val="760"/>
                        </a:spcBef>
                      </a:pPr>
                      <a:r>
                        <a:rPr sz="1350" spc="-25" dirty="0">
                          <a:latin typeface="Times New Roman"/>
                          <a:cs typeface="Times New Roman"/>
                        </a:rPr>
                        <a:t>F</a:t>
                      </a:r>
                      <a:r>
                        <a:rPr sz="1575" spc="-37" baseline="-23809" dirty="0">
                          <a:latin typeface="Times New Roman"/>
                          <a:cs typeface="Times New Roman"/>
                        </a:rPr>
                        <a:t>4</a:t>
                      </a:r>
                      <a:endParaRPr sz="1575" baseline="-23809">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1270" algn="ctr">
                        <a:lnSpc>
                          <a:spcPct val="100000"/>
                        </a:lnSpc>
                        <a:spcBef>
                          <a:spcPts val="760"/>
                        </a:spcBef>
                      </a:pPr>
                      <a:r>
                        <a:rPr sz="1350" spc="-25" dirty="0">
                          <a:latin typeface="Times New Roman"/>
                          <a:cs typeface="Times New Roman"/>
                        </a:rPr>
                        <a:t>D</a:t>
                      </a:r>
                      <a:r>
                        <a:rPr sz="1575" spc="-37" baseline="-15873" dirty="0">
                          <a:latin typeface="Times New Roman"/>
                          <a:cs typeface="Times New Roman"/>
                        </a:rPr>
                        <a:t>4</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R="2540" algn="ctr">
                        <a:lnSpc>
                          <a:spcPct val="100000"/>
                        </a:lnSpc>
                        <a:spcBef>
                          <a:spcPts val="760"/>
                        </a:spcBef>
                      </a:pPr>
                      <a:r>
                        <a:rPr sz="1350" spc="-25" dirty="0">
                          <a:latin typeface="Times New Roman"/>
                          <a:cs typeface="Times New Roman"/>
                        </a:rPr>
                        <a:t>E</a:t>
                      </a:r>
                      <a:r>
                        <a:rPr sz="1575" spc="-37" baseline="-15873" dirty="0">
                          <a:latin typeface="Times New Roman"/>
                          <a:cs typeface="Times New Roman"/>
                        </a:rPr>
                        <a:t>4</a:t>
                      </a:r>
                      <a:endParaRPr sz="1575" baseline="-15873">
                        <a:latin typeface="Times New Roman"/>
                        <a:cs typeface="Times New Roman"/>
                      </a:endParaRPr>
                    </a:p>
                  </a:txBody>
                  <a:tcPr marL="0" marR="0" marT="9652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L w="19050">
                      <a:solidFill>
                        <a:srgbClr val="00FFFF"/>
                      </a:solidFill>
                      <a:prstDash val="solid"/>
                    </a:lnL>
                    <a:lnT w="19050">
                      <a:solidFill>
                        <a:srgbClr val="00FFFF"/>
                      </a:solidFill>
                      <a:prstDash val="solid"/>
                    </a:lnT>
                    <a:lnB w="19050">
                      <a:solidFill>
                        <a:srgbClr val="00FFFF"/>
                      </a:solidFill>
                      <a:prstDash val="solid"/>
                    </a:lnB>
                  </a:tcPr>
                </a:tc>
                <a:extLst>
                  <a:ext uri="{0D108BD9-81ED-4DB2-BD59-A6C34878D82A}">
                    <a16:rowId xmlns:a16="http://schemas.microsoft.com/office/drawing/2014/main" val="10000"/>
                  </a:ext>
                </a:extLst>
              </a:tr>
            </a:tbl>
          </a:graphicData>
        </a:graphic>
      </p:graphicFrame>
      <p:sp>
        <p:nvSpPr>
          <p:cNvPr id="9" name="object 9"/>
          <p:cNvSpPr txBox="1"/>
          <p:nvPr/>
        </p:nvSpPr>
        <p:spPr>
          <a:xfrm>
            <a:off x="4928871" y="2065021"/>
            <a:ext cx="111125" cy="220573"/>
          </a:xfrm>
          <a:prstGeom prst="rect">
            <a:avLst/>
          </a:prstGeom>
        </p:spPr>
        <p:txBody>
          <a:bodyPr vert="horz" wrap="square" lIns="0" tIns="12700" rIns="0" bIns="0" rtlCol="0">
            <a:spAutoFit/>
          </a:bodyPr>
          <a:lstStyle/>
          <a:p>
            <a:pPr marL="12700">
              <a:spcBef>
                <a:spcPts val="100"/>
              </a:spcBef>
            </a:pPr>
            <a:r>
              <a:rPr sz="1350" kern="0" spc="-50" dirty="0">
                <a:solidFill>
                  <a:sysClr val="windowText" lastClr="000000"/>
                </a:solidFill>
                <a:latin typeface="Times New Roman"/>
                <a:cs typeface="Times New Roman"/>
              </a:rPr>
              <a:t>2</a:t>
            </a:r>
            <a:endParaRPr sz="1350" kern="0">
              <a:solidFill>
                <a:sysClr val="windowText" lastClr="000000"/>
              </a:solidFill>
              <a:latin typeface="Times New Roman"/>
              <a:cs typeface="Times New Roman"/>
            </a:endParaRPr>
          </a:p>
        </p:txBody>
      </p:sp>
      <p:sp>
        <p:nvSpPr>
          <p:cNvPr id="10" name="object 10"/>
          <p:cNvSpPr txBox="1"/>
          <p:nvPr/>
        </p:nvSpPr>
        <p:spPr>
          <a:xfrm>
            <a:off x="5579110" y="2065021"/>
            <a:ext cx="111125" cy="220573"/>
          </a:xfrm>
          <a:prstGeom prst="rect">
            <a:avLst/>
          </a:prstGeom>
        </p:spPr>
        <p:txBody>
          <a:bodyPr vert="horz" wrap="square" lIns="0" tIns="12700" rIns="0" bIns="0" rtlCol="0">
            <a:spAutoFit/>
          </a:bodyPr>
          <a:lstStyle/>
          <a:p>
            <a:pPr marL="12700">
              <a:spcBef>
                <a:spcPts val="100"/>
              </a:spcBef>
            </a:pPr>
            <a:r>
              <a:rPr sz="1350" kern="0" spc="-50" dirty="0">
                <a:solidFill>
                  <a:sysClr val="windowText" lastClr="000000"/>
                </a:solidFill>
                <a:latin typeface="Times New Roman"/>
                <a:cs typeface="Times New Roman"/>
              </a:rPr>
              <a:t>3</a:t>
            </a:r>
            <a:endParaRPr sz="1350" kern="0">
              <a:solidFill>
                <a:sysClr val="windowText" lastClr="000000"/>
              </a:solidFill>
              <a:latin typeface="Times New Roman"/>
              <a:cs typeface="Times New Roman"/>
            </a:endParaRPr>
          </a:p>
        </p:txBody>
      </p:sp>
      <p:sp>
        <p:nvSpPr>
          <p:cNvPr id="11" name="object 11"/>
          <p:cNvSpPr txBox="1"/>
          <p:nvPr/>
        </p:nvSpPr>
        <p:spPr>
          <a:xfrm>
            <a:off x="6230621" y="2065021"/>
            <a:ext cx="111125" cy="220573"/>
          </a:xfrm>
          <a:prstGeom prst="rect">
            <a:avLst/>
          </a:prstGeom>
        </p:spPr>
        <p:txBody>
          <a:bodyPr vert="horz" wrap="square" lIns="0" tIns="12700" rIns="0" bIns="0" rtlCol="0">
            <a:spAutoFit/>
          </a:bodyPr>
          <a:lstStyle/>
          <a:p>
            <a:pPr marL="12700">
              <a:spcBef>
                <a:spcPts val="100"/>
              </a:spcBef>
            </a:pPr>
            <a:r>
              <a:rPr sz="1350" kern="0" spc="-50" dirty="0">
                <a:solidFill>
                  <a:sysClr val="windowText" lastClr="000000"/>
                </a:solidFill>
                <a:latin typeface="Times New Roman"/>
                <a:cs typeface="Times New Roman"/>
              </a:rPr>
              <a:t>4</a:t>
            </a:r>
            <a:endParaRPr sz="1350" kern="0">
              <a:solidFill>
                <a:sysClr val="windowText" lastClr="000000"/>
              </a:solidFill>
              <a:latin typeface="Times New Roman"/>
              <a:cs typeface="Times New Roman"/>
            </a:endParaRPr>
          </a:p>
        </p:txBody>
      </p:sp>
      <p:sp>
        <p:nvSpPr>
          <p:cNvPr id="12" name="object 12"/>
          <p:cNvSpPr txBox="1"/>
          <p:nvPr/>
        </p:nvSpPr>
        <p:spPr>
          <a:xfrm>
            <a:off x="6880860" y="2065021"/>
            <a:ext cx="111125" cy="220573"/>
          </a:xfrm>
          <a:prstGeom prst="rect">
            <a:avLst/>
          </a:prstGeom>
        </p:spPr>
        <p:txBody>
          <a:bodyPr vert="horz" wrap="square" lIns="0" tIns="12700" rIns="0" bIns="0" rtlCol="0">
            <a:spAutoFit/>
          </a:bodyPr>
          <a:lstStyle/>
          <a:p>
            <a:pPr marL="12700">
              <a:spcBef>
                <a:spcPts val="100"/>
              </a:spcBef>
            </a:pPr>
            <a:r>
              <a:rPr sz="1350" kern="0" spc="-50" dirty="0">
                <a:solidFill>
                  <a:sysClr val="windowText" lastClr="000000"/>
                </a:solidFill>
                <a:latin typeface="Times New Roman"/>
                <a:cs typeface="Times New Roman"/>
              </a:rPr>
              <a:t>5</a:t>
            </a:r>
            <a:endParaRPr sz="1350" kern="0">
              <a:solidFill>
                <a:sysClr val="windowText" lastClr="000000"/>
              </a:solidFill>
              <a:latin typeface="Times New Roman"/>
              <a:cs typeface="Times New Roman"/>
            </a:endParaRPr>
          </a:p>
        </p:txBody>
      </p:sp>
      <p:sp>
        <p:nvSpPr>
          <p:cNvPr id="13" name="object 13"/>
          <p:cNvSpPr txBox="1"/>
          <p:nvPr/>
        </p:nvSpPr>
        <p:spPr>
          <a:xfrm>
            <a:off x="7531101" y="2065021"/>
            <a:ext cx="111125" cy="220573"/>
          </a:xfrm>
          <a:prstGeom prst="rect">
            <a:avLst/>
          </a:prstGeom>
        </p:spPr>
        <p:txBody>
          <a:bodyPr vert="horz" wrap="square" lIns="0" tIns="12700" rIns="0" bIns="0" rtlCol="0">
            <a:spAutoFit/>
          </a:bodyPr>
          <a:lstStyle/>
          <a:p>
            <a:pPr marL="12700">
              <a:spcBef>
                <a:spcPts val="100"/>
              </a:spcBef>
            </a:pPr>
            <a:r>
              <a:rPr sz="1350" kern="0" spc="-50" dirty="0">
                <a:solidFill>
                  <a:sysClr val="windowText" lastClr="000000"/>
                </a:solidFill>
                <a:latin typeface="Times New Roman"/>
                <a:cs typeface="Times New Roman"/>
              </a:rPr>
              <a:t>6</a:t>
            </a:r>
            <a:endParaRPr sz="1350" kern="0">
              <a:solidFill>
                <a:sysClr val="windowText" lastClr="000000"/>
              </a:solidFill>
              <a:latin typeface="Times New Roman"/>
              <a:cs typeface="Times New Roman"/>
            </a:endParaRPr>
          </a:p>
        </p:txBody>
      </p:sp>
      <p:sp>
        <p:nvSpPr>
          <p:cNvPr id="14" name="object 14"/>
          <p:cNvSpPr txBox="1"/>
          <p:nvPr/>
        </p:nvSpPr>
        <p:spPr>
          <a:xfrm>
            <a:off x="8182610" y="2065021"/>
            <a:ext cx="111125" cy="220573"/>
          </a:xfrm>
          <a:prstGeom prst="rect">
            <a:avLst/>
          </a:prstGeom>
        </p:spPr>
        <p:txBody>
          <a:bodyPr vert="horz" wrap="square" lIns="0" tIns="12700" rIns="0" bIns="0" rtlCol="0">
            <a:spAutoFit/>
          </a:bodyPr>
          <a:lstStyle/>
          <a:p>
            <a:pPr marL="12700">
              <a:spcBef>
                <a:spcPts val="100"/>
              </a:spcBef>
            </a:pPr>
            <a:r>
              <a:rPr sz="1350" kern="0" spc="-50" dirty="0">
                <a:solidFill>
                  <a:sysClr val="windowText" lastClr="000000"/>
                </a:solidFill>
                <a:latin typeface="Times New Roman"/>
                <a:cs typeface="Times New Roman"/>
              </a:rPr>
              <a:t>7</a:t>
            </a:r>
            <a:endParaRPr sz="1350" kern="0">
              <a:solidFill>
                <a:sysClr val="windowText" lastClr="000000"/>
              </a:solidFill>
              <a:latin typeface="Times New Roman"/>
              <a:cs typeface="Times New Roman"/>
            </a:endParaRPr>
          </a:p>
        </p:txBody>
      </p:sp>
      <p:sp>
        <p:nvSpPr>
          <p:cNvPr id="15" name="object 15"/>
          <p:cNvSpPr txBox="1"/>
          <p:nvPr/>
        </p:nvSpPr>
        <p:spPr>
          <a:xfrm>
            <a:off x="3761739" y="6291580"/>
            <a:ext cx="876300" cy="244939"/>
          </a:xfrm>
          <a:prstGeom prst="rect">
            <a:avLst/>
          </a:prstGeom>
        </p:spPr>
        <p:txBody>
          <a:bodyPr vert="horz" wrap="square" lIns="0" tIns="13970" rIns="0" bIns="0" rtlCol="0">
            <a:spAutoFit/>
          </a:bodyPr>
          <a:lstStyle/>
          <a:p>
            <a:pPr marL="12700">
              <a:spcBef>
                <a:spcPts val="110"/>
              </a:spcBef>
            </a:pPr>
            <a:r>
              <a:rPr sz="1500" kern="0" dirty="0">
                <a:solidFill>
                  <a:sysClr val="windowText" lastClr="000000"/>
                </a:solidFill>
                <a:latin typeface="Times New Roman"/>
                <a:cs typeface="Times New Roman"/>
              </a:rPr>
              <a:t>Figure</a:t>
            </a:r>
            <a:r>
              <a:rPr sz="1500" kern="0" spc="40" dirty="0">
                <a:solidFill>
                  <a:sysClr val="windowText" lastClr="000000"/>
                </a:solidFill>
                <a:latin typeface="Times New Roman"/>
                <a:cs typeface="Times New Roman"/>
              </a:rPr>
              <a:t> </a:t>
            </a:r>
            <a:r>
              <a:rPr sz="1500" kern="0" spc="-20" dirty="0">
                <a:solidFill>
                  <a:sysClr val="windowText" lastClr="000000"/>
                </a:solidFill>
                <a:latin typeface="Times New Roman"/>
                <a:cs typeface="Times New Roman"/>
              </a:rPr>
              <a:t>8.5.</a:t>
            </a:r>
            <a:endParaRPr sz="1500" kern="0">
              <a:solidFill>
                <a:sysClr val="windowText" lastClr="000000"/>
              </a:solidFill>
              <a:latin typeface="Times New Roman"/>
              <a:cs typeface="Times New Roman"/>
            </a:endParaRPr>
          </a:p>
        </p:txBody>
      </p:sp>
      <p:sp>
        <p:nvSpPr>
          <p:cNvPr id="16" name="object 16"/>
          <p:cNvSpPr txBox="1"/>
          <p:nvPr/>
        </p:nvSpPr>
        <p:spPr>
          <a:xfrm>
            <a:off x="4795520" y="6291580"/>
            <a:ext cx="3667760" cy="244939"/>
          </a:xfrm>
          <a:prstGeom prst="rect">
            <a:avLst/>
          </a:prstGeom>
        </p:spPr>
        <p:txBody>
          <a:bodyPr vert="horz" wrap="square" lIns="0" tIns="13970" rIns="0" bIns="0" rtlCol="0">
            <a:spAutoFit/>
          </a:bodyPr>
          <a:lstStyle/>
          <a:p>
            <a:pPr marL="12700">
              <a:spcBef>
                <a:spcPts val="110"/>
              </a:spcBef>
            </a:pPr>
            <a:r>
              <a:rPr sz="1500" kern="0" spc="-20" dirty="0">
                <a:solidFill>
                  <a:sysClr val="windowText" lastClr="000000"/>
                </a:solidFill>
                <a:latin typeface="Times New Roman"/>
                <a:cs typeface="Times New Roman"/>
              </a:rPr>
              <a:t>Effect</a:t>
            </a:r>
            <a:r>
              <a:rPr sz="1500" kern="0" spc="7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of</a:t>
            </a:r>
            <a:r>
              <a:rPr sz="1500" kern="0" spc="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a</a:t>
            </a:r>
            <a:r>
              <a:rPr sz="1500" kern="0" spc="-2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Load</a:t>
            </a:r>
            <a:r>
              <a:rPr sz="1500" kern="0" spc="4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instruction</a:t>
            </a:r>
            <a:r>
              <a:rPr sz="1500" kern="0" spc="50"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on</a:t>
            </a:r>
            <a:r>
              <a:rPr sz="1500" kern="0" spc="4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pipeline</a:t>
            </a:r>
            <a:r>
              <a:rPr sz="1500" kern="0" spc="-15" dirty="0">
                <a:solidFill>
                  <a:sysClr val="windowText" lastClr="000000"/>
                </a:solidFill>
                <a:latin typeface="Times New Roman"/>
                <a:cs typeface="Times New Roman"/>
              </a:rPr>
              <a:t> </a:t>
            </a:r>
            <a:r>
              <a:rPr sz="1500" kern="0" spc="-10" dirty="0">
                <a:solidFill>
                  <a:sysClr val="windowText" lastClr="000000"/>
                </a:solidFill>
                <a:latin typeface="Times New Roman"/>
                <a:cs typeface="Times New Roman"/>
              </a:rPr>
              <a:t>timing.</a:t>
            </a:r>
            <a:endParaRPr sz="1500" kern="0">
              <a:solidFill>
                <a:sysClr val="windowText" lastClr="000000"/>
              </a:solidFill>
              <a:latin typeface="Times New Roman"/>
              <a:cs typeface="Times New Roman"/>
            </a:endParaRPr>
          </a:p>
        </p:txBody>
      </p:sp>
      <p:sp>
        <p:nvSpPr>
          <p:cNvPr id="17" name="object 17"/>
          <p:cNvSpPr txBox="1"/>
          <p:nvPr/>
        </p:nvSpPr>
        <p:spPr>
          <a:xfrm>
            <a:off x="7237729" y="5367020"/>
            <a:ext cx="651510" cy="305212"/>
          </a:xfrm>
          <a:prstGeom prst="rect">
            <a:avLst/>
          </a:prstGeom>
          <a:ln w="18773">
            <a:solidFill>
              <a:srgbClr val="00FFFF"/>
            </a:solidFill>
          </a:ln>
        </p:spPr>
        <p:txBody>
          <a:bodyPr vert="horz" wrap="square" lIns="0" tIns="96520" rIns="0" bIns="0" rtlCol="0">
            <a:spAutoFit/>
          </a:bodyPr>
          <a:lstStyle/>
          <a:p>
            <a:pPr marL="9525" algn="ctr">
              <a:spcBef>
                <a:spcPts val="760"/>
              </a:spcBef>
            </a:pPr>
            <a:r>
              <a:rPr sz="1350" kern="0" spc="-25" dirty="0">
                <a:solidFill>
                  <a:sysClr val="windowText" lastClr="000000"/>
                </a:solidFill>
                <a:latin typeface="Times New Roman"/>
                <a:cs typeface="Times New Roman"/>
              </a:rPr>
              <a:t>F</a:t>
            </a:r>
            <a:r>
              <a:rPr sz="1575" kern="0" spc="-37" baseline="-23809" dirty="0">
                <a:solidFill>
                  <a:sysClr val="windowText" lastClr="000000"/>
                </a:solidFill>
                <a:latin typeface="Times New Roman"/>
                <a:cs typeface="Times New Roman"/>
              </a:rPr>
              <a:t>5</a:t>
            </a:r>
            <a:endParaRPr sz="1575" kern="0" baseline="-23809">
              <a:solidFill>
                <a:sysClr val="windowText" lastClr="000000"/>
              </a:solidFill>
              <a:latin typeface="Times New Roman"/>
              <a:cs typeface="Times New Roman"/>
            </a:endParaRPr>
          </a:p>
        </p:txBody>
      </p:sp>
      <p:sp>
        <p:nvSpPr>
          <p:cNvPr id="18" name="object 18"/>
          <p:cNvSpPr txBox="1"/>
          <p:nvPr/>
        </p:nvSpPr>
        <p:spPr>
          <a:xfrm>
            <a:off x="3506471" y="5450841"/>
            <a:ext cx="201295" cy="220573"/>
          </a:xfrm>
          <a:prstGeom prst="rect">
            <a:avLst/>
          </a:prstGeom>
        </p:spPr>
        <p:txBody>
          <a:bodyPr vert="horz" wrap="square" lIns="0" tIns="12700" rIns="0" bIns="0" rtlCol="0">
            <a:spAutoFit/>
          </a:bodyPr>
          <a:lstStyle/>
          <a:p>
            <a:pPr marL="38100">
              <a:spcBef>
                <a:spcPts val="100"/>
              </a:spcBef>
            </a:pPr>
            <a:r>
              <a:rPr sz="1350" kern="0" spc="-25" dirty="0">
                <a:solidFill>
                  <a:sysClr val="windowText" lastClr="000000"/>
                </a:solidFill>
                <a:latin typeface="Times New Roman"/>
                <a:cs typeface="Times New Roman"/>
              </a:rPr>
              <a:t>I</a:t>
            </a:r>
            <a:r>
              <a:rPr sz="1575" kern="0" spc="-37" baseline="-15873" dirty="0">
                <a:solidFill>
                  <a:sysClr val="windowText" lastClr="000000"/>
                </a:solidFill>
                <a:latin typeface="Times New Roman"/>
                <a:cs typeface="Times New Roman"/>
              </a:rPr>
              <a:t>5</a:t>
            </a:r>
            <a:endParaRPr sz="1575" kern="0" baseline="-15873">
              <a:solidFill>
                <a:sysClr val="windowText" lastClr="000000"/>
              </a:solidFill>
              <a:latin typeface="Times New Roman"/>
              <a:cs typeface="Times New Roman"/>
            </a:endParaRPr>
          </a:p>
        </p:txBody>
      </p:sp>
      <p:sp>
        <p:nvSpPr>
          <p:cNvPr id="19" name="object 19"/>
          <p:cNvSpPr txBox="1"/>
          <p:nvPr/>
        </p:nvSpPr>
        <p:spPr>
          <a:xfrm>
            <a:off x="7889240" y="5367020"/>
            <a:ext cx="650240" cy="305212"/>
          </a:xfrm>
          <a:prstGeom prst="rect">
            <a:avLst/>
          </a:prstGeom>
          <a:ln w="18773">
            <a:solidFill>
              <a:srgbClr val="00FFFF"/>
            </a:solidFill>
          </a:ln>
        </p:spPr>
        <p:txBody>
          <a:bodyPr vert="horz" wrap="square" lIns="0" tIns="96520" rIns="0" bIns="0" rtlCol="0">
            <a:spAutoFit/>
          </a:bodyPr>
          <a:lstStyle/>
          <a:p>
            <a:pPr marR="2540" algn="ctr">
              <a:spcBef>
                <a:spcPts val="760"/>
              </a:spcBef>
            </a:pPr>
            <a:r>
              <a:rPr sz="1350" kern="0" spc="-25" dirty="0">
                <a:solidFill>
                  <a:sysClr val="windowText" lastClr="000000"/>
                </a:solidFill>
                <a:latin typeface="Times New Roman"/>
                <a:cs typeface="Times New Roman"/>
              </a:rPr>
              <a:t>D</a:t>
            </a:r>
            <a:r>
              <a:rPr sz="1575" kern="0" spc="-37" baseline="-23809" dirty="0">
                <a:solidFill>
                  <a:sysClr val="windowText" lastClr="000000"/>
                </a:solidFill>
                <a:latin typeface="Times New Roman"/>
                <a:cs typeface="Times New Roman"/>
              </a:rPr>
              <a:t>5</a:t>
            </a:r>
            <a:endParaRPr sz="1575" kern="0" baseline="-23809">
              <a:solidFill>
                <a:sysClr val="windowText" lastClr="000000"/>
              </a:solidFill>
              <a:latin typeface="Times New Roman"/>
              <a:cs typeface="Times New Roman"/>
            </a:endParaRPr>
          </a:p>
        </p:txBody>
      </p:sp>
      <p:sp>
        <p:nvSpPr>
          <p:cNvPr id="20" name="object 20"/>
          <p:cNvSpPr txBox="1"/>
          <p:nvPr/>
        </p:nvSpPr>
        <p:spPr>
          <a:xfrm>
            <a:off x="8507730" y="1816101"/>
            <a:ext cx="388620" cy="220573"/>
          </a:xfrm>
          <a:prstGeom prst="rect">
            <a:avLst/>
          </a:prstGeom>
        </p:spPr>
        <p:txBody>
          <a:bodyPr vert="horz" wrap="square" lIns="0" tIns="12700" rIns="0" bIns="0" rtlCol="0">
            <a:spAutoFit/>
          </a:bodyPr>
          <a:lstStyle/>
          <a:p>
            <a:pPr marL="12700">
              <a:spcBef>
                <a:spcPts val="100"/>
              </a:spcBef>
            </a:pPr>
            <a:r>
              <a:rPr sz="1350" kern="0" spc="-20" dirty="0">
                <a:solidFill>
                  <a:sysClr val="windowText" lastClr="000000"/>
                </a:solidFill>
                <a:latin typeface="Times New Roman"/>
                <a:cs typeface="Times New Roman"/>
              </a:rPr>
              <a:t>Time</a:t>
            </a:r>
            <a:endParaRPr sz="1350" kern="0">
              <a:solidFill>
                <a:sysClr val="windowText" lastClr="000000"/>
              </a:solidFill>
              <a:latin typeface="Times New Roman"/>
              <a:cs typeface="Times New Roman"/>
            </a:endParaRPr>
          </a:p>
        </p:txBody>
      </p:sp>
      <p:grpSp>
        <p:nvGrpSpPr>
          <p:cNvPr id="21" name="object 21"/>
          <p:cNvGrpSpPr/>
          <p:nvPr/>
        </p:nvGrpSpPr>
        <p:grpSpPr>
          <a:xfrm>
            <a:off x="7984491" y="1933713"/>
            <a:ext cx="431165" cy="76200"/>
            <a:chOff x="6460490" y="1933713"/>
            <a:chExt cx="431165" cy="76200"/>
          </a:xfrm>
        </p:grpSpPr>
        <p:pic>
          <p:nvPicPr>
            <p:cNvPr id="22" name="object 22"/>
            <p:cNvPicPr/>
            <p:nvPr/>
          </p:nvPicPr>
          <p:blipFill>
            <a:blip r:embed="rId2" cstate="print"/>
            <a:stretch>
              <a:fillRect/>
            </a:stretch>
          </p:blipFill>
          <p:spPr>
            <a:xfrm>
              <a:off x="6757173" y="1933713"/>
              <a:ext cx="134343" cy="75923"/>
            </a:xfrm>
            <a:prstGeom prst="rect">
              <a:avLst/>
            </a:prstGeom>
          </p:spPr>
        </p:pic>
        <p:sp>
          <p:nvSpPr>
            <p:cNvPr id="23" name="object 23"/>
            <p:cNvSpPr/>
            <p:nvPr/>
          </p:nvSpPr>
          <p:spPr>
            <a:xfrm>
              <a:off x="6460490" y="1982470"/>
              <a:ext cx="306070" cy="0"/>
            </a:xfrm>
            <a:custGeom>
              <a:avLst/>
              <a:gdLst/>
              <a:ahLst/>
              <a:cxnLst/>
              <a:rect l="l" t="t" r="r" b="b"/>
              <a:pathLst>
                <a:path w="306070">
                  <a:moveTo>
                    <a:pt x="306069" y="0"/>
                  </a:moveTo>
                  <a:lnTo>
                    <a:pt x="0" y="0"/>
                  </a:lnTo>
                </a:path>
              </a:pathLst>
            </a:custGeom>
            <a:ln w="18773">
              <a:solidFill>
                <a:srgbClr val="000000"/>
              </a:solidFill>
            </a:ln>
          </p:spPr>
          <p:txBody>
            <a:bodyPr wrap="square" lIns="0" tIns="0" rIns="0" bIns="0" rtlCol="0"/>
            <a:lstStyle/>
            <a:p>
              <a:endParaRPr kern="0">
                <a:solidFill>
                  <a:sysClr val="windowText" lastClr="000000"/>
                </a:solidFill>
              </a:endParaRPr>
            </a:p>
          </p:txBody>
        </p:sp>
      </p:grpSp>
      <p:sp>
        <p:nvSpPr>
          <p:cNvPr id="24" name="object 24"/>
          <p:cNvSpPr/>
          <p:nvPr/>
        </p:nvSpPr>
        <p:spPr>
          <a:xfrm>
            <a:off x="8539480" y="5807709"/>
            <a:ext cx="115570" cy="0"/>
          </a:xfrm>
          <a:custGeom>
            <a:avLst/>
            <a:gdLst/>
            <a:ahLst/>
            <a:cxnLst/>
            <a:rect l="l" t="t" r="r" b="b"/>
            <a:pathLst>
              <a:path w="115570">
                <a:moveTo>
                  <a:pt x="115570" y="0"/>
                </a:moveTo>
                <a:lnTo>
                  <a:pt x="0" y="0"/>
                </a:lnTo>
              </a:path>
            </a:pathLst>
          </a:custGeom>
          <a:ln w="18773">
            <a:solidFill>
              <a:srgbClr val="00FFFF"/>
            </a:solidFill>
          </a:ln>
        </p:spPr>
        <p:txBody>
          <a:bodyPr wrap="square" lIns="0" tIns="0" rIns="0" bIns="0" rtlCol="0"/>
          <a:lstStyle/>
          <a:p>
            <a:endParaRPr kern="0">
              <a:solidFill>
                <a:sysClr val="windowText" lastClr="000000"/>
              </a:solidFill>
            </a:endParaRPr>
          </a:p>
        </p:txBody>
      </p:sp>
      <p:sp>
        <p:nvSpPr>
          <p:cNvPr id="25" name="object 25"/>
          <p:cNvSpPr/>
          <p:nvPr/>
        </p:nvSpPr>
        <p:spPr>
          <a:xfrm>
            <a:off x="8539480" y="5367020"/>
            <a:ext cx="115570" cy="0"/>
          </a:xfrm>
          <a:custGeom>
            <a:avLst/>
            <a:gdLst/>
            <a:ahLst/>
            <a:cxnLst/>
            <a:rect l="l" t="t" r="r" b="b"/>
            <a:pathLst>
              <a:path w="115570">
                <a:moveTo>
                  <a:pt x="0" y="0"/>
                </a:moveTo>
                <a:lnTo>
                  <a:pt x="115570" y="0"/>
                </a:lnTo>
              </a:path>
            </a:pathLst>
          </a:custGeom>
          <a:ln w="18773">
            <a:solidFill>
              <a:srgbClr val="00FFFF"/>
            </a:solidFill>
          </a:ln>
        </p:spPr>
        <p:txBody>
          <a:bodyPr wrap="square" lIns="0" tIns="0" rIns="0" bIns="0" rtlCol="0"/>
          <a:lstStyle/>
          <a:p>
            <a:endParaRPr kern="0">
              <a:solidFill>
                <a:sysClr val="windowText" lastClr="000000"/>
              </a:solidFill>
            </a:endParaRPr>
          </a:p>
        </p:txBody>
      </p:sp>
      <p:sp>
        <p:nvSpPr>
          <p:cNvPr id="26" name="object 26"/>
          <p:cNvSpPr txBox="1"/>
          <p:nvPr/>
        </p:nvSpPr>
        <p:spPr>
          <a:xfrm>
            <a:off x="1804671" y="1517650"/>
            <a:ext cx="2775585" cy="299720"/>
          </a:xfrm>
          <a:prstGeom prst="rect">
            <a:avLst/>
          </a:prstGeom>
        </p:spPr>
        <p:txBody>
          <a:bodyPr vert="horz" wrap="square" lIns="0" tIns="12700" rIns="0" bIns="0" rtlCol="0">
            <a:spAutoFit/>
          </a:bodyPr>
          <a:lstStyle/>
          <a:p>
            <a:pPr marL="38100">
              <a:spcBef>
                <a:spcPts val="100"/>
              </a:spcBef>
            </a:pPr>
            <a:r>
              <a:rPr sz="2700" kern="0" baseline="-27777" dirty="0">
                <a:solidFill>
                  <a:sysClr val="windowText" lastClr="000000"/>
                </a:solidFill>
                <a:latin typeface="Arial"/>
                <a:cs typeface="Arial"/>
              </a:rPr>
              <a:t>Structural</a:t>
            </a:r>
            <a:r>
              <a:rPr sz="2700" kern="0" spc="52" baseline="-27777" dirty="0">
                <a:solidFill>
                  <a:sysClr val="windowText" lastClr="000000"/>
                </a:solidFill>
                <a:latin typeface="Arial"/>
                <a:cs typeface="Arial"/>
              </a:rPr>
              <a:t> </a:t>
            </a:r>
            <a:r>
              <a:rPr kern="0" dirty="0">
                <a:solidFill>
                  <a:sysClr val="windowText" lastClr="000000"/>
                </a:solidFill>
                <a:latin typeface="Arial"/>
                <a:cs typeface="Arial"/>
              </a:rPr>
              <a:t>Load</a:t>
            </a:r>
            <a:r>
              <a:rPr kern="0" spc="450" dirty="0">
                <a:solidFill>
                  <a:sysClr val="windowText" lastClr="000000"/>
                </a:solidFill>
                <a:latin typeface="Arial"/>
                <a:cs typeface="Arial"/>
              </a:rPr>
              <a:t> </a:t>
            </a:r>
            <a:r>
              <a:rPr kern="0" dirty="0">
                <a:solidFill>
                  <a:sysClr val="windowText" lastClr="000000"/>
                </a:solidFill>
                <a:latin typeface="Arial"/>
                <a:cs typeface="Arial"/>
              </a:rPr>
              <a:t>X(R1),</a:t>
            </a:r>
            <a:r>
              <a:rPr kern="0" spc="-15" dirty="0">
                <a:solidFill>
                  <a:sysClr val="windowText" lastClr="000000"/>
                </a:solidFill>
                <a:latin typeface="Arial"/>
                <a:cs typeface="Arial"/>
              </a:rPr>
              <a:t> </a:t>
            </a:r>
            <a:r>
              <a:rPr kern="0" spc="-25" dirty="0">
                <a:solidFill>
                  <a:sysClr val="windowText" lastClr="000000"/>
                </a:solidFill>
                <a:latin typeface="Arial"/>
                <a:cs typeface="Arial"/>
              </a:rPr>
              <a:t>R2</a:t>
            </a:r>
            <a:endParaRPr kern="0">
              <a:solidFill>
                <a:sysClr val="windowText" lastClr="000000"/>
              </a:solidFill>
              <a:latin typeface="Arial"/>
              <a:cs typeface="Arial"/>
            </a:endParaRPr>
          </a:p>
        </p:txBody>
      </p:sp>
      <p:sp>
        <p:nvSpPr>
          <p:cNvPr id="27" name="object 27"/>
          <p:cNvSpPr txBox="1"/>
          <p:nvPr/>
        </p:nvSpPr>
        <p:spPr>
          <a:xfrm>
            <a:off x="1830071" y="1908809"/>
            <a:ext cx="723265" cy="299720"/>
          </a:xfrm>
          <a:prstGeom prst="rect">
            <a:avLst/>
          </a:prstGeom>
        </p:spPr>
        <p:txBody>
          <a:bodyPr vert="horz" wrap="square" lIns="0" tIns="12700" rIns="0" bIns="0" rtlCol="0">
            <a:spAutoFit/>
          </a:bodyPr>
          <a:lstStyle/>
          <a:p>
            <a:pPr marL="12700">
              <a:spcBef>
                <a:spcPts val="100"/>
              </a:spcBef>
            </a:pPr>
            <a:r>
              <a:rPr kern="0" spc="-10" dirty="0">
                <a:solidFill>
                  <a:sysClr val="windowText" lastClr="000000"/>
                </a:solidFill>
                <a:latin typeface="Arial"/>
                <a:cs typeface="Arial"/>
              </a:rPr>
              <a:t>hazard</a:t>
            </a:r>
            <a:endParaRPr kern="0">
              <a:solidFill>
                <a:sysClr val="windowText" lastClr="000000"/>
              </a:solidFill>
              <a:latin typeface="Arial"/>
              <a:cs typeface="Arial"/>
            </a:endParaRPr>
          </a:p>
        </p:txBody>
      </p:sp>
      <p:sp>
        <p:nvSpPr>
          <p:cNvPr id="30" name="Footer Placeholder 29">
            <a:extLst>
              <a:ext uri="{FF2B5EF4-FFF2-40B4-BE49-F238E27FC236}">
                <a16:creationId xmlns:a16="http://schemas.microsoft.com/office/drawing/2014/main" id="{5E01AAFC-10FE-F9DA-F566-419CA87D8F82}"/>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31" name="Slide Number Placeholder 30">
            <a:extLst>
              <a:ext uri="{FF2B5EF4-FFF2-40B4-BE49-F238E27FC236}">
                <a16:creationId xmlns:a16="http://schemas.microsoft.com/office/drawing/2014/main" id="{E02B57F9-8541-91FA-F344-1D7316079078}"/>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144</a:t>
            </a:fld>
            <a:endParaRPr lang="en-US" kern="0">
              <a:solidFill>
                <a:prstClr val="black">
                  <a:tint val="75000"/>
                </a:prstClr>
              </a:solidFill>
            </a:endParaRPr>
          </a:p>
        </p:txBody>
      </p:sp>
    </p:spTree>
    <p:extLst>
      <p:ext uri="{BB962C8B-B14F-4D97-AF65-F5344CB8AC3E}">
        <p14:creationId xmlns:p14="http://schemas.microsoft.com/office/powerpoint/2010/main" val="41736575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106158"/>
            <a:ext cx="9389533" cy="1213153"/>
          </a:xfrm>
          <a:prstGeom prst="rect">
            <a:avLst/>
          </a:prstGeom>
        </p:spPr>
        <p:txBody>
          <a:bodyPr vert="horz" wrap="square" lIns="0" tIns="607060" rIns="0" bIns="0" rtlCol="0">
            <a:spAutoFit/>
          </a:bodyPr>
          <a:lstStyle/>
          <a:p>
            <a:pPr marL="12700">
              <a:spcBef>
                <a:spcPts val="100"/>
              </a:spcBef>
            </a:pPr>
            <a:r>
              <a:rPr dirty="0"/>
              <a:t>Pipeline</a:t>
            </a:r>
            <a:r>
              <a:rPr spc="-180" dirty="0"/>
              <a:t> </a:t>
            </a:r>
            <a:r>
              <a:rPr spc="-10" dirty="0"/>
              <a:t>Performance</a:t>
            </a:r>
          </a:p>
        </p:txBody>
      </p:sp>
      <p:sp>
        <p:nvSpPr>
          <p:cNvPr id="3" name="object 3"/>
          <p:cNvSpPr txBox="1"/>
          <p:nvPr/>
        </p:nvSpPr>
        <p:spPr>
          <a:xfrm>
            <a:off x="2020570" y="1755140"/>
            <a:ext cx="7837805" cy="4300536"/>
          </a:xfrm>
          <a:prstGeom prst="rect">
            <a:avLst/>
          </a:prstGeom>
        </p:spPr>
        <p:txBody>
          <a:bodyPr vert="horz" wrap="square" lIns="0" tIns="10160" rIns="0" bIns="0" rtlCol="0">
            <a:spAutoFit/>
          </a:bodyPr>
          <a:lstStyle/>
          <a:p>
            <a:pPr marL="382905" marR="259079" indent="-332740">
              <a:lnSpc>
                <a:spcPct val="100600"/>
              </a:lnSpc>
              <a:spcBef>
                <a:spcPts val="80"/>
              </a:spcBef>
              <a:buClr>
                <a:srgbClr val="330066"/>
              </a:buClr>
              <a:buSzPct val="69230"/>
              <a:buFont typeface="Calibri"/>
              <a:buChar char="●"/>
              <a:tabLst>
                <a:tab pos="382905" algn="l"/>
                <a:tab pos="384175" algn="l"/>
              </a:tabLst>
            </a:pPr>
            <a:r>
              <a:rPr sz="2600" kern="0" dirty="0">
                <a:solidFill>
                  <a:sysClr val="windowText" lastClr="000000"/>
                </a:solidFill>
                <a:latin typeface="Arial"/>
                <a:cs typeface="Arial"/>
              </a:rPr>
              <a:t>Again,</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pipelining</a:t>
            </a:r>
            <a:r>
              <a:rPr sz="2600" kern="0" spc="-55" dirty="0">
                <a:solidFill>
                  <a:sysClr val="windowText" lastClr="000000"/>
                </a:solidFill>
                <a:latin typeface="Arial"/>
                <a:cs typeface="Arial"/>
              </a:rPr>
              <a:t> </a:t>
            </a:r>
            <a:r>
              <a:rPr sz="2600" kern="0" dirty="0">
                <a:solidFill>
                  <a:sysClr val="windowText" lastClr="000000"/>
                </a:solidFill>
                <a:latin typeface="Arial"/>
                <a:cs typeface="Arial"/>
              </a:rPr>
              <a:t>does</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not</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result</a:t>
            </a:r>
            <a:r>
              <a:rPr sz="2600" kern="0" spc="-55" dirty="0">
                <a:solidFill>
                  <a:sysClr val="windowText" lastClr="000000"/>
                </a:solidFill>
                <a:latin typeface="Arial"/>
                <a:cs typeface="Arial"/>
              </a:rPr>
              <a:t> </a:t>
            </a:r>
            <a:r>
              <a:rPr sz="2600" kern="0" dirty="0">
                <a:solidFill>
                  <a:sysClr val="windowText" lastClr="000000"/>
                </a:solidFill>
                <a:latin typeface="Arial"/>
                <a:cs typeface="Arial"/>
              </a:rPr>
              <a:t>in</a:t>
            </a:r>
            <a:r>
              <a:rPr sz="2600" kern="0" spc="-55" dirty="0">
                <a:solidFill>
                  <a:sysClr val="windowText" lastClr="000000"/>
                </a:solidFill>
                <a:latin typeface="Arial"/>
                <a:cs typeface="Arial"/>
              </a:rPr>
              <a:t> </a:t>
            </a:r>
            <a:r>
              <a:rPr sz="2600" kern="0" spc="-10" dirty="0">
                <a:solidFill>
                  <a:sysClr val="windowText" lastClr="000000"/>
                </a:solidFill>
                <a:latin typeface="Arial"/>
                <a:cs typeface="Arial"/>
              </a:rPr>
              <a:t>individual </a:t>
            </a:r>
            <a:r>
              <a:rPr sz="2600" kern="0" dirty="0">
                <a:solidFill>
                  <a:sysClr val="windowText" lastClr="000000"/>
                </a:solidFill>
                <a:latin typeface="Arial"/>
                <a:cs typeface="Arial"/>
              </a:rPr>
              <a:t>instructions</a:t>
            </a:r>
            <a:r>
              <a:rPr sz="2600" kern="0" spc="-55" dirty="0">
                <a:solidFill>
                  <a:sysClr val="windowText" lastClr="000000"/>
                </a:solidFill>
                <a:latin typeface="Arial"/>
                <a:cs typeface="Arial"/>
              </a:rPr>
              <a:t> </a:t>
            </a:r>
            <a:r>
              <a:rPr sz="2600" kern="0" dirty="0">
                <a:solidFill>
                  <a:sysClr val="windowText" lastClr="000000"/>
                </a:solidFill>
                <a:latin typeface="Arial"/>
                <a:cs typeface="Arial"/>
              </a:rPr>
              <a:t>being</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executed</a:t>
            </a:r>
            <a:r>
              <a:rPr sz="2600" kern="0" spc="-55" dirty="0">
                <a:solidFill>
                  <a:sysClr val="windowText" lastClr="000000"/>
                </a:solidFill>
                <a:latin typeface="Arial"/>
                <a:cs typeface="Arial"/>
              </a:rPr>
              <a:t> </a:t>
            </a:r>
            <a:r>
              <a:rPr sz="2600" kern="0" dirty="0">
                <a:solidFill>
                  <a:sysClr val="windowText" lastClr="000000"/>
                </a:solidFill>
                <a:latin typeface="Arial"/>
                <a:cs typeface="Arial"/>
              </a:rPr>
              <a:t>faster;</a:t>
            </a:r>
            <a:r>
              <a:rPr sz="2600" kern="0" spc="-65" dirty="0">
                <a:solidFill>
                  <a:sysClr val="windowText" lastClr="000000"/>
                </a:solidFill>
                <a:latin typeface="Arial"/>
                <a:cs typeface="Arial"/>
              </a:rPr>
              <a:t> </a:t>
            </a:r>
            <a:r>
              <a:rPr sz="2600" kern="0" spc="-10" dirty="0">
                <a:solidFill>
                  <a:sysClr val="windowText" lastClr="000000"/>
                </a:solidFill>
                <a:latin typeface="Arial"/>
                <a:cs typeface="Arial"/>
              </a:rPr>
              <a:t>rather,</a:t>
            </a:r>
            <a:r>
              <a:rPr sz="2600" kern="0" spc="-125" dirty="0">
                <a:solidFill>
                  <a:sysClr val="windowText" lastClr="000000"/>
                </a:solidFill>
                <a:latin typeface="Arial"/>
                <a:cs typeface="Arial"/>
              </a:rPr>
              <a:t> </a:t>
            </a:r>
            <a:r>
              <a:rPr sz="2600" kern="0" dirty="0">
                <a:solidFill>
                  <a:sysClr val="windowText" lastClr="000000"/>
                </a:solidFill>
                <a:latin typeface="Arial"/>
                <a:cs typeface="Arial"/>
              </a:rPr>
              <a:t>it</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is</a:t>
            </a:r>
            <a:r>
              <a:rPr sz="2600" kern="0" spc="-55" dirty="0">
                <a:solidFill>
                  <a:sysClr val="windowText" lastClr="000000"/>
                </a:solidFill>
                <a:latin typeface="Arial"/>
                <a:cs typeface="Arial"/>
              </a:rPr>
              <a:t> </a:t>
            </a:r>
            <a:r>
              <a:rPr sz="2600" kern="0" spc="-25" dirty="0">
                <a:solidFill>
                  <a:sysClr val="windowText" lastClr="000000"/>
                </a:solidFill>
                <a:latin typeface="Arial"/>
                <a:cs typeface="Arial"/>
              </a:rPr>
              <a:t>the </a:t>
            </a:r>
            <a:r>
              <a:rPr sz="2600" kern="0" dirty="0">
                <a:solidFill>
                  <a:sysClr val="windowText" lastClr="000000"/>
                </a:solidFill>
                <a:latin typeface="Arial"/>
                <a:cs typeface="Arial"/>
              </a:rPr>
              <a:t>throughput</a:t>
            </a:r>
            <a:r>
              <a:rPr sz="2600" kern="0" spc="-80" dirty="0">
                <a:solidFill>
                  <a:sysClr val="windowText" lastClr="000000"/>
                </a:solidFill>
                <a:latin typeface="Arial"/>
                <a:cs typeface="Arial"/>
              </a:rPr>
              <a:t> </a:t>
            </a:r>
            <a:r>
              <a:rPr sz="2600" kern="0" dirty="0">
                <a:solidFill>
                  <a:sysClr val="windowText" lastClr="000000"/>
                </a:solidFill>
                <a:latin typeface="Arial"/>
                <a:cs typeface="Arial"/>
              </a:rPr>
              <a:t>that</a:t>
            </a:r>
            <a:r>
              <a:rPr sz="2600" kern="0" spc="-80" dirty="0">
                <a:solidFill>
                  <a:sysClr val="windowText" lastClr="000000"/>
                </a:solidFill>
                <a:latin typeface="Arial"/>
                <a:cs typeface="Arial"/>
              </a:rPr>
              <a:t> </a:t>
            </a:r>
            <a:r>
              <a:rPr sz="2600" kern="0" spc="-10" dirty="0">
                <a:solidFill>
                  <a:sysClr val="windowText" lastClr="000000"/>
                </a:solidFill>
                <a:latin typeface="Arial"/>
                <a:cs typeface="Arial"/>
              </a:rPr>
              <a:t>increases.</a:t>
            </a:r>
            <a:endParaRPr sz="2600" kern="0">
              <a:solidFill>
                <a:sysClr val="windowText" lastClr="000000"/>
              </a:solidFill>
              <a:latin typeface="Arial"/>
              <a:cs typeface="Arial"/>
            </a:endParaRPr>
          </a:p>
          <a:p>
            <a:pPr marL="382905" marR="901065" indent="-332740">
              <a:lnSpc>
                <a:spcPct val="100299"/>
              </a:lnSpc>
              <a:spcBef>
                <a:spcPts val="660"/>
              </a:spcBef>
              <a:buClr>
                <a:srgbClr val="330066"/>
              </a:buClr>
              <a:buSzPct val="69230"/>
              <a:buFont typeface="Calibri"/>
              <a:buChar char="●"/>
              <a:tabLst>
                <a:tab pos="382905" algn="l"/>
                <a:tab pos="384175" algn="l"/>
              </a:tabLst>
            </a:pPr>
            <a:r>
              <a:rPr sz="2600" kern="0" dirty="0">
                <a:solidFill>
                  <a:sysClr val="windowText" lastClr="000000"/>
                </a:solidFill>
                <a:latin typeface="Arial"/>
                <a:cs typeface="Arial"/>
              </a:rPr>
              <a:t>Throughput</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is</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measured</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by</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the</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rate</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at</a:t>
            </a:r>
            <a:r>
              <a:rPr sz="2600" kern="0" spc="-45" dirty="0">
                <a:solidFill>
                  <a:sysClr val="windowText" lastClr="000000"/>
                </a:solidFill>
                <a:latin typeface="Arial"/>
                <a:cs typeface="Arial"/>
              </a:rPr>
              <a:t> </a:t>
            </a:r>
            <a:r>
              <a:rPr sz="2600" kern="0" spc="-10" dirty="0">
                <a:solidFill>
                  <a:sysClr val="windowText" lastClr="000000"/>
                </a:solidFill>
                <a:latin typeface="Arial"/>
                <a:cs typeface="Arial"/>
              </a:rPr>
              <a:t>which </a:t>
            </a:r>
            <a:r>
              <a:rPr sz="2600" kern="0" dirty="0">
                <a:solidFill>
                  <a:sysClr val="windowText" lastClr="000000"/>
                </a:solidFill>
                <a:latin typeface="Arial"/>
                <a:cs typeface="Arial"/>
              </a:rPr>
              <a:t>instruction</a:t>
            </a:r>
            <a:r>
              <a:rPr sz="2600" kern="0" spc="-65" dirty="0">
                <a:solidFill>
                  <a:sysClr val="windowText" lastClr="000000"/>
                </a:solidFill>
                <a:latin typeface="Arial"/>
                <a:cs typeface="Arial"/>
              </a:rPr>
              <a:t> </a:t>
            </a:r>
            <a:r>
              <a:rPr sz="2600" kern="0" dirty="0">
                <a:solidFill>
                  <a:sysClr val="windowText" lastClr="000000"/>
                </a:solidFill>
                <a:latin typeface="Arial"/>
                <a:cs typeface="Arial"/>
              </a:rPr>
              <a:t>execution</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is</a:t>
            </a:r>
            <a:r>
              <a:rPr sz="2600" kern="0" spc="-60" dirty="0">
                <a:solidFill>
                  <a:sysClr val="windowText" lastClr="000000"/>
                </a:solidFill>
                <a:latin typeface="Arial"/>
                <a:cs typeface="Arial"/>
              </a:rPr>
              <a:t> </a:t>
            </a:r>
            <a:r>
              <a:rPr sz="2600" kern="0" spc="-10" dirty="0">
                <a:solidFill>
                  <a:sysClr val="windowText" lastClr="000000"/>
                </a:solidFill>
                <a:latin typeface="Arial"/>
                <a:cs typeface="Arial"/>
              </a:rPr>
              <a:t>completed.</a:t>
            </a:r>
            <a:endParaRPr sz="2600" kern="0">
              <a:solidFill>
                <a:sysClr val="windowText" lastClr="000000"/>
              </a:solidFill>
              <a:latin typeface="Arial"/>
              <a:cs typeface="Arial"/>
            </a:endParaRPr>
          </a:p>
          <a:p>
            <a:pPr marL="382905" marR="1030605" indent="-332740">
              <a:lnSpc>
                <a:spcPct val="100600"/>
              </a:lnSpc>
              <a:spcBef>
                <a:spcPts val="650"/>
              </a:spcBef>
              <a:buClr>
                <a:srgbClr val="330066"/>
              </a:buClr>
              <a:buSzPct val="69230"/>
              <a:buFont typeface="Calibri"/>
              <a:buChar char="●"/>
              <a:tabLst>
                <a:tab pos="382905" algn="l"/>
                <a:tab pos="384175" algn="l"/>
              </a:tabLst>
            </a:pPr>
            <a:r>
              <a:rPr sz="2600" kern="0" dirty="0">
                <a:solidFill>
                  <a:sysClr val="windowText" lastClr="000000"/>
                </a:solidFill>
                <a:latin typeface="Arial"/>
                <a:cs typeface="Arial"/>
              </a:rPr>
              <a:t>Pipeline</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stall</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causes</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degradation</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in</a:t>
            </a:r>
            <a:r>
              <a:rPr sz="2600" kern="0" spc="-45" dirty="0">
                <a:solidFill>
                  <a:sysClr val="windowText" lastClr="000000"/>
                </a:solidFill>
                <a:latin typeface="Arial"/>
                <a:cs typeface="Arial"/>
              </a:rPr>
              <a:t> </a:t>
            </a:r>
            <a:r>
              <a:rPr sz="2600" kern="0" spc="-10" dirty="0">
                <a:solidFill>
                  <a:sysClr val="windowText" lastClr="000000"/>
                </a:solidFill>
                <a:latin typeface="Arial"/>
                <a:cs typeface="Arial"/>
              </a:rPr>
              <a:t>pipeline performance.</a:t>
            </a:r>
            <a:endParaRPr sz="2600" kern="0">
              <a:solidFill>
                <a:sysClr val="windowText" lastClr="000000"/>
              </a:solidFill>
              <a:latin typeface="Arial"/>
              <a:cs typeface="Arial"/>
            </a:endParaRPr>
          </a:p>
          <a:p>
            <a:pPr marL="382905" marR="43180" indent="-332740">
              <a:lnSpc>
                <a:spcPct val="100499"/>
              </a:lnSpc>
              <a:spcBef>
                <a:spcPts val="655"/>
              </a:spcBef>
              <a:buClr>
                <a:srgbClr val="330066"/>
              </a:buClr>
              <a:buSzPct val="69230"/>
              <a:buFont typeface="Calibri"/>
              <a:buChar char="●"/>
              <a:tabLst>
                <a:tab pos="382905" algn="l"/>
                <a:tab pos="384175" algn="l"/>
              </a:tabLst>
            </a:pPr>
            <a:r>
              <a:rPr sz="2600" kern="0" dirty="0">
                <a:solidFill>
                  <a:sysClr val="windowText" lastClr="000000"/>
                </a:solidFill>
                <a:latin typeface="Arial"/>
                <a:cs typeface="Arial"/>
              </a:rPr>
              <a:t>We</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need</a:t>
            </a:r>
            <a:r>
              <a:rPr sz="2600" kern="0" spc="-30"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identify</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all</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hazards</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that</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may</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cause</a:t>
            </a:r>
            <a:r>
              <a:rPr sz="2600" kern="0" spc="-40" dirty="0">
                <a:solidFill>
                  <a:sysClr val="windowText" lastClr="000000"/>
                </a:solidFill>
                <a:latin typeface="Arial"/>
                <a:cs typeface="Arial"/>
              </a:rPr>
              <a:t> </a:t>
            </a:r>
            <a:r>
              <a:rPr sz="2600" kern="0" spc="-25" dirty="0">
                <a:solidFill>
                  <a:sysClr val="windowText" lastClr="000000"/>
                </a:solidFill>
                <a:latin typeface="Arial"/>
                <a:cs typeface="Arial"/>
              </a:rPr>
              <a:t>the </a:t>
            </a:r>
            <a:r>
              <a:rPr sz="2600" kern="0" dirty="0">
                <a:solidFill>
                  <a:sysClr val="windowText" lastClr="000000"/>
                </a:solidFill>
                <a:latin typeface="Arial"/>
                <a:cs typeface="Arial"/>
              </a:rPr>
              <a:t>pipeline</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stall</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and</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find</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ways</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30" dirty="0">
                <a:solidFill>
                  <a:sysClr val="windowText" lastClr="000000"/>
                </a:solidFill>
                <a:latin typeface="Arial"/>
                <a:cs typeface="Arial"/>
              </a:rPr>
              <a:t> </a:t>
            </a:r>
            <a:r>
              <a:rPr sz="2600" kern="0" dirty="0">
                <a:solidFill>
                  <a:sysClr val="windowText" lastClr="000000"/>
                </a:solidFill>
                <a:latin typeface="Arial"/>
                <a:cs typeface="Arial"/>
              </a:rPr>
              <a:t>minimize</a:t>
            </a:r>
            <a:r>
              <a:rPr sz="2600" kern="0" spc="-40" dirty="0">
                <a:solidFill>
                  <a:sysClr val="windowText" lastClr="000000"/>
                </a:solidFill>
                <a:latin typeface="Arial"/>
                <a:cs typeface="Arial"/>
              </a:rPr>
              <a:t> </a:t>
            </a:r>
            <a:r>
              <a:rPr sz="2600" kern="0" spc="-10" dirty="0">
                <a:solidFill>
                  <a:sysClr val="windowText" lastClr="000000"/>
                </a:solidFill>
                <a:latin typeface="Arial"/>
                <a:cs typeface="Arial"/>
              </a:rPr>
              <a:t>their impact.</a:t>
            </a:r>
            <a:endParaRPr sz="26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70ED4FD6-FF00-4888-88D3-A4B77FA964F0}"/>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7478C892-F2D6-EAEE-FB8A-324DF39D9731}"/>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145</a:t>
            </a:fld>
            <a:endParaRPr lang="en-US" kern="0">
              <a:solidFill>
                <a:prstClr val="black">
                  <a:tint val="75000"/>
                </a:prstClr>
              </a:solidFill>
            </a:endParaRPr>
          </a:p>
        </p:txBody>
      </p:sp>
    </p:spTree>
    <p:extLst>
      <p:ext uri="{BB962C8B-B14F-4D97-AF65-F5344CB8AC3E}">
        <p14:creationId xmlns:p14="http://schemas.microsoft.com/office/powerpoint/2010/main" val="233232913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DB855-2BC9-2157-F5BC-ED5B63A55E58}"/>
              </a:ext>
            </a:extLst>
          </p:cNvPr>
          <p:cNvSpPr>
            <a:spLocks noGrp="1"/>
          </p:cNvSpPr>
          <p:nvPr>
            <p:ph type="title"/>
          </p:nvPr>
        </p:nvSpPr>
        <p:spPr>
          <a:xfrm>
            <a:off x="1401233" y="2828835"/>
            <a:ext cx="9389533" cy="1031051"/>
          </a:xfrm>
        </p:spPr>
        <p:txBody>
          <a:bodyPr>
            <a:normAutofit fontScale="90000"/>
          </a:bodyPr>
          <a:lstStyle/>
          <a:p>
            <a:pPr algn="ctr"/>
            <a:r>
              <a:rPr lang="en-US" dirty="0"/>
              <a:t>Week 10</a:t>
            </a:r>
            <a:br>
              <a:rPr lang="en-US" dirty="0"/>
            </a:br>
            <a:r>
              <a:rPr lang="en-US" sz="2800" dirty="0"/>
              <a:t>Slides 146-153</a:t>
            </a:r>
            <a:endParaRPr lang="en-US" dirty="0"/>
          </a:p>
        </p:txBody>
      </p:sp>
      <p:sp>
        <p:nvSpPr>
          <p:cNvPr id="5" name="Footer Placeholder 4">
            <a:extLst>
              <a:ext uri="{FF2B5EF4-FFF2-40B4-BE49-F238E27FC236}">
                <a16:creationId xmlns:a16="http://schemas.microsoft.com/office/drawing/2014/main" id="{C40DB351-6B84-3DB9-CCE5-25B7E32DEEE4}"/>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5F089824-44A2-5CFC-06CE-2059BB106F68}"/>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146</a:t>
            </a:fld>
            <a:endParaRPr lang="en-US" kern="0">
              <a:solidFill>
                <a:prstClr val="black">
                  <a:tint val="75000"/>
                </a:prstClr>
              </a:solidFill>
            </a:endParaRPr>
          </a:p>
        </p:txBody>
      </p:sp>
    </p:spTree>
    <p:extLst>
      <p:ext uri="{BB962C8B-B14F-4D97-AF65-F5344CB8AC3E}">
        <p14:creationId xmlns:p14="http://schemas.microsoft.com/office/powerpoint/2010/main" val="173657923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3473" y="1719972"/>
            <a:ext cx="4565053" cy="677621"/>
          </a:xfrm>
          <a:prstGeom prst="rect">
            <a:avLst/>
          </a:prstGeom>
        </p:spPr>
        <p:txBody>
          <a:bodyPr vert="horz" wrap="square" lIns="0" tIns="12700" rIns="0" bIns="0" rtlCol="0">
            <a:spAutoFit/>
          </a:bodyPr>
          <a:lstStyle/>
          <a:p>
            <a:pPr marL="12700">
              <a:spcBef>
                <a:spcPts val="100"/>
              </a:spcBef>
            </a:pPr>
            <a:r>
              <a:rPr sz="4800" dirty="0"/>
              <a:t>Data</a:t>
            </a:r>
            <a:r>
              <a:rPr sz="4800" spc="-120" dirty="0"/>
              <a:t> </a:t>
            </a:r>
            <a:r>
              <a:rPr sz="4800" spc="-10" dirty="0"/>
              <a:t>Hazards</a:t>
            </a:r>
            <a:endParaRPr sz="4800" dirty="0"/>
          </a:p>
        </p:txBody>
      </p:sp>
      <p:sp>
        <p:nvSpPr>
          <p:cNvPr id="5" name="Footer Placeholder 4">
            <a:extLst>
              <a:ext uri="{FF2B5EF4-FFF2-40B4-BE49-F238E27FC236}">
                <a16:creationId xmlns:a16="http://schemas.microsoft.com/office/drawing/2014/main" id="{F28169BD-8037-E850-5204-D44C6D06A8BA}"/>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2B5C5DD7-9DE5-E5B0-0E40-3D4B767DD5E2}"/>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147</a:t>
            </a:fld>
            <a:endParaRPr lang="en-US" kern="0">
              <a:solidFill>
                <a:prstClr val="black">
                  <a:tint val="75000"/>
                </a:prstClr>
              </a:solidFill>
            </a:endParaRPr>
          </a:p>
        </p:txBody>
      </p:sp>
    </p:spTree>
    <p:extLst>
      <p:ext uri="{BB962C8B-B14F-4D97-AF65-F5344CB8AC3E}">
        <p14:creationId xmlns:p14="http://schemas.microsoft.com/office/powerpoint/2010/main" val="76278279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87275" y="62027"/>
            <a:ext cx="9389533" cy="1213153"/>
          </a:xfrm>
          <a:prstGeom prst="rect">
            <a:avLst/>
          </a:prstGeom>
        </p:spPr>
        <p:txBody>
          <a:bodyPr vert="horz" wrap="square" lIns="0" tIns="607060" rIns="0" bIns="0" rtlCol="0">
            <a:spAutoFit/>
          </a:bodyPr>
          <a:lstStyle/>
          <a:p>
            <a:pPr marL="12700">
              <a:spcBef>
                <a:spcPts val="100"/>
              </a:spcBef>
            </a:pPr>
            <a:r>
              <a:rPr dirty="0"/>
              <a:t>Data</a:t>
            </a:r>
            <a:r>
              <a:rPr spc="-95" dirty="0"/>
              <a:t> </a:t>
            </a:r>
            <a:r>
              <a:rPr spc="-10" dirty="0"/>
              <a:t>Hazards</a:t>
            </a:r>
          </a:p>
        </p:txBody>
      </p:sp>
      <p:sp>
        <p:nvSpPr>
          <p:cNvPr id="3" name="object 3"/>
          <p:cNvSpPr txBox="1"/>
          <p:nvPr/>
        </p:nvSpPr>
        <p:spPr>
          <a:xfrm>
            <a:off x="2058669" y="1784350"/>
            <a:ext cx="209550" cy="235962"/>
          </a:xfrm>
          <a:prstGeom prst="rect">
            <a:avLst/>
          </a:prstGeom>
        </p:spPr>
        <p:txBody>
          <a:bodyPr vert="horz" wrap="square" lIns="0" tIns="12700" rIns="0" bIns="0" rtlCol="0">
            <a:spAutoFit/>
          </a:bodyPr>
          <a:lstStyle/>
          <a:p>
            <a:pPr marL="12700">
              <a:spcBef>
                <a:spcPts val="100"/>
              </a:spcBef>
            </a:pPr>
            <a:r>
              <a:rPr sz="1450" kern="0" spc="51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4" name="object 4"/>
          <p:cNvSpPr txBox="1"/>
          <p:nvPr/>
        </p:nvSpPr>
        <p:spPr>
          <a:xfrm>
            <a:off x="2388870" y="1755139"/>
            <a:ext cx="7586345" cy="4310380"/>
          </a:xfrm>
          <a:prstGeom prst="rect">
            <a:avLst/>
          </a:prstGeom>
        </p:spPr>
        <p:txBody>
          <a:bodyPr vert="horz" wrap="square" lIns="0" tIns="73660" rIns="0" bIns="0" rtlCol="0">
            <a:spAutoFit/>
          </a:bodyPr>
          <a:lstStyle/>
          <a:p>
            <a:pPr marL="12700" marR="5080">
              <a:lnSpc>
                <a:spcPts val="2000"/>
              </a:lnSpc>
              <a:spcBef>
                <a:spcPts val="580"/>
              </a:spcBef>
            </a:pPr>
            <a:r>
              <a:rPr sz="2050" kern="0" dirty="0">
                <a:solidFill>
                  <a:sysClr val="windowText" lastClr="000000"/>
                </a:solidFill>
                <a:latin typeface="Arial"/>
                <a:cs typeface="Arial"/>
              </a:rPr>
              <a:t>We</a:t>
            </a:r>
            <a:r>
              <a:rPr sz="2050" kern="0" spc="25" dirty="0">
                <a:solidFill>
                  <a:sysClr val="windowText" lastClr="000000"/>
                </a:solidFill>
                <a:latin typeface="Arial"/>
                <a:cs typeface="Arial"/>
              </a:rPr>
              <a:t> </a:t>
            </a:r>
            <a:r>
              <a:rPr sz="2050" kern="0" dirty="0">
                <a:solidFill>
                  <a:sysClr val="windowText" lastClr="000000"/>
                </a:solidFill>
                <a:latin typeface="Arial"/>
                <a:cs typeface="Arial"/>
              </a:rPr>
              <a:t>must</a:t>
            </a:r>
            <a:r>
              <a:rPr sz="2050" kern="0" spc="60" dirty="0">
                <a:solidFill>
                  <a:sysClr val="windowText" lastClr="000000"/>
                </a:solidFill>
                <a:latin typeface="Arial"/>
                <a:cs typeface="Arial"/>
              </a:rPr>
              <a:t> </a:t>
            </a:r>
            <a:r>
              <a:rPr sz="2050" kern="0" dirty="0">
                <a:solidFill>
                  <a:sysClr val="windowText" lastClr="000000"/>
                </a:solidFill>
                <a:latin typeface="Arial"/>
                <a:cs typeface="Arial"/>
              </a:rPr>
              <a:t>ensure</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that</a:t>
            </a:r>
            <a:r>
              <a:rPr sz="2050" kern="0" spc="55" dirty="0">
                <a:solidFill>
                  <a:sysClr val="windowText" lastClr="000000"/>
                </a:solidFill>
                <a:latin typeface="Arial"/>
                <a:cs typeface="Arial"/>
              </a:rPr>
              <a:t> </a:t>
            </a:r>
            <a:r>
              <a:rPr sz="2050" kern="0" dirty="0">
                <a:solidFill>
                  <a:sysClr val="windowText" lastClr="000000"/>
                </a:solidFill>
                <a:latin typeface="Arial"/>
                <a:cs typeface="Arial"/>
              </a:rPr>
              <a:t>the</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results</a:t>
            </a:r>
            <a:r>
              <a:rPr sz="2050" kern="0" spc="60" dirty="0">
                <a:solidFill>
                  <a:sysClr val="windowText" lastClr="000000"/>
                </a:solidFill>
                <a:latin typeface="Arial"/>
                <a:cs typeface="Arial"/>
              </a:rPr>
              <a:t> </a:t>
            </a:r>
            <a:r>
              <a:rPr sz="2050" kern="0" dirty="0">
                <a:solidFill>
                  <a:sysClr val="windowText" lastClr="000000"/>
                </a:solidFill>
                <a:latin typeface="Arial"/>
                <a:cs typeface="Arial"/>
              </a:rPr>
              <a:t>obtained</a:t>
            </a:r>
            <a:r>
              <a:rPr sz="2050" kern="0" spc="65" dirty="0">
                <a:solidFill>
                  <a:sysClr val="windowText" lastClr="000000"/>
                </a:solidFill>
                <a:latin typeface="Arial"/>
                <a:cs typeface="Arial"/>
              </a:rPr>
              <a:t> </a:t>
            </a:r>
            <a:r>
              <a:rPr sz="2050" kern="0" dirty="0">
                <a:solidFill>
                  <a:sysClr val="windowText" lastClr="000000"/>
                </a:solidFill>
                <a:latin typeface="Arial"/>
                <a:cs typeface="Arial"/>
              </a:rPr>
              <a:t>when</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instructions</a:t>
            </a:r>
            <a:r>
              <a:rPr sz="2050" kern="0" spc="65" dirty="0">
                <a:solidFill>
                  <a:sysClr val="windowText" lastClr="000000"/>
                </a:solidFill>
                <a:latin typeface="Arial"/>
                <a:cs typeface="Arial"/>
              </a:rPr>
              <a:t> </a:t>
            </a:r>
            <a:r>
              <a:rPr sz="2050" kern="0" spc="-25" dirty="0">
                <a:solidFill>
                  <a:sysClr val="windowText" lastClr="000000"/>
                </a:solidFill>
                <a:latin typeface="Arial"/>
                <a:cs typeface="Arial"/>
              </a:rPr>
              <a:t>are </a:t>
            </a:r>
            <a:r>
              <a:rPr sz="2050" kern="0" dirty="0">
                <a:solidFill>
                  <a:sysClr val="windowText" lastClr="000000"/>
                </a:solidFill>
                <a:latin typeface="Arial"/>
                <a:cs typeface="Arial"/>
              </a:rPr>
              <a:t>executed</a:t>
            </a:r>
            <a:r>
              <a:rPr sz="2050" kern="0" spc="65" dirty="0">
                <a:solidFill>
                  <a:sysClr val="windowText" lastClr="000000"/>
                </a:solidFill>
                <a:latin typeface="Arial"/>
                <a:cs typeface="Arial"/>
              </a:rPr>
              <a:t> </a:t>
            </a:r>
            <a:r>
              <a:rPr sz="2050" kern="0" dirty="0">
                <a:solidFill>
                  <a:sysClr val="windowText" lastClr="000000"/>
                </a:solidFill>
                <a:latin typeface="Arial"/>
                <a:cs typeface="Arial"/>
              </a:rPr>
              <a:t>in</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a</a:t>
            </a:r>
            <a:r>
              <a:rPr sz="2050" kern="0" spc="65" dirty="0">
                <a:solidFill>
                  <a:sysClr val="windowText" lastClr="000000"/>
                </a:solidFill>
                <a:latin typeface="Arial"/>
                <a:cs typeface="Arial"/>
              </a:rPr>
              <a:t> </a:t>
            </a:r>
            <a:r>
              <a:rPr sz="2050" kern="0" dirty="0">
                <a:solidFill>
                  <a:sysClr val="windowText" lastClr="000000"/>
                </a:solidFill>
                <a:latin typeface="Arial"/>
                <a:cs typeface="Arial"/>
              </a:rPr>
              <a:t>pipelined</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processor</a:t>
            </a:r>
            <a:r>
              <a:rPr sz="2050" kern="0" spc="60" dirty="0">
                <a:solidFill>
                  <a:sysClr val="windowText" lastClr="000000"/>
                </a:solidFill>
                <a:latin typeface="Arial"/>
                <a:cs typeface="Arial"/>
              </a:rPr>
              <a:t> </a:t>
            </a:r>
            <a:r>
              <a:rPr sz="2050" kern="0" dirty="0">
                <a:solidFill>
                  <a:sysClr val="windowText" lastClr="000000"/>
                </a:solidFill>
                <a:latin typeface="Arial"/>
                <a:cs typeface="Arial"/>
              </a:rPr>
              <a:t>are</a:t>
            </a:r>
            <a:r>
              <a:rPr sz="2050" kern="0" spc="65" dirty="0">
                <a:solidFill>
                  <a:sysClr val="windowText" lastClr="000000"/>
                </a:solidFill>
                <a:latin typeface="Arial"/>
                <a:cs typeface="Arial"/>
              </a:rPr>
              <a:t> </a:t>
            </a:r>
            <a:r>
              <a:rPr sz="2050" kern="0" dirty="0">
                <a:solidFill>
                  <a:sysClr val="windowText" lastClr="000000"/>
                </a:solidFill>
                <a:latin typeface="Arial"/>
                <a:cs typeface="Arial"/>
              </a:rPr>
              <a:t>identical</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to</a:t>
            </a:r>
            <a:r>
              <a:rPr sz="2050" kern="0" spc="65" dirty="0">
                <a:solidFill>
                  <a:sysClr val="windowText" lastClr="000000"/>
                </a:solidFill>
                <a:latin typeface="Arial"/>
                <a:cs typeface="Arial"/>
              </a:rPr>
              <a:t> </a:t>
            </a:r>
            <a:r>
              <a:rPr sz="2050" kern="0" dirty="0">
                <a:solidFill>
                  <a:sysClr val="windowText" lastClr="000000"/>
                </a:solidFill>
                <a:latin typeface="Arial"/>
                <a:cs typeface="Arial"/>
              </a:rPr>
              <a:t>those</a:t>
            </a:r>
            <a:r>
              <a:rPr sz="2050" kern="0" spc="65" dirty="0">
                <a:solidFill>
                  <a:sysClr val="windowText" lastClr="000000"/>
                </a:solidFill>
                <a:latin typeface="Arial"/>
                <a:cs typeface="Arial"/>
              </a:rPr>
              <a:t> </a:t>
            </a:r>
            <a:r>
              <a:rPr sz="2050" kern="0" spc="-10" dirty="0">
                <a:solidFill>
                  <a:sysClr val="windowText" lastClr="000000"/>
                </a:solidFill>
                <a:latin typeface="Arial"/>
                <a:cs typeface="Arial"/>
              </a:rPr>
              <a:t>obtained </a:t>
            </a:r>
            <a:r>
              <a:rPr sz="2050" kern="0" dirty="0">
                <a:solidFill>
                  <a:sysClr val="windowText" lastClr="000000"/>
                </a:solidFill>
                <a:latin typeface="Arial"/>
                <a:cs typeface="Arial"/>
              </a:rPr>
              <a:t>when</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the</a:t>
            </a:r>
            <a:r>
              <a:rPr sz="2050" kern="0" spc="75" dirty="0">
                <a:solidFill>
                  <a:sysClr val="windowText" lastClr="000000"/>
                </a:solidFill>
                <a:latin typeface="Arial"/>
                <a:cs typeface="Arial"/>
              </a:rPr>
              <a:t> </a:t>
            </a:r>
            <a:r>
              <a:rPr sz="2050" kern="0" dirty="0">
                <a:solidFill>
                  <a:sysClr val="windowText" lastClr="000000"/>
                </a:solidFill>
                <a:latin typeface="Arial"/>
                <a:cs typeface="Arial"/>
              </a:rPr>
              <a:t>same</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instructions</a:t>
            </a:r>
            <a:r>
              <a:rPr sz="2050" kern="0" spc="65" dirty="0">
                <a:solidFill>
                  <a:sysClr val="windowText" lastClr="000000"/>
                </a:solidFill>
                <a:latin typeface="Arial"/>
                <a:cs typeface="Arial"/>
              </a:rPr>
              <a:t> </a:t>
            </a:r>
            <a:r>
              <a:rPr sz="2050" kern="0" dirty="0">
                <a:solidFill>
                  <a:sysClr val="windowText" lastClr="000000"/>
                </a:solidFill>
                <a:latin typeface="Arial"/>
                <a:cs typeface="Arial"/>
              </a:rPr>
              <a:t>are</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executed</a:t>
            </a:r>
            <a:r>
              <a:rPr sz="2050" kern="0" spc="70" dirty="0">
                <a:solidFill>
                  <a:sysClr val="windowText" lastClr="000000"/>
                </a:solidFill>
                <a:latin typeface="Arial"/>
                <a:cs typeface="Arial"/>
              </a:rPr>
              <a:t> </a:t>
            </a:r>
            <a:r>
              <a:rPr sz="2050" kern="0" spc="-10" dirty="0">
                <a:solidFill>
                  <a:sysClr val="windowText" lastClr="000000"/>
                </a:solidFill>
                <a:latin typeface="Arial"/>
                <a:cs typeface="Arial"/>
              </a:rPr>
              <a:t>sequentially.</a:t>
            </a:r>
            <a:endParaRPr sz="2050" kern="0">
              <a:solidFill>
                <a:sysClr val="windowText" lastClr="000000"/>
              </a:solidFill>
              <a:latin typeface="Arial"/>
              <a:cs typeface="Arial"/>
            </a:endParaRPr>
          </a:p>
          <a:p>
            <a:pPr marL="12700">
              <a:spcBef>
                <a:spcPts val="80"/>
              </a:spcBef>
            </a:pPr>
            <a:r>
              <a:rPr sz="2050" kern="0" dirty="0">
                <a:solidFill>
                  <a:sysClr val="windowText" lastClr="000000"/>
                </a:solidFill>
                <a:latin typeface="Arial"/>
                <a:cs typeface="Arial"/>
              </a:rPr>
              <a:t>Hazard</a:t>
            </a:r>
            <a:r>
              <a:rPr sz="2050" kern="0" spc="65" dirty="0">
                <a:solidFill>
                  <a:sysClr val="windowText" lastClr="000000"/>
                </a:solidFill>
                <a:latin typeface="Arial"/>
                <a:cs typeface="Arial"/>
              </a:rPr>
              <a:t> </a:t>
            </a:r>
            <a:r>
              <a:rPr sz="2050" kern="0" spc="-10" dirty="0">
                <a:solidFill>
                  <a:sysClr val="windowText" lastClr="000000"/>
                </a:solidFill>
                <a:latin typeface="Arial"/>
                <a:cs typeface="Arial"/>
              </a:rPr>
              <a:t>occurs</a:t>
            </a:r>
            <a:endParaRPr sz="2050" kern="0">
              <a:solidFill>
                <a:sysClr val="windowText" lastClr="000000"/>
              </a:solidFill>
              <a:latin typeface="Arial"/>
              <a:cs typeface="Arial"/>
            </a:endParaRPr>
          </a:p>
          <a:p>
            <a:pPr marL="21590">
              <a:spcBef>
                <a:spcPts val="60"/>
              </a:spcBef>
            </a:pPr>
            <a:r>
              <a:rPr sz="2050" kern="0" dirty="0">
                <a:solidFill>
                  <a:sysClr val="windowText" lastClr="000000"/>
                </a:solidFill>
                <a:latin typeface="Arial"/>
                <a:cs typeface="Arial"/>
              </a:rPr>
              <a:t>A</a:t>
            </a:r>
            <a:r>
              <a:rPr sz="2050" kern="0" spc="-100" dirty="0">
                <a:solidFill>
                  <a:sysClr val="windowText" lastClr="000000"/>
                </a:solidFill>
                <a:latin typeface="Arial"/>
                <a:cs typeface="Arial"/>
              </a:rPr>
              <a:t> </a:t>
            </a:r>
            <a:r>
              <a:rPr sz="2050" kern="0" dirty="0">
                <a:solidFill>
                  <a:sysClr val="windowText" lastClr="000000"/>
                </a:solidFill>
                <a:latin typeface="Arial"/>
                <a:cs typeface="Arial"/>
              </a:rPr>
              <a:t>←</a:t>
            </a:r>
            <a:r>
              <a:rPr sz="2050" kern="0" spc="25" dirty="0">
                <a:solidFill>
                  <a:sysClr val="windowText" lastClr="000000"/>
                </a:solidFill>
                <a:latin typeface="Arial"/>
                <a:cs typeface="Arial"/>
              </a:rPr>
              <a:t> </a:t>
            </a:r>
            <a:r>
              <a:rPr sz="2050" kern="0" dirty="0">
                <a:solidFill>
                  <a:sysClr val="windowText" lastClr="000000"/>
                </a:solidFill>
                <a:latin typeface="Arial"/>
                <a:cs typeface="Arial"/>
              </a:rPr>
              <a:t>3</a:t>
            </a:r>
            <a:r>
              <a:rPr sz="2050" kern="0" spc="25" dirty="0">
                <a:solidFill>
                  <a:sysClr val="windowText" lastClr="000000"/>
                </a:solidFill>
                <a:latin typeface="Arial"/>
                <a:cs typeface="Arial"/>
              </a:rPr>
              <a:t> </a:t>
            </a:r>
            <a:r>
              <a:rPr sz="2050" kern="0" dirty="0">
                <a:solidFill>
                  <a:sysClr val="windowText" lastClr="000000"/>
                </a:solidFill>
                <a:latin typeface="Arial"/>
                <a:cs typeface="Arial"/>
              </a:rPr>
              <a:t>+</a:t>
            </a:r>
            <a:r>
              <a:rPr sz="2050" kern="0" spc="-40" dirty="0">
                <a:solidFill>
                  <a:sysClr val="windowText" lastClr="000000"/>
                </a:solidFill>
                <a:latin typeface="Arial"/>
                <a:cs typeface="Arial"/>
              </a:rPr>
              <a:t> </a:t>
            </a:r>
            <a:r>
              <a:rPr sz="2050" kern="0" spc="-50" dirty="0">
                <a:solidFill>
                  <a:sysClr val="windowText" lastClr="000000"/>
                </a:solidFill>
                <a:latin typeface="Arial"/>
                <a:cs typeface="Arial"/>
              </a:rPr>
              <a:t>A</a:t>
            </a:r>
            <a:endParaRPr sz="2050" kern="0">
              <a:solidFill>
                <a:sysClr val="windowText" lastClr="000000"/>
              </a:solidFill>
              <a:latin typeface="Arial"/>
              <a:cs typeface="Arial"/>
            </a:endParaRPr>
          </a:p>
          <a:p>
            <a:pPr marL="21590">
              <a:spcBef>
                <a:spcPts val="60"/>
              </a:spcBef>
            </a:pPr>
            <a:r>
              <a:rPr sz="2050" kern="0" dirty="0">
                <a:solidFill>
                  <a:sysClr val="windowText" lastClr="000000"/>
                </a:solidFill>
                <a:latin typeface="Arial"/>
                <a:cs typeface="Arial"/>
              </a:rPr>
              <a:t>B</a:t>
            </a:r>
            <a:r>
              <a:rPr sz="2050" kern="0" spc="20" dirty="0">
                <a:solidFill>
                  <a:sysClr val="windowText" lastClr="000000"/>
                </a:solidFill>
                <a:latin typeface="Arial"/>
                <a:cs typeface="Arial"/>
              </a:rPr>
              <a:t> </a:t>
            </a:r>
            <a:r>
              <a:rPr sz="2050" kern="0" dirty="0">
                <a:solidFill>
                  <a:sysClr val="windowText" lastClr="000000"/>
                </a:solidFill>
                <a:latin typeface="Arial"/>
                <a:cs typeface="Arial"/>
              </a:rPr>
              <a:t>←</a:t>
            </a:r>
            <a:r>
              <a:rPr sz="2050" kern="0" spc="20" dirty="0">
                <a:solidFill>
                  <a:sysClr val="windowText" lastClr="000000"/>
                </a:solidFill>
                <a:latin typeface="Arial"/>
                <a:cs typeface="Arial"/>
              </a:rPr>
              <a:t> </a:t>
            </a:r>
            <a:r>
              <a:rPr sz="2050" kern="0" dirty="0">
                <a:solidFill>
                  <a:sysClr val="windowText" lastClr="000000"/>
                </a:solidFill>
                <a:latin typeface="Arial"/>
                <a:cs typeface="Arial"/>
              </a:rPr>
              <a:t>4</a:t>
            </a:r>
            <a:r>
              <a:rPr sz="2050" kern="0" spc="25" dirty="0">
                <a:solidFill>
                  <a:sysClr val="windowText" lastClr="000000"/>
                </a:solidFill>
                <a:latin typeface="Arial"/>
                <a:cs typeface="Arial"/>
              </a:rPr>
              <a:t> </a:t>
            </a:r>
            <a:r>
              <a:rPr sz="2050" kern="0" dirty="0">
                <a:solidFill>
                  <a:sysClr val="windowText" lastClr="000000"/>
                </a:solidFill>
                <a:latin typeface="Arial"/>
                <a:cs typeface="Arial"/>
              </a:rPr>
              <a:t>×</a:t>
            </a:r>
            <a:r>
              <a:rPr sz="2050" kern="0" spc="-40" dirty="0">
                <a:solidFill>
                  <a:sysClr val="windowText" lastClr="000000"/>
                </a:solidFill>
                <a:latin typeface="Arial"/>
                <a:cs typeface="Arial"/>
              </a:rPr>
              <a:t> </a:t>
            </a:r>
            <a:r>
              <a:rPr sz="2050" kern="0" spc="-50" dirty="0">
                <a:solidFill>
                  <a:sysClr val="windowText" lastClr="000000"/>
                </a:solidFill>
                <a:latin typeface="Arial"/>
                <a:cs typeface="Arial"/>
              </a:rPr>
              <a:t>A</a:t>
            </a:r>
            <a:endParaRPr sz="2050" kern="0">
              <a:solidFill>
                <a:sysClr val="windowText" lastClr="000000"/>
              </a:solidFill>
              <a:latin typeface="Arial"/>
              <a:cs typeface="Arial"/>
            </a:endParaRPr>
          </a:p>
          <a:p>
            <a:pPr marL="21590" indent="-8890">
              <a:spcBef>
                <a:spcPts val="70"/>
              </a:spcBef>
            </a:pPr>
            <a:r>
              <a:rPr sz="2050" kern="0" dirty="0">
                <a:solidFill>
                  <a:sysClr val="windowText" lastClr="000000"/>
                </a:solidFill>
                <a:latin typeface="Arial"/>
                <a:cs typeface="Arial"/>
              </a:rPr>
              <a:t>No</a:t>
            </a:r>
            <a:r>
              <a:rPr sz="2050" kern="0" spc="40" dirty="0">
                <a:solidFill>
                  <a:sysClr val="windowText" lastClr="000000"/>
                </a:solidFill>
                <a:latin typeface="Arial"/>
                <a:cs typeface="Arial"/>
              </a:rPr>
              <a:t> </a:t>
            </a:r>
            <a:r>
              <a:rPr sz="2050" kern="0" spc="-10" dirty="0">
                <a:solidFill>
                  <a:sysClr val="windowText" lastClr="000000"/>
                </a:solidFill>
                <a:latin typeface="Arial"/>
                <a:cs typeface="Arial"/>
              </a:rPr>
              <a:t>hazard</a:t>
            </a:r>
            <a:endParaRPr sz="2050" kern="0">
              <a:solidFill>
                <a:sysClr val="windowText" lastClr="000000"/>
              </a:solidFill>
              <a:latin typeface="Arial"/>
              <a:cs typeface="Arial"/>
            </a:endParaRPr>
          </a:p>
          <a:p>
            <a:pPr marL="21590">
              <a:spcBef>
                <a:spcPts val="60"/>
              </a:spcBef>
            </a:pPr>
            <a:r>
              <a:rPr sz="2050" kern="0" dirty="0">
                <a:solidFill>
                  <a:sysClr val="windowText" lastClr="000000"/>
                </a:solidFill>
                <a:latin typeface="Arial"/>
                <a:cs typeface="Arial"/>
              </a:rPr>
              <a:t>A</a:t>
            </a:r>
            <a:r>
              <a:rPr sz="2050" kern="0" spc="-110" dirty="0">
                <a:solidFill>
                  <a:sysClr val="windowText" lastClr="000000"/>
                </a:solidFill>
                <a:latin typeface="Arial"/>
                <a:cs typeface="Arial"/>
              </a:rPr>
              <a:t> </a:t>
            </a:r>
            <a:r>
              <a:rPr sz="2050" kern="0" dirty="0">
                <a:solidFill>
                  <a:sysClr val="windowText" lastClr="000000"/>
                </a:solidFill>
                <a:latin typeface="Arial"/>
                <a:cs typeface="Arial"/>
              </a:rPr>
              <a:t>←</a:t>
            </a:r>
            <a:r>
              <a:rPr sz="2050" kern="0" spc="20" dirty="0">
                <a:solidFill>
                  <a:sysClr val="windowText" lastClr="000000"/>
                </a:solidFill>
                <a:latin typeface="Arial"/>
                <a:cs typeface="Arial"/>
              </a:rPr>
              <a:t> </a:t>
            </a:r>
            <a:r>
              <a:rPr sz="2050" kern="0" dirty="0">
                <a:solidFill>
                  <a:sysClr val="windowText" lastClr="000000"/>
                </a:solidFill>
                <a:latin typeface="Arial"/>
                <a:cs typeface="Arial"/>
              </a:rPr>
              <a:t>5</a:t>
            </a:r>
            <a:r>
              <a:rPr sz="2050" kern="0" spc="25" dirty="0">
                <a:solidFill>
                  <a:sysClr val="windowText" lastClr="000000"/>
                </a:solidFill>
                <a:latin typeface="Arial"/>
                <a:cs typeface="Arial"/>
              </a:rPr>
              <a:t> </a:t>
            </a:r>
            <a:r>
              <a:rPr sz="2050" kern="0" dirty="0">
                <a:solidFill>
                  <a:sysClr val="windowText" lastClr="000000"/>
                </a:solidFill>
                <a:latin typeface="Arial"/>
                <a:cs typeface="Arial"/>
              </a:rPr>
              <a:t>×</a:t>
            </a:r>
            <a:r>
              <a:rPr sz="2050" kern="0" spc="30" dirty="0">
                <a:solidFill>
                  <a:sysClr val="windowText" lastClr="000000"/>
                </a:solidFill>
                <a:latin typeface="Arial"/>
                <a:cs typeface="Arial"/>
              </a:rPr>
              <a:t> </a:t>
            </a:r>
            <a:r>
              <a:rPr sz="2050" kern="0" spc="-50" dirty="0">
                <a:solidFill>
                  <a:sysClr val="windowText" lastClr="000000"/>
                </a:solidFill>
                <a:latin typeface="Arial"/>
                <a:cs typeface="Arial"/>
              </a:rPr>
              <a:t>C</a:t>
            </a:r>
            <a:endParaRPr sz="2050" kern="0">
              <a:solidFill>
                <a:sysClr val="windowText" lastClr="000000"/>
              </a:solidFill>
              <a:latin typeface="Arial"/>
              <a:cs typeface="Arial"/>
            </a:endParaRPr>
          </a:p>
          <a:p>
            <a:pPr marL="21590">
              <a:spcBef>
                <a:spcPts val="60"/>
              </a:spcBef>
            </a:pPr>
            <a:r>
              <a:rPr sz="2050" kern="0" dirty="0">
                <a:solidFill>
                  <a:sysClr val="windowText" lastClr="000000"/>
                </a:solidFill>
                <a:latin typeface="Arial"/>
                <a:cs typeface="Arial"/>
              </a:rPr>
              <a:t>B</a:t>
            </a:r>
            <a:r>
              <a:rPr sz="2050" kern="0" spc="15" dirty="0">
                <a:solidFill>
                  <a:sysClr val="windowText" lastClr="000000"/>
                </a:solidFill>
                <a:latin typeface="Arial"/>
                <a:cs typeface="Arial"/>
              </a:rPr>
              <a:t> </a:t>
            </a:r>
            <a:r>
              <a:rPr sz="2050" kern="0" dirty="0">
                <a:solidFill>
                  <a:sysClr val="windowText" lastClr="000000"/>
                </a:solidFill>
                <a:latin typeface="Arial"/>
                <a:cs typeface="Arial"/>
              </a:rPr>
              <a:t>←</a:t>
            </a:r>
            <a:r>
              <a:rPr sz="2050" kern="0" spc="25" dirty="0">
                <a:solidFill>
                  <a:sysClr val="windowText" lastClr="000000"/>
                </a:solidFill>
                <a:latin typeface="Arial"/>
                <a:cs typeface="Arial"/>
              </a:rPr>
              <a:t> </a:t>
            </a:r>
            <a:r>
              <a:rPr sz="2050" kern="0" dirty="0">
                <a:solidFill>
                  <a:sysClr val="windowText" lastClr="000000"/>
                </a:solidFill>
                <a:latin typeface="Arial"/>
                <a:cs typeface="Arial"/>
              </a:rPr>
              <a:t>20</a:t>
            </a:r>
            <a:r>
              <a:rPr sz="2050" kern="0" spc="30" dirty="0">
                <a:solidFill>
                  <a:sysClr val="windowText" lastClr="000000"/>
                </a:solidFill>
                <a:latin typeface="Arial"/>
                <a:cs typeface="Arial"/>
              </a:rPr>
              <a:t> </a:t>
            </a:r>
            <a:r>
              <a:rPr sz="2050" kern="0" dirty="0">
                <a:solidFill>
                  <a:sysClr val="windowText" lastClr="000000"/>
                </a:solidFill>
                <a:latin typeface="Arial"/>
                <a:cs typeface="Arial"/>
              </a:rPr>
              <a:t>+</a:t>
            </a:r>
            <a:r>
              <a:rPr sz="2050" kern="0" spc="30" dirty="0">
                <a:solidFill>
                  <a:sysClr val="windowText" lastClr="000000"/>
                </a:solidFill>
                <a:latin typeface="Arial"/>
                <a:cs typeface="Arial"/>
              </a:rPr>
              <a:t> </a:t>
            </a:r>
            <a:r>
              <a:rPr sz="2050" kern="0" spc="-50" dirty="0">
                <a:solidFill>
                  <a:sysClr val="windowText" lastClr="000000"/>
                </a:solidFill>
                <a:latin typeface="Arial"/>
                <a:cs typeface="Arial"/>
              </a:rPr>
              <a:t>C</a:t>
            </a:r>
            <a:endParaRPr sz="2050" kern="0">
              <a:solidFill>
                <a:sysClr val="windowText" lastClr="000000"/>
              </a:solidFill>
              <a:latin typeface="Arial"/>
              <a:cs typeface="Arial"/>
            </a:endParaRPr>
          </a:p>
          <a:p>
            <a:pPr marL="12700" marR="777240">
              <a:lnSpc>
                <a:spcPts val="2010"/>
              </a:lnSpc>
              <a:spcBef>
                <a:spcPts val="500"/>
              </a:spcBef>
            </a:pPr>
            <a:r>
              <a:rPr sz="2050" kern="0" dirty="0">
                <a:solidFill>
                  <a:sysClr val="windowText" lastClr="000000"/>
                </a:solidFill>
                <a:latin typeface="Arial"/>
                <a:cs typeface="Arial"/>
              </a:rPr>
              <a:t>When</a:t>
            </a:r>
            <a:r>
              <a:rPr sz="2050" kern="0" spc="50" dirty="0">
                <a:solidFill>
                  <a:sysClr val="windowText" lastClr="000000"/>
                </a:solidFill>
                <a:latin typeface="Arial"/>
                <a:cs typeface="Arial"/>
              </a:rPr>
              <a:t> </a:t>
            </a:r>
            <a:r>
              <a:rPr sz="2050" kern="0" dirty="0">
                <a:solidFill>
                  <a:sysClr val="windowText" lastClr="000000"/>
                </a:solidFill>
                <a:latin typeface="Arial"/>
                <a:cs typeface="Arial"/>
              </a:rPr>
              <a:t>two</a:t>
            </a:r>
            <a:r>
              <a:rPr sz="2050" kern="0" spc="55" dirty="0">
                <a:solidFill>
                  <a:sysClr val="windowText" lastClr="000000"/>
                </a:solidFill>
                <a:latin typeface="Arial"/>
                <a:cs typeface="Arial"/>
              </a:rPr>
              <a:t> </a:t>
            </a:r>
            <a:r>
              <a:rPr sz="2050" kern="0" dirty="0">
                <a:solidFill>
                  <a:sysClr val="windowText" lastClr="000000"/>
                </a:solidFill>
                <a:latin typeface="Arial"/>
                <a:cs typeface="Arial"/>
              </a:rPr>
              <a:t>operations</a:t>
            </a:r>
            <a:r>
              <a:rPr sz="2050" kern="0" spc="55" dirty="0">
                <a:solidFill>
                  <a:sysClr val="windowText" lastClr="000000"/>
                </a:solidFill>
                <a:latin typeface="Arial"/>
                <a:cs typeface="Arial"/>
              </a:rPr>
              <a:t> </a:t>
            </a:r>
            <a:r>
              <a:rPr sz="2050" kern="0" dirty="0">
                <a:solidFill>
                  <a:sysClr val="windowText" lastClr="000000"/>
                </a:solidFill>
                <a:latin typeface="Arial"/>
                <a:cs typeface="Arial"/>
              </a:rPr>
              <a:t>depend</a:t>
            </a:r>
            <a:r>
              <a:rPr sz="2050" kern="0" spc="60" dirty="0">
                <a:solidFill>
                  <a:sysClr val="windowText" lastClr="000000"/>
                </a:solidFill>
                <a:latin typeface="Arial"/>
                <a:cs typeface="Arial"/>
              </a:rPr>
              <a:t> </a:t>
            </a:r>
            <a:r>
              <a:rPr sz="2050" kern="0" dirty="0">
                <a:solidFill>
                  <a:sysClr val="windowText" lastClr="000000"/>
                </a:solidFill>
                <a:latin typeface="Arial"/>
                <a:cs typeface="Arial"/>
              </a:rPr>
              <a:t>on</a:t>
            </a:r>
            <a:r>
              <a:rPr sz="2050" kern="0" spc="55" dirty="0">
                <a:solidFill>
                  <a:sysClr val="windowText" lastClr="000000"/>
                </a:solidFill>
                <a:latin typeface="Arial"/>
                <a:cs typeface="Arial"/>
              </a:rPr>
              <a:t> </a:t>
            </a:r>
            <a:r>
              <a:rPr sz="2050" kern="0" dirty="0">
                <a:solidFill>
                  <a:sysClr val="windowText" lastClr="000000"/>
                </a:solidFill>
                <a:latin typeface="Arial"/>
                <a:cs typeface="Arial"/>
              </a:rPr>
              <a:t>each</a:t>
            </a:r>
            <a:r>
              <a:rPr sz="2050" kern="0" spc="60" dirty="0">
                <a:solidFill>
                  <a:sysClr val="windowText" lastClr="000000"/>
                </a:solidFill>
                <a:latin typeface="Arial"/>
                <a:cs typeface="Arial"/>
              </a:rPr>
              <a:t> </a:t>
            </a:r>
            <a:r>
              <a:rPr sz="2050" kern="0" dirty="0">
                <a:solidFill>
                  <a:sysClr val="windowText" lastClr="000000"/>
                </a:solidFill>
                <a:latin typeface="Arial"/>
                <a:cs typeface="Arial"/>
              </a:rPr>
              <a:t>other,</a:t>
            </a:r>
            <a:r>
              <a:rPr sz="2050" kern="0" spc="-10" dirty="0">
                <a:solidFill>
                  <a:sysClr val="windowText" lastClr="000000"/>
                </a:solidFill>
                <a:latin typeface="Arial"/>
                <a:cs typeface="Arial"/>
              </a:rPr>
              <a:t> </a:t>
            </a:r>
            <a:r>
              <a:rPr sz="2050" kern="0" dirty="0">
                <a:solidFill>
                  <a:sysClr val="windowText" lastClr="000000"/>
                </a:solidFill>
                <a:latin typeface="Arial"/>
                <a:cs typeface="Arial"/>
              </a:rPr>
              <a:t>they</a:t>
            </a:r>
            <a:r>
              <a:rPr sz="2050" kern="0" spc="55" dirty="0">
                <a:solidFill>
                  <a:sysClr val="windowText" lastClr="000000"/>
                </a:solidFill>
                <a:latin typeface="Arial"/>
                <a:cs typeface="Arial"/>
              </a:rPr>
              <a:t> </a:t>
            </a:r>
            <a:r>
              <a:rPr sz="2050" kern="0" dirty="0">
                <a:solidFill>
                  <a:sysClr val="windowText" lastClr="000000"/>
                </a:solidFill>
                <a:latin typeface="Arial"/>
                <a:cs typeface="Arial"/>
              </a:rPr>
              <a:t>must</a:t>
            </a:r>
            <a:r>
              <a:rPr sz="2050" kern="0" spc="50" dirty="0">
                <a:solidFill>
                  <a:sysClr val="windowText" lastClr="000000"/>
                </a:solidFill>
                <a:latin typeface="Arial"/>
                <a:cs typeface="Arial"/>
              </a:rPr>
              <a:t> </a:t>
            </a:r>
            <a:r>
              <a:rPr sz="2050" kern="0" spc="-25" dirty="0">
                <a:solidFill>
                  <a:sysClr val="windowText" lastClr="000000"/>
                </a:solidFill>
                <a:latin typeface="Arial"/>
                <a:cs typeface="Arial"/>
              </a:rPr>
              <a:t>be </a:t>
            </a:r>
            <a:r>
              <a:rPr sz="2050" kern="0" dirty="0">
                <a:solidFill>
                  <a:sysClr val="windowText" lastClr="000000"/>
                </a:solidFill>
                <a:latin typeface="Arial"/>
                <a:cs typeface="Arial"/>
              </a:rPr>
              <a:t>executed</a:t>
            </a:r>
            <a:r>
              <a:rPr sz="2050" kern="0" spc="75" dirty="0">
                <a:solidFill>
                  <a:sysClr val="windowText" lastClr="000000"/>
                </a:solidFill>
                <a:latin typeface="Arial"/>
                <a:cs typeface="Arial"/>
              </a:rPr>
              <a:t> </a:t>
            </a:r>
            <a:r>
              <a:rPr sz="2050" kern="0" dirty="0">
                <a:solidFill>
                  <a:sysClr val="windowText" lastClr="000000"/>
                </a:solidFill>
                <a:latin typeface="Arial"/>
                <a:cs typeface="Arial"/>
              </a:rPr>
              <a:t>sequentially</a:t>
            </a:r>
            <a:r>
              <a:rPr sz="2050" kern="0" spc="70" dirty="0">
                <a:solidFill>
                  <a:sysClr val="windowText" lastClr="000000"/>
                </a:solidFill>
                <a:latin typeface="Arial"/>
                <a:cs typeface="Arial"/>
              </a:rPr>
              <a:t> </a:t>
            </a:r>
            <a:r>
              <a:rPr sz="2050" kern="0" dirty="0">
                <a:solidFill>
                  <a:sysClr val="windowText" lastClr="000000"/>
                </a:solidFill>
                <a:latin typeface="Arial"/>
                <a:cs typeface="Arial"/>
              </a:rPr>
              <a:t>in</a:t>
            </a:r>
            <a:r>
              <a:rPr sz="2050" kern="0" spc="80" dirty="0">
                <a:solidFill>
                  <a:sysClr val="windowText" lastClr="000000"/>
                </a:solidFill>
                <a:latin typeface="Arial"/>
                <a:cs typeface="Arial"/>
              </a:rPr>
              <a:t> </a:t>
            </a:r>
            <a:r>
              <a:rPr sz="2050" kern="0" dirty="0">
                <a:solidFill>
                  <a:sysClr val="windowText" lastClr="000000"/>
                </a:solidFill>
                <a:latin typeface="Arial"/>
                <a:cs typeface="Arial"/>
              </a:rPr>
              <a:t>the</a:t>
            </a:r>
            <a:r>
              <a:rPr sz="2050" kern="0" spc="75" dirty="0">
                <a:solidFill>
                  <a:sysClr val="windowText" lastClr="000000"/>
                </a:solidFill>
                <a:latin typeface="Arial"/>
                <a:cs typeface="Arial"/>
              </a:rPr>
              <a:t> </a:t>
            </a:r>
            <a:r>
              <a:rPr sz="2050" kern="0" dirty="0">
                <a:solidFill>
                  <a:sysClr val="windowText" lastClr="000000"/>
                </a:solidFill>
                <a:latin typeface="Arial"/>
                <a:cs typeface="Arial"/>
              </a:rPr>
              <a:t>correct</a:t>
            </a:r>
            <a:r>
              <a:rPr sz="2050" kern="0" spc="65" dirty="0">
                <a:solidFill>
                  <a:sysClr val="windowText" lastClr="000000"/>
                </a:solidFill>
                <a:latin typeface="Arial"/>
                <a:cs typeface="Arial"/>
              </a:rPr>
              <a:t> </a:t>
            </a:r>
            <a:r>
              <a:rPr sz="2050" kern="0" spc="-10" dirty="0">
                <a:solidFill>
                  <a:sysClr val="windowText" lastClr="000000"/>
                </a:solidFill>
                <a:latin typeface="Arial"/>
                <a:cs typeface="Arial"/>
              </a:rPr>
              <a:t>order.</a:t>
            </a:r>
            <a:endParaRPr sz="2050" kern="0">
              <a:solidFill>
                <a:sysClr val="windowText" lastClr="000000"/>
              </a:solidFill>
              <a:latin typeface="Arial"/>
              <a:cs typeface="Arial"/>
            </a:endParaRPr>
          </a:p>
          <a:p>
            <a:pPr marL="21590" marR="5488305" indent="-8890">
              <a:lnSpc>
                <a:spcPct val="102600"/>
              </a:lnSpc>
              <a:spcBef>
                <a:spcPts val="5"/>
              </a:spcBef>
              <a:tabLst>
                <a:tab pos="594360" algn="l"/>
                <a:tab pos="638810" algn="l"/>
              </a:tabLst>
            </a:pPr>
            <a:r>
              <a:rPr sz="2050" kern="0" dirty="0">
                <a:solidFill>
                  <a:sysClr val="windowText" lastClr="000000"/>
                </a:solidFill>
                <a:latin typeface="Arial"/>
                <a:cs typeface="Arial"/>
              </a:rPr>
              <a:t>Another</a:t>
            </a:r>
            <a:r>
              <a:rPr sz="2050" kern="0" spc="65" dirty="0">
                <a:solidFill>
                  <a:sysClr val="windowText" lastClr="000000"/>
                </a:solidFill>
                <a:latin typeface="Arial"/>
                <a:cs typeface="Arial"/>
              </a:rPr>
              <a:t> </a:t>
            </a:r>
            <a:r>
              <a:rPr sz="2050" kern="0" spc="-10" dirty="0">
                <a:solidFill>
                  <a:sysClr val="windowText" lastClr="000000"/>
                </a:solidFill>
                <a:latin typeface="Arial"/>
                <a:cs typeface="Arial"/>
              </a:rPr>
              <a:t>example: </a:t>
            </a:r>
            <a:r>
              <a:rPr sz="2050" kern="0" spc="-25" dirty="0">
                <a:solidFill>
                  <a:sysClr val="windowText" lastClr="000000"/>
                </a:solidFill>
                <a:latin typeface="Arial"/>
                <a:cs typeface="Arial"/>
              </a:rPr>
              <a:t>Mul</a:t>
            </a:r>
            <a:r>
              <a:rPr sz="2050" kern="0" dirty="0">
                <a:solidFill>
                  <a:sysClr val="windowText" lastClr="000000"/>
                </a:solidFill>
                <a:latin typeface="Arial"/>
                <a:cs typeface="Arial"/>
              </a:rPr>
              <a:t>	R2,</a:t>
            </a:r>
            <a:r>
              <a:rPr sz="2050" kern="0" spc="40" dirty="0">
                <a:solidFill>
                  <a:sysClr val="windowText" lastClr="000000"/>
                </a:solidFill>
                <a:latin typeface="Arial"/>
                <a:cs typeface="Arial"/>
              </a:rPr>
              <a:t> </a:t>
            </a:r>
            <a:r>
              <a:rPr sz="2050" kern="0" dirty="0">
                <a:solidFill>
                  <a:sysClr val="windowText" lastClr="000000"/>
                </a:solidFill>
                <a:latin typeface="Arial"/>
                <a:cs typeface="Arial"/>
              </a:rPr>
              <a:t>R3,</a:t>
            </a:r>
            <a:r>
              <a:rPr sz="2050" kern="0" spc="40" dirty="0">
                <a:solidFill>
                  <a:sysClr val="windowText" lastClr="000000"/>
                </a:solidFill>
                <a:latin typeface="Arial"/>
                <a:cs typeface="Arial"/>
              </a:rPr>
              <a:t> </a:t>
            </a:r>
            <a:r>
              <a:rPr sz="2050" kern="0" spc="-25" dirty="0">
                <a:solidFill>
                  <a:sysClr val="windowText" lastClr="000000"/>
                </a:solidFill>
                <a:latin typeface="Arial"/>
                <a:cs typeface="Arial"/>
              </a:rPr>
              <a:t>R4 Add</a:t>
            </a:r>
            <a:r>
              <a:rPr sz="2050" kern="0" dirty="0">
                <a:solidFill>
                  <a:sysClr val="windowText" lastClr="000000"/>
                </a:solidFill>
                <a:latin typeface="Arial"/>
                <a:cs typeface="Arial"/>
              </a:rPr>
              <a:t>		R5,</a:t>
            </a:r>
            <a:r>
              <a:rPr sz="2050" kern="0" spc="35" dirty="0">
                <a:solidFill>
                  <a:sysClr val="windowText" lastClr="000000"/>
                </a:solidFill>
                <a:latin typeface="Arial"/>
                <a:cs typeface="Arial"/>
              </a:rPr>
              <a:t> </a:t>
            </a:r>
            <a:r>
              <a:rPr sz="2050" kern="0" dirty="0">
                <a:solidFill>
                  <a:sysClr val="windowText" lastClr="000000"/>
                </a:solidFill>
                <a:latin typeface="Arial"/>
                <a:cs typeface="Arial"/>
              </a:rPr>
              <a:t>R4,</a:t>
            </a:r>
            <a:r>
              <a:rPr sz="2050" kern="0" spc="40" dirty="0">
                <a:solidFill>
                  <a:sysClr val="windowText" lastClr="000000"/>
                </a:solidFill>
                <a:latin typeface="Arial"/>
                <a:cs typeface="Arial"/>
              </a:rPr>
              <a:t> </a:t>
            </a:r>
            <a:r>
              <a:rPr sz="2050" kern="0" spc="-25" dirty="0">
                <a:solidFill>
                  <a:sysClr val="windowText" lastClr="000000"/>
                </a:solidFill>
                <a:latin typeface="Arial"/>
                <a:cs typeface="Arial"/>
              </a:rPr>
              <a:t>R6</a:t>
            </a:r>
            <a:endParaRPr sz="2050" kern="0">
              <a:solidFill>
                <a:sysClr val="windowText" lastClr="000000"/>
              </a:solidFill>
              <a:latin typeface="Arial"/>
              <a:cs typeface="Arial"/>
            </a:endParaRPr>
          </a:p>
        </p:txBody>
      </p:sp>
      <p:sp>
        <p:nvSpPr>
          <p:cNvPr id="5" name="object 5"/>
          <p:cNvSpPr txBox="1"/>
          <p:nvPr/>
        </p:nvSpPr>
        <p:spPr>
          <a:xfrm>
            <a:off x="2058669" y="2613659"/>
            <a:ext cx="209550" cy="235962"/>
          </a:xfrm>
          <a:prstGeom prst="rect">
            <a:avLst/>
          </a:prstGeom>
        </p:spPr>
        <p:txBody>
          <a:bodyPr vert="horz" wrap="square" lIns="0" tIns="12700" rIns="0" bIns="0" rtlCol="0">
            <a:spAutoFit/>
          </a:bodyPr>
          <a:lstStyle/>
          <a:p>
            <a:pPr marL="12700">
              <a:spcBef>
                <a:spcPts val="100"/>
              </a:spcBef>
            </a:pPr>
            <a:r>
              <a:rPr sz="1450" kern="0" spc="51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6" name="object 6"/>
          <p:cNvSpPr txBox="1"/>
          <p:nvPr/>
        </p:nvSpPr>
        <p:spPr>
          <a:xfrm>
            <a:off x="2058669" y="3575050"/>
            <a:ext cx="209550" cy="235962"/>
          </a:xfrm>
          <a:prstGeom prst="rect">
            <a:avLst/>
          </a:prstGeom>
        </p:spPr>
        <p:txBody>
          <a:bodyPr vert="horz" wrap="square" lIns="0" tIns="12700" rIns="0" bIns="0" rtlCol="0">
            <a:spAutoFit/>
          </a:bodyPr>
          <a:lstStyle/>
          <a:p>
            <a:pPr marL="12700">
              <a:spcBef>
                <a:spcPts val="100"/>
              </a:spcBef>
            </a:pPr>
            <a:r>
              <a:rPr sz="1450" kern="0" spc="51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7" name="object 7"/>
          <p:cNvSpPr txBox="1"/>
          <p:nvPr/>
        </p:nvSpPr>
        <p:spPr>
          <a:xfrm>
            <a:off x="2058669" y="4536440"/>
            <a:ext cx="209550" cy="235962"/>
          </a:xfrm>
          <a:prstGeom prst="rect">
            <a:avLst/>
          </a:prstGeom>
        </p:spPr>
        <p:txBody>
          <a:bodyPr vert="horz" wrap="square" lIns="0" tIns="12700" rIns="0" bIns="0" rtlCol="0">
            <a:spAutoFit/>
          </a:bodyPr>
          <a:lstStyle/>
          <a:p>
            <a:pPr marL="12700">
              <a:spcBef>
                <a:spcPts val="100"/>
              </a:spcBef>
            </a:pPr>
            <a:r>
              <a:rPr sz="1450" kern="0" spc="51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8" name="object 8"/>
          <p:cNvSpPr txBox="1"/>
          <p:nvPr/>
        </p:nvSpPr>
        <p:spPr>
          <a:xfrm>
            <a:off x="2058669" y="5110479"/>
            <a:ext cx="209550" cy="235962"/>
          </a:xfrm>
          <a:prstGeom prst="rect">
            <a:avLst/>
          </a:prstGeom>
        </p:spPr>
        <p:txBody>
          <a:bodyPr vert="horz" wrap="square" lIns="0" tIns="12700" rIns="0" bIns="0" rtlCol="0">
            <a:spAutoFit/>
          </a:bodyPr>
          <a:lstStyle/>
          <a:p>
            <a:pPr marL="12700">
              <a:spcBef>
                <a:spcPts val="100"/>
              </a:spcBef>
            </a:pPr>
            <a:r>
              <a:rPr sz="1450" kern="0" spc="51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11" name="Footer Placeholder 10">
            <a:extLst>
              <a:ext uri="{FF2B5EF4-FFF2-40B4-BE49-F238E27FC236}">
                <a16:creationId xmlns:a16="http://schemas.microsoft.com/office/drawing/2014/main" id="{2AA0772A-212B-DBF0-32DA-CD1ADB82C029}"/>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12" name="Slide Number Placeholder 11">
            <a:extLst>
              <a:ext uri="{FF2B5EF4-FFF2-40B4-BE49-F238E27FC236}">
                <a16:creationId xmlns:a16="http://schemas.microsoft.com/office/drawing/2014/main" id="{BB838C3C-43CC-8626-5BC2-B2A3D7C3EBE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148</a:t>
            </a:fld>
            <a:endParaRPr lang="en-US" kern="0">
              <a:solidFill>
                <a:prstClr val="black">
                  <a:tint val="75000"/>
                </a:prstClr>
              </a:solidFill>
            </a:endParaRPr>
          </a:p>
        </p:txBody>
      </p:sp>
    </p:spTree>
    <p:extLst>
      <p:ext uri="{BB962C8B-B14F-4D97-AF65-F5344CB8AC3E}">
        <p14:creationId xmlns:p14="http://schemas.microsoft.com/office/powerpoint/2010/main" val="37606136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123643"/>
            <a:ext cx="9389533" cy="1213153"/>
          </a:xfrm>
          <a:prstGeom prst="rect">
            <a:avLst/>
          </a:prstGeom>
        </p:spPr>
        <p:txBody>
          <a:bodyPr vert="horz" wrap="square" lIns="0" tIns="607060" rIns="0" bIns="0" rtlCol="0">
            <a:spAutoFit/>
          </a:bodyPr>
          <a:lstStyle/>
          <a:p>
            <a:pPr marL="12700">
              <a:spcBef>
                <a:spcPts val="100"/>
              </a:spcBef>
            </a:pPr>
            <a:r>
              <a:rPr dirty="0"/>
              <a:t>Data</a:t>
            </a:r>
            <a:r>
              <a:rPr spc="-95" dirty="0"/>
              <a:t> </a:t>
            </a:r>
            <a:r>
              <a:rPr spc="-10" dirty="0"/>
              <a:t>Hazards</a:t>
            </a:r>
          </a:p>
        </p:txBody>
      </p:sp>
      <p:graphicFrame>
        <p:nvGraphicFramePr>
          <p:cNvPr id="3" name="object 3"/>
          <p:cNvGraphicFramePr>
            <a:graphicFrameLocks noGrp="1"/>
          </p:cNvGraphicFramePr>
          <p:nvPr/>
        </p:nvGraphicFramePr>
        <p:xfrm>
          <a:off x="6356022" y="4118283"/>
          <a:ext cx="1838960" cy="491490"/>
        </p:xfrm>
        <a:graphic>
          <a:graphicData uri="http://schemas.openxmlformats.org/drawingml/2006/table">
            <a:tbl>
              <a:tblPr firstRow="1" bandRow="1">
                <a:tableStyleId>{2D5ABB26-0587-4C30-8999-92F81FD0307C}</a:tableStyleId>
              </a:tblPr>
              <a:tblGrid>
                <a:gridCol w="619760">
                  <a:extLst>
                    <a:ext uri="{9D8B030D-6E8A-4147-A177-3AD203B41FA5}">
                      <a16:colId xmlns:a16="http://schemas.microsoft.com/office/drawing/2014/main" val="20000"/>
                    </a:ext>
                  </a:extLst>
                </a:gridCol>
                <a:gridCol w="599440">
                  <a:extLst>
                    <a:ext uri="{9D8B030D-6E8A-4147-A177-3AD203B41FA5}">
                      <a16:colId xmlns:a16="http://schemas.microsoft.com/office/drawing/2014/main" val="20001"/>
                    </a:ext>
                  </a:extLst>
                </a:gridCol>
                <a:gridCol w="619760">
                  <a:extLst>
                    <a:ext uri="{9D8B030D-6E8A-4147-A177-3AD203B41FA5}">
                      <a16:colId xmlns:a16="http://schemas.microsoft.com/office/drawing/2014/main" val="20002"/>
                    </a:ext>
                  </a:extLst>
                </a:gridCol>
              </a:tblGrid>
              <a:tr h="491490">
                <a:tc>
                  <a:txBody>
                    <a:bodyPr/>
                    <a:lstStyle/>
                    <a:p>
                      <a:pPr marL="192405">
                        <a:lnSpc>
                          <a:spcPct val="100000"/>
                        </a:lnSpc>
                        <a:spcBef>
                          <a:spcPts val="850"/>
                        </a:spcBef>
                      </a:pPr>
                      <a:r>
                        <a:rPr sz="1500" spc="-25" dirty="0">
                          <a:latin typeface="Times New Roman"/>
                          <a:cs typeface="Times New Roman"/>
                        </a:rPr>
                        <a:t>D</a:t>
                      </a:r>
                      <a:r>
                        <a:rPr sz="1725" spc="-37" baseline="-24154" dirty="0">
                          <a:latin typeface="Times New Roman"/>
                          <a:cs typeface="Times New Roman"/>
                        </a:rPr>
                        <a:t>3</a:t>
                      </a:r>
                      <a:endParaRPr sz="1725" baseline="-24154">
                        <a:latin typeface="Times New Roman"/>
                        <a:cs typeface="Times New Roman"/>
                      </a:endParaRPr>
                    </a:p>
                  </a:txBody>
                  <a:tcPr marL="0" marR="0" marT="10795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92405">
                        <a:lnSpc>
                          <a:spcPct val="100000"/>
                        </a:lnSpc>
                        <a:spcBef>
                          <a:spcPts val="850"/>
                        </a:spcBef>
                      </a:pPr>
                      <a:r>
                        <a:rPr sz="1500" spc="25" dirty="0">
                          <a:latin typeface="Times New Roman"/>
                          <a:cs typeface="Times New Roman"/>
                        </a:rPr>
                        <a:t>E</a:t>
                      </a:r>
                      <a:r>
                        <a:rPr sz="1725" spc="37" baseline="-24154" dirty="0">
                          <a:latin typeface="Times New Roman"/>
                          <a:cs typeface="Times New Roman"/>
                        </a:rPr>
                        <a:t>3</a:t>
                      </a:r>
                      <a:endParaRPr sz="1725" baseline="-24154">
                        <a:latin typeface="Times New Roman"/>
                        <a:cs typeface="Times New Roman"/>
                      </a:endParaRPr>
                    </a:p>
                  </a:txBody>
                  <a:tcPr marL="0" marR="0" marT="10795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91135">
                        <a:lnSpc>
                          <a:spcPct val="100000"/>
                        </a:lnSpc>
                        <a:spcBef>
                          <a:spcPts val="850"/>
                        </a:spcBef>
                      </a:pPr>
                      <a:r>
                        <a:rPr sz="1500" spc="-25" dirty="0">
                          <a:latin typeface="Times New Roman"/>
                          <a:cs typeface="Times New Roman"/>
                        </a:rPr>
                        <a:t>W</a:t>
                      </a:r>
                      <a:r>
                        <a:rPr sz="1725" spc="-37" baseline="-24154" dirty="0">
                          <a:latin typeface="Times New Roman"/>
                          <a:cs typeface="Times New Roman"/>
                        </a:rPr>
                        <a:t>3</a:t>
                      </a:r>
                      <a:endParaRPr sz="1725" baseline="-24154">
                        <a:latin typeface="Times New Roman"/>
                        <a:cs typeface="Times New Roman"/>
                      </a:endParaRPr>
                    </a:p>
                  </a:txBody>
                  <a:tcPr marL="0" marR="0" marT="10795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extLst>
                  <a:ext uri="{0D108BD9-81ED-4DB2-BD59-A6C34878D82A}">
                    <a16:rowId xmlns:a16="http://schemas.microsoft.com/office/drawing/2014/main" val="10000"/>
                  </a:ext>
                </a:extLst>
              </a:tr>
            </a:tbl>
          </a:graphicData>
        </a:graphic>
      </p:graphicFrame>
      <p:graphicFrame>
        <p:nvGraphicFramePr>
          <p:cNvPr id="4" name="object 4"/>
          <p:cNvGraphicFramePr>
            <a:graphicFrameLocks noGrp="1"/>
          </p:cNvGraphicFramePr>
          <p:nvPr/>
        </p:nvGraphicFramePr>
        <p:xfrm>
          <a:off x="5736263" y="3393114"/>
          <a:ext cx="1838960" cy="490855"/>
        </p:xfrm>
        <a:graphic>
          <a:graphicData uri="http://schemas.openxmlformats.org/drawingml/2006/table">
            <a:tbl>
              <a:tblPr firstRow="1" bandRow="1">
                <a:tableStyleId>{2D5ABB26-0587-4C30-8999-92F81FD0307C}</a:tableStyleId>
              </a:tblPr>
              <a:tblGrid>
                <a:gridCol w="619760">
                  <a:extLst>
                    <a:ext uri="{9D8B030D-6E8A-4147-A177-3AD203B41FA5}">
                      <a16:colId xmlns:a16="http://schemas.microsoft.com/office/drawing/2014/main" val="20000"/>
                    </a:ext>
                  </a:extLst>
                </a:gridCol>
                <a:gridCol w="619760">
                  <a:extLst>
                    <a:ext uri="{9D8B030D-6E8A-4147-A177-3AD203B41FA5}">
                      <a16:colId xmlns:a16="http://schemas.microsoft.com/office/drawing/2014/main" val="20001"/>
                    </a:ext>
                  </a:extLst>
                </a:gridCol>
                <a:gridCol w="599440">
                  <a:extLst>
                    <a:ext uri="{9D8B030D-6E8A-4147-A177-3AD203B41FA5}">
                      <a16:colId xmlns:a16="http://schemas.microsoft.com/office/drawing/2014/main" val="20002"/>
                    </a:ext>
                  </a:extLst>
                </a:gridCol>
              </a:tblGrid>
              <a:tr h="490855">
                <a:tc>
                  <a:txBody>
                    <a:bodyPr/>
                    <a:lstStyle/>
                    <a:p>
                      <a:pPr marL="149860">
                        <a:lnSpc>
                          <a:spcPct val="100000"/>
                        </a:lnSpc>
                        <a:spcBef>
                          <a:spcPts val="1190"/>
                        </a:spcBef>
                      </a:pPr>
                      <a:r>
                        <a:rPr sz="2250" spc="-37" baseline="12962" dirty="0">
                          <a:latin typeface="Times New Roman"/>
                          <a:cs typeface="Times New Roman"/>
                        </a:rPr>
                        <a:t>D</a:t>
                      </a:r>
                      <a:r>
                        <a:rPr sz="1150" spc="-25" dirty="0">
                          <a:latin typeface="Times New Roman"/>
                          <a:cs typeface="Times New Roman"/>
                        </a:rPr>
                        <a:t>2A</a:t>
                      </a:r>
                      <a:endParaRPr sz="1150">
                        <a:latin typeface="Times New Roman"/>
                        <a:cs typeface="Times New Roman"/>
                      </a:endParaRPr>
                    </a:p>
                  </a:txBody>
                  <a:tcPr marL="0" marR="0" marT="15113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R="1270" algn="ctr">
                        <a:lnSpc>
                          <a:spcPct val="100000"/>
                        </a:lnSpc>
                        <a:spcBef>
                          <a:spcPts val="860"/>
                        </a:spcBef>
                      </a:pPr>
                      <a:r>
                        <a:rPr sz="1500" spc="-25" dirty="0">
                          <a:latin typeface="Times New Roman"/>
                          <a:cs typeface="Times New Roman"/>
                        </a:rPr>
                        <a:t>E</a:t>
                      </a:r>
                      <a:r>
                        <a:rPr sz="1725" spc="-37" baseline="-16908" dirty="0">
                          <a:latin typeface="Times New Roman"/>
                          <a:cs typeface="Times New Roman"/>
                        </a:rPr>
                        <a:t>2</a:t>
                      </a:r>
                      <a:endParaRPr sz="1725" baseline="-16908">
                        <a:latin typeface="Times New Roman"/>
                        <a:cs typeface="Times New Roman"/>
                      </a:endParaRPr>
                    </a:p>
                  </a:txBody>
                  <a:tcPr marL="0" marR="0" marT="10922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71450">
                        <a:lnSpc>
                          <a:spcPct val="100000"/>
                        </a:lnSpc>
                        <a:spcBef>
                          <a:spcPts val="860"/>
                        </a:spcBef>
                      </a:pPr>
                      <a:r>
                        <a:rPr sz="1500" spc="-25" dirty="0">
                          <a:latin typeface="Times New Roman"/>
                          <a:cs typeface="Times New Roman"/>
                        </a:rPr>
                        <a:t>W</a:t>
                      </a:r>
                      <a:r>
                        <a:rPr sz="1725" spc="-37" baseline="-16908" dirty="0">
                          <a:latin typeface="Times New Roman"/>
                          <a:cs typeface="Times New Roman"/>
                        </a:rPr>
                        <a:t>2</a:t>
                      </a:r>
                      <a:endParaRPr sz="1725" baseline="-16908">
                        <a:latin typeface="Times New Roman"/>
                        <a:cs typeface="Times New Roman"/>
                      </a:endParaRPr>
                    </a:p>
                  </a:txBody>
                  <a:tcPr marL="0" marR="0" marT="10922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extLst>
                  <a:ext uri="{0D108BD9-81ED-4DB2-BD59-A6C34878D82A}">
                    <a16:rowId xmlns:a16="http://schemas.microsoft.com/office/drawing/2014/main" val="10000"/>
                  </a:ext>
                </a:extLst>
              </a:tr>
            </a:tbl>
          </a:graphicData>
        </a:graphic>
      </p:graphicFrame>
      <p:sp>
        <p:nvSpPr>
          <p:cNvPr id="5" name="object 5"/>
          <p:cNvSpPr txBox="1"/>
          <p:nvPr/>
        </p:nvSpPr>
        <p:spPr>
          <a:xfrm>
            <a:off x="2668270" y="5830275"/>
            <a:ext cx="6019165" cy="243656"/>
          </a:xfrm>
          <a:prstGeom prst="rect">
            <a:avLst/>
          </a:prstGeom>
        </p:spPr>
        <p:txBody>
          <a:bodyPr vert="horz" wrap="square" lIns="0" tIns="0" rIns="0" bIns="0" rtlCol="0">
            <a:spAutoFit/>
          </a:bodyPr>
          <a:lstStyle/>
          <a:p>
            <a:pPr>
              <a:lnSpc>
                <a:spcPts val="1880"/>
              </a:lnSpc>
              <a:tabLst>
                <a:tab pos="1153795" algn="l"/>
              </a:tabLst>
            </a:pPr>
            <a:r>
              <a:rPr sz="1650" kern="0" dirty="0">
                <a:solidFill>
                  <a:sysClr val="windowText" lastClr="000000"/>
                </a:solidFill>
                <a:latin typeface="Times New Roman"/>
                <a:cs typeface="Times New Roman"/>
              </a:rPr>
              <a:t>Figure</a:t>
            </a:r>
            <a:r>
              <a:rPr sz="1650" kern="0" spc="120" dirty="0">
                <a:solidFill>
                  <a:sysClr val="windowText" lastClr="000000"/>
                </a:solidFill>
                <a:latin typeface="Times New Roman"/>
                <a:cs typeface="Times New Roman"/>
              </a:rPr>
              <a:t> </a:t>
            </a:r>
            <a:r>
              <a:rPr sz="1650" kern="0" spc="-20" dirty="0">
                <a:solidFill>
                  <a:sysClr val="windowText" lastClr="000000"/>
                </a:solidFill>
                <a:latin typeface="Times New Roman"/>
                <a:cs typeface="Times New Roman"/>
              </a:rPr>
              <a:t>8.6.</a:t>
            </a:r>
            <a:r>
              <a:rPr sz="1650" kern="0" dirty="0">
                <a:solidFill>
                  <a:sysClr val="windowText" lastClr="000000"/>
                </a:solidFill>
                <a:latin typeface="Times New Roman"/>
                <a:cs typeface="Times New Roman"/>
              </a:rPr>
              <a:t>	Pipeline</a:t>
            </a:r>
            <a:r>
              <a:rPr sz="1650" kern="0" spc="5" dirty="0">
                <a:solidFill>
                  <a:sysClr val="windowText" lastClr="000000"/>
                </a:solidFill>
                <a:latin typeface="Times New Roman"/>
                <a:cs typeface="Times New Roman"/>
              </a:rPr>
              <a:t> </a:t>
            </a:r>
            <a:r>
              <a:rPr sz="1650" kern="0" dirty="0">
                <a:solidFill>
                  <a:sysClr val="windowText" lastClr="000000"/>
                </a:solidFill>
                <a:latin typeface="Times New Roman"/>
                <a:cs typeface="Times New Roman"/>
              </a:rPr>
              <a:t>stalled</a:t>
            </a:r>
            <a:r>
              <a:rPr sz="1650" kern="0" spc="65" dirty="0">
                <a:solidFill>
                  <a:sysClr val="windowText" lastClr="000000"/>
                </a:solidFill>
                <a:latin typeface="Times New Roman"/>
                <a:cs typeface="Times New Roman"/>
              </a:rPr>
              <a:t> </a:t>
            </a:r>
            <a:r>
              <a:rPr sz="1650" kern="0" dirty="0">
                <a:solidFill>
                  <a:sysClr val="windowText" lastClr="000000"/>
                </a:solidFill>
                <a:latin typeface="Times New Roman"/>
                <a:cs typeface="Times New Roman"/>
              </a:rPr>
              <a:t>by</a:t>
            </a:r>
            <a:r>
              <a:rPr sz="1650" kern="0" spc="70" dirty="0">
                <a:solidFill>
                  <a:sysClr val="windowText" lastClr="000000"/>
                </a:solidFill>
                <a:latin typeface="Times New Roman"/>
                <a:cs typeface="Times New Roman"/>
              </a:rPr>
              <a:t> </a:t>
            </a:r>
            <a:r>
              <a:rPr sz="1650" kern="0" dirty="0">
                <a:solidFill>
                  <a:sysClr val="windowText" lastClr="000000"/>
                </a:solidFill>
                <a:latin typeface="Times New Roman"/>
                <a:cs typeface="Times New Roman"/>
              </a:rPr>
              <a:t>data</a:t>
            </a:r>
            <a:r>
              <a:rPr sz="1650" kern="0" spc="-5" dirty="0">
                <a:solidFill>
                  <a:sysClr val="windowText" lastClr="000000"/>
                </a:solidFill>
                <a:latin typeface="Times New Roman"/>
                <a:cs typeface="Times New Roman"/>
              </a:rPr>
              <a:t> </a:t>
            </a:r>
            <a:r>
              <a:rPr sz="1650" kern="0" spc="-10" dirty="0">
                <a:solidFill>
                  <a:sysClr val="windowText" lastClr="000000"/>
                </a:solidFill>
                <a:latin typeface="Times New Roman"/>
                <a:cs typeface="Times New Roman"/>
              </a:rPr>
              <a:t>dependency</a:t>
            </a:r>
            <a:r>
              <a:rPr sz="1650" kern="0" spc="65" dirty="0">
                <a:solidFill>
                  <a:sysClr val="windowText" lastClr="000000"/>
                </a:solidFill>
                <a:latin typeface="Times New Roman"/>
                <a:cs typeface="Times New Roman"/>
              </a:rPr>
              <a:t> </a:t>
            </a:r>
            <a:r>
              <a:rPr sz="1650" kern="0" dirty="0">
                <a:solidFill>
                  <a:sysClr val="windowText" lastClr="000000"/>
                </a:solidFill>
                <a:latin typeface="Times New Roman"/>
                <a:cs typeface="Times New Roman"/>
              </a:rPr>
              <a:t>between</a:t>
            </a:r>
            <a:r>
              <a:rPr sz="1650" kern="0" spc="70" dirty="0">
                <a:solidFill>
                  <a:sysClr val="windowText" lastClr="000000"/>
                </a:solidFill>
                <a:latin typeface="Times New Roman"/>
                <a:cs typeface="Times New Roman"/>
              </a:rPr>
              <a:t> </a:t>
            </a:r>
            <a:r>
              <a:rPr sz="1650" kern="0" dirty="0">
                <a:solidFill>
                  <a:sysClr val="windowText" lastClr="000000"/>
                </a:solidFill>
                <a:latin typeface="Times New Roman"/>
                <a:cs typeface="Times New Roman"/>
              </a:rPr>
              <a:t>D</a:t>
            </a:r>
            <a:r>
              <a:rPr sz="2025" kern="0" baseline="-14403" dirty="0">
                <a:solidFill>
                  <a:sysClr val="windowText" lastClr="000000"/>
                </a:solidFill>
                <a:latin typeface="Times New Roman"/>
                <a:cs typeface="Times New Roman"/>
              </a:rPr>
              <a:t>2</a:t>
            </a:r>
            <a:r>
              <a:rPr sz="2025" kern="0" spc="209" baseline="-14403" dirty="0">
                <a:solidFill>
                  <a:sysClr val="windowText" lastClr="000000"/>
                </a:solidFill>
                <a:latin typeface="Times New Roman"/>
                <a:cs typeface="Times New Roman"/>
              </a:rPr>
              <a:t> </a:t>
            </a:r>
            <a:r>
              <a:rPr sz="1650" kern="0" dirty="0">
                <a:solidFill>
                  <a:sysClr val="windowText" lastClr="000000"/>
                </a:solidFill>
                <a:latin typeface="Times New Roman"/>
                <a:cs typeface="Times New Roman"/>
              </a:rPr>
              <a:t>and</a:t>
            </a:r>
            <a:r>
              <a:rPr sz="1650" kern="0" spc="55" dirty="0">
                <a:solidFill>
                  <a:sysClr val="windowText" lastClr="000000"/>
                </a:solidFill>
                <a:latin typeface="Times New Roman"/>
                <a:cs typeface="Times New Roman"/>
              </a:rPr>
              <a:t> </a:t>
            </a:r>
            <a:r>
              <a:rPr sz="1650" kern="0" spc="-25" dirty="0">
                <a:solidFill>
                  <a:sysClr val="windowText" lastClr="000000"/>
                </a:solidFill>
                <a:latin typeface="Times New Roman"/>
                <a:cs typeface="Times New Roman"/>
              </a:rPr>
              <a:t>W</a:t>
            </a:r>
            <a:r>
              <a:rPr sz="2025" kern="0" spc="-37" baseline="-14403" dirty="0">
                <a:solidFill>
                  <a:sysClr val="windowText" lastClr="000000"/>
                </a:solidFill>
                <a:latin typeface="Times New Roman"/>
                <a:cs typeface="Times New Roman"/>
              </a:rPr>
              <a:t>1</a:t>
            </a:r>
            <a:r>
              <a:rPr sz="1650" kern="0" spc="-25" dirty="0">
                <a:solidFill>
                  <a:sysClr val="windowText" lastClr="000000"/>
                </a:solidFill>
                <a:latin typeface="Times New Roman"/>
                <a:cs typeface="Times New Roman"/>
              </a:rPr>
              <a:t>.</a:t>
            </a:r>
            <a:endParaRPr sz="1650" kern="0">
              <a:solidFill>
                <a:sysClr val="windowText" lastClr="000000"/>
              </a:solidFill>
              <a:latin typeface="Times New Roman"/>
              <a:cs typeface="Times New Roman"/>
            </a:endParaRPr>
          </a:p>
        </p:txBody>
      </p:sp>
      <p:graphicFrame>
        <p:nvGraphicFramePr>
          <p:cNvPr id="6" name="object 6"/>
          <p:cNvGraphicFramePr>
            <a:graphicFrameLocks noGrp="1"/>
          </p:cNvGraphicFramePr>
          <p:nvPr/>
        </p:nvGraphicFramePr>
        <p:xfrm>
          <a:off x="6356022" y="4844723"/>
          <a:ext cx="2458720" cy="488315"/>
        </p:xfrm>
        <a:graphic>
          <a:graphicData uri="http://schemas.openxmlformats.org/drawingml/2006/table">
            <a:tbl>
              <a:tblPr firstRow="1" bandRow="1">
                <a:tableStyleId>{2D5ABB26-0587-4C30-8999-92F81FD0307C}</a:tableStyleId>
              </a:tblPr>
              <a:tblGrid>
                <a:gridCol w="619760">
                  <a:extLst>
                    <a:ext uri="{9D8B030D-6E8A-4147-A177-3AD203B41FA5}">
                      <a16:colId xmlns:a16="http://schemas.microsoft.com/office/drawing/2014/main" val="20000"/>
                    </a:ext>
                  </a:extLst>
                </a:gridCol>
                <a:gridCol w="599440">
                  <a:extLst>
                    <a:ext uri="{9D8B030D-6E8A-4147-A177-3AD203B41FA5}">
                      <a16:colId xmlns:a16="http://schemas.microsoft.com/office/drawing/2014/main" val="20001"/>
                    </a:ext>
                  </a:extLst>
                </a:gridCol>
                <a:gridCol w="619760">
                  <a:extLst>
                    <a:ext uri="{9D8B030D-6E8A-4147-A177-3AD203B41FA5}">
                      <a16:colId xmlns:a16="http://schemas.microsoft.com/office/drawing/2014/main" val="20002"/>
                    </a:ext>
                  </a:extLst>
                </a:gridCol>
                <a:gridCol w="619760">
                  <a:extLst>
                    <a:ext uri="{9D8B030D-6E8A-4147-A177-3AD203B41FA5}">
                      <a16:colId xmlns:a16="http://schemas.microsoft.com/office/drawing/2014/main" val="20003"/>
                    </a:ext>
                  </a:extLst>
                </a:gridCol>
              </a:tblGrid>
              <a:tr h="488315">
                <a:tc>
                  <a:txBody>
                    <a:bodyPr/>
                    <a:lstStyle/>
                    <a:p>
                      <a:pPr marR="1270" algn="ctr">
                        <a:lnSpc>
                          <a:spcPct val="100000"/>
                        </a:lnSpc>
                        <a:spcBef>
                          <a:spcPts val="1020"/>
                        </a:spcBef>
                      </a:pPr>
                      <a:r>
                        <a:rPr sz="1500" spc="-25" dirty="0">
                          <a:latin typeface="Times New Roman"/>
                          <a:cs typeface="Times New Roman"/>
                        </a:rPr>
                        <a:t>F</a:t>
                      </a:r>
                      <a:r>
                        <a:rPr sz="1725" spc="-37" baseline="-14492" dirty="0">
                          <a:latin typeface="Times New Roman"/>
                          <a:cs typeface="Times New Roman"/>
                        </a:rPr>
                        <a:t>4</a:t>
                      </a:r>
                      <a:endParaRPr sz="1725" baseline="-14492">
                        <a:latin typeface="Times New Roman"/>
                        <a:cs typeface="Times New Roman"/>
                      </a:endParaRPr>
                    </a:p>
                  </a:txBody>
                  <a:tcPr marL="0" marR="0" marT="12954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92405">
                        <a:lnSpc>
                          <a:spcPct val="100000"/>
                        </a:lnSpc>
                        <a:spcBef>
                          <a:spcPts val="1020"/>
                        </a:spcBef>
                      </a:pPr>
                      <a:r>
                        <a:rPr sz="1500" spc="-25" dirty="0">
                          <a:latin typeface="Times New Roman"/>
                          <a:cs typeface="Times New Roman"/>
                        </a:rPr>
                        <a:t>D</a:t>
                      </a:r>
                      <a:r>
                        <a:rPr sz="1725" spc="-37" baseline="-14492" dirty="0">
                          <a:latin typeface="Times New Roman"/>
                          <a:cs typeface="Times New Roman"/>
                        </a:rPr>
                        <a:t>4</a:t>
                      </a:r>
                      <a:endParaRPr sz="1725" baseline="-14492">
                        <a:latin typeface="Times New Roman"/>
                        <a:cs typeface="Times New Roman"/>
                      </a:endParaRPr>
                    </a:p>
                  </a:txBody>
                  <a:tcPr marL="0" marR="0" marT="12954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213360">
                        <a:lnSpc>
                          <a:spcPct val="100000"/>
                        </a:lnSpc>
                        <a:spcBef>
                          <a:spcPts val="1020"/>
                        </a:spcBef>
                      </a:pPr>
                      <a:r>
                        <a:rPr sz="1500" spc="25" dirty="0">
                          <a:latin typeface="Times New Roman"/>
                          <a:cs typeface="Times New Roman"/>
                        </a:rPr>
                        <a:t>E</a:t>
                      </a:r>
                      <a:r>
                        <a:rPr sz="1725" spc="37" baseline="-14492" dirty="0">
                          <a:latin typeface="Times New Roman"/>
                          <a:cs typeface="Times New Roman"/>
                        </a:rPr>
                        <a:t>4</a:t>
                      </a:r>
                      <a:endParaRPr sz="1725" baseline="-14492">
                        <a:latin typeface="Times New Roman"/>
                        <a:cs typeface="Times New Roman"/>
                      </a:endParaRPr>
                    </a:p>
                  </a:txBody>
                  <a:tcPr marL="0" marR="0" marT="12954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69545">
                        <a:lnSpc>
                          <a:spcPct val="100000"/>
                        </a:lnSpc>
                        <a:spcBef>
                          <a:spcPts val="1020"/>
                        </a:spcBef>
                      </a:pPr>
                      <a:r>
                        <a:rPr sz="1500" spc="30" dirty="0">
                          <a:latin typeface="Times New Roman"/>
                          <a:cs typeface="Times New Roman"/>
                        </a:rPr>
                        <a:t>W</a:t>
                      </a:r>
                      <a:r>
                        <a:rPr sz="1725" spc="44" baseline="-14492" dirty="0">
                          <a:latin typeface="Times New Roman"/>
                          <a:cs typeface="Times New Roman"/>
                        </a:rPr>
                        <a:t>4</a:t>
                      </a:r>
                      <a:endParaRPr sz="1725" baseline="-14492">
                        <a:latin typeface="Times New Roman"/>
                        <a:cs typeface="Times New Roman"/>
                      </a:endParaRPr>
                    </a:p>
                  </a:txBody>
                  <a:tcPr marL="0" marR="0" marT="12954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extLst>
                  <a:ext uri="{0D108BD9-81ED-4DB2-BD59-A6C34878D82A}">
                    <a16:rowId xmlns:a16="http://schemas.microsoft.com/office/drawing/2014/main" val="10000"/>
                  </a:ext>
                </a:extLst>
              </a:tr>
            </a:tbl>
          </a:graphicData>
        </a:graphic>
      </p:graphicFrame>
      <p:graphicFrame>
        <p:nvGraphicFramePr>
          <p:cNvPr id="7" name="object 7"/>
          <p:cNvGraphicFramePr>
            <a:graphicFrameLocks noGrp="1"/>
          </p:cNvGraphicFramePr>
          <p:nvPr/>
        </p:nvGraphicFramePr>
        <p:xfrm>
          <a:off x="2089151" y="1690974"/>
          <a:ext cx="7186925" cy="3649978"/>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576579">
                  <a:extLst>
                    <a:ext uri="{9D8B030D-6E8A-4147-A177-3AD203B41FA5}">
                      <a16:colId xmlns:a16="http://schemas.microsoft.com/office/drawing/2014/main" val="20001"/>
                    </a:ext>
                  </a:extLst>
                </a:gridCol>
                <a:gridCol w="43180">
                  <a:extLst>
                    <a:ext uri="{9D8B030D-6E8A-4147-A177-3AD203B41FA5}">
                      <a16:colId xmlns:a16="http://schemas.microsoft.com/office/drawing/2014/main" val="20002"/>
                    </a:ext>
                  </a:extLst>
                </a:gridCol>
                <a:gridCol w="576580">
                  <a:extLst>
                    <a:ext uri="{9D8B030D-6E8A-4147-A177-3AD203B41FA5}">
                      <a16:colId xmlns:a16="http://schemas.microsoft.com/office/drawing/2014/main" val="20003"/>
                    </a:ext>
                  </a:extLst>
                </a:gridCol>
                <a:gridCol w="43180">
                  <a:extLst>
                    <a:ext uri="{9D8B030D-6E8A-4147-A177-3AD203B41FA5}">
                      <a16:colId xmlns:a16="http://schemas.microsoft.com/office/drawing/2014/main" val="20004"/>
                    </a:ext>
                  </a:extLst>
                </a:gridCol>
                <a:gridCol w="577850">
                  <a:extLst>
                    <a:ext uri="{9D8B030D-6E8A-4147-A177-3AD203B41FA5}">
                      <a16:colId xmlns:a16="http://schemas.microsoft.com/office/drawing/2014/main" val="20005"/>
                    </a:ext>
                  </a:extLst>
                </a:gridCol>
                <a:gridCol w="598169">
                  <a:extLst>
                    <a:ext uri="{9D8B030D-6E8A-4147-A177-3AD203B41FA5}">
                      <a16:colId xmlns:a16="http://schemas.microsoft.com/office/drawing/2014/main" val="20006"/>
                    </a:ext>
                  </a:extLst>
                </a:gridCol>
                <a:gridCol w="43179">
                  <a:extLst>
                    <a:ext uri="{9D8B030D-6E8A-4147-A177-3AD203B41FA5}">
                      <a16:colId xmlns:a16="http://schemas.microsoft.com/office/drawing/2014/main" val="20007"/>
                    </a:ext>
                  </a:extLst>
                </a:gridCol>
                <a:gridCol w="576579">
                  <a:extLst>
                    <a:ext uri="{9D8B030D-6E8A-4147-A177-3AD203B41FA5}">
                      <a16:colId xmlns:a16="http://schemas.microsoft.com/office/drawing/2014/main" val="20008"/>
                    </a:ext>
                  </a:extLst>
                </a:gridCol>
                <a:gridCol w="619760">
                  <a:extLst>
                    <a:ext uri="{9D8B030D-6E8A-4147-A177-3AD203B41FA5}">
                      <a16:colId xmlns:a16="http://schemas.microsoft.com/office/drawing/2014/main" val="20009"/>
                    </a:ext>
                  </a:extLst>
                </a:gridCol>
                <a:gridCol w="599439">
                  <a:extLst>
                    <a:ext uri="{9D8B030D-6E8A-4147-A177-3AD203B41FA5}">
                      <a16:colId xmlns:a16="http://schemas.microsoft.com/office/drawing/2014/main" val="20010"/>
                    </a:ext>
                  </a:extLst>
                </a:gridCol>
                <a:gridCol w="619760">
                  <a:extLst>
                    <a:ext uri="{9D8B030D-6E8A-4147-A177-3AD203B41FA5}">
                      <a16:colId xmlns:a16="http://schemas.microsoft.com/office/drawing/2014/main" val="20011"/>
                    </a:ext>
                  </a:extLst>
                </a:gridCol>
                <a:gridCol w="1070610">
                  <a:extLst>
                    <a:ext uri="{9D8B030D-6E8A-4147-A177-3AD203B41FA5}">
                      <a16:colId xmlns:a16="http://schemas.microsoft.com/office/drawing/2014/main" val="20012"/>
                    </a:ext>
                  </a:extLst>
                </a:gridCol>
              </a:tblGrid>
              <a:tr h="581025">
                <a:tc>
                  <a:txBody>
                    <a:bodyPr/>
                    <a:lstStyle/>
                    <a:p>
                      <a:pPr>
                        <a:lnSpc>
                          <a:spcPct val="100000"/>
                        </a:lnSpc>
                        <a:spcBef>
                          <a:spcPts val="20"/>
                        </a:spcBef>
                      </a:pPr>
                      <a:endParaRPr sz="1500">
                        <a:latin typeface="Times New Roman"/>
                        <a:cs typeface="Times New Roman"/>
                      </a:endParaRPr>
                    </a:p>
                    <a:p>
                      <a:pPr marL="44450">
                        <a:lnSpc>
                          <a:spcPct val="100000"/>
                        </a:lnSpc>
                      </a:pPr>
                      <a:r>
                        <a:rPr sz="1500" dirty="0">
                          <a:latin typeface="Times New Roman"/>
                          <a:cs typeface="Times New Roman"/>
                        </a:rPr>
                        <a:t>Clock</a:t>
                      </a:r>
                      <a:r>
                        <a:rPr sz="1500" spc="204" dirty="0">
                          <a:latin typeface="Times New Roman"/>
                          <a:cs typeface="Times New Roman"/>
                        </a:rPr>
                        <a:t> </a:t>
                      </a:r>
                      <a:r>
                        <a:rPr sz="1500" spc="-10" dirty="0">
                          <a:latin typeface="Times New Roman"/>
                          <a:cs typeface="Times New Roman"/>
                        </a:rPr>
                        <a:t>cycle</a:t>
                      </a:r>
                      <a:endParaRPr sz="1500">
                        <a:latin typeface="Times New Roman"/>
                        <a:cs typeface="Times New Roman"/>
                      </a:endParaRPr>
                    </a:p>
                  </a:txBody>
                  <a:tcPr marL="0" marR="0" marT="2540" marB="0"/>
                </a:tc>
                <a:tc>
                  <a:txBody>
                    <a:bodyPr/>
                    <a:lstStyle/>
                    <a:p>
                      <a:pPr>
                        <a:lnSpc>
                          <a:spcPct val="100000"/>
                        </a:lnSpc>
                        <a:spcBef>
                          <a:spcPts val="20"/>
                        </a:spcBef>
                      </a:pPr>
                      <a:endParaRPr sz="1500">
                        <a:latin typeface="Times New Roman"/>
                        <a:cs typeface="Times New Roman"/>
                      </a:endParaRPr>
                    </a:p>
                    <a:p>
                      <a:pPr marR="2540" algn="ctr">
                        <a:lnSpc>
                          <a:spcPct val="100000"/>
                        </a:lnSpc>
                      </a:pPr>
                      <a:r>
                        <a:rPr sz="1500" spc="-50" dirty="0">
                          <a:latin typeface="Times New Roman"/>
                          <a:cs typeface="Times New Roman"/>
                        </a:rPr>
                        <a:t>1</a:t>
                      </a:r>
                      <a:endParaRPr sz="1500">
                        <a:latin typeface="Times New Roman"/>
                        <a:cs typeface="Times New Roman"/>
                      </a:endParaRPr>
                    </a:p>
                  </a:txBody>
                  <a:tcPr marL="0" marR="0" marT="254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spcBef>
                          <a:spcPts val="20"/>
                        </a:spcBef>
                      </a:pPr>
                      <a:endParaRPr sz="1500">
                        <a:latin typeface="Times New Roman"/>
                        <a:cs typeface="Times New Roman"/>
                      </a:endParaRPr>
                    </a:p>
                    <a:p>
                      <a:pPr marL="213360">
                        <a:lnSpc>
                          <a:spcPct val="100000"/>
                        </a:lnSpc>
                      </a:pPr>
                      <a:r>
                        <a:rPr sz="1500" spc="-50" dirty="0">
                          <a:latin typeface="Times New Roman"/>
                          <a:cs typeface="Times New Roman"/>
                        </a:rPr>
                        <a:t>2</a:t>
                      </a:r>
                      <a:endParaRPr sz="1500">
                        <a:latin typeface="Times New Roman"/>
                        <a:cs typeface="Times New Roman"/>
                      </a:endParaRPr>
                    </a:p>
                  </a:txBody>
                  <a:tcPr marL="0" marR="0" marT="254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spcBef>
                          <a:spcPts val="20"/>
                        </a:spcBef>
                      </a:pPr>
                      <a:endParaRPr sz="1500">
                        <a:latin typeface="Times New Roman"/>
                        <a:cs typeface="Times New Roman"/>
                      </a:endParaRPr>
                    </a:p>
                    <a:p>
                      <a:pPr marR="46990" algn="ctr">
                        <a:lnSpc>
                          <a:spcPct val="100000"/>
                        </a:lnSpc>
                      </a:pPr>
                      <a:r>
                        <a:rPr sz="1500" spc="-50" dirty="0">
                          <a:latin typeface="Times New Roman"/>
                          <a:cs typeface="Times New Roman"/>
                        </a:rPr>
                        <a:t>3</a:t>
                      </a:r>
                      <a:endParaRPr sz="1500">
                        <a:latin typeface="Times New Roman"/>
                        <a:cs typeface="Times New Roman"/>
                      </a:endParaRPr>
                    </a:p>
                  </a:txBody>
                  <a:tcPr marL="0" marR="0" marT="2540" marB="0"/>
                </a:tc>
                <a:tc>
                  <a:txBody>
                    <a:bodyPr/>
                    <a:lstStyle/>
                    <a:p>
                      <a:pPr>
                        <a:lnSpc>
                          <a:spcPct val="100000"/>
                        </a:lnSpc>
                        <a:spcBef>
                          <a:spcPts val="20"/>
                        </a:spcBef>
                      </a:pPr>
                      <a:endParaRPr sz="1500">
                        <a:latin typeface="Times New Roman"/>
                        <a:cs typeface="Times New Roman"/>
                      </a:endParaRPr>
                    </a:p>
                    <a:p>
                      <a:pPr marL="8255" algn="ctr">
                        <a:lnSpc>
                          <a:spcPct val="100000"/>
                        </a:lnSpc>
                      </a:pPr>
                      <a:r>
                        <a:rPr sz="1500" spc="-50" dirty="0">
                          <a:latin typeface="Times New Roman"/>
                          <a:cs typeface="Times New Roman"/>
                        </a:rPr>
                        <a:t>4</a:t>
                      </a:r>
                      <a:endParaRPr sz="1500">
                        <a:latin typeface="Times New Roman"/>
                        <a:cs typeface="Times New Roman"/>
                      </a:endParaRPr>
                    </a:p>
                  </a:txBody>
                  <a:tcPr marL="0" marR="0" marT="254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spcBef>
                          <a:spcPts val="20"/>
                        </a:spcBef>
                      </a:pPr>
                      <a:endParaRPr sz="1500">
                        <a:latin typeface="Times New Roman"/>
                        <a:cs typeface="Times New Roman"/>
                      </a:endParaRPr>
                    </a:p>
                    <a:p>
                      <a:pPr marR="45720" algn="ctr">
                        <a:lnSpc>
                          <a:spcPct val="100000"/>
                        </a:lnSpc>
                      </a:pPr>
                      <a:r>
                        <a:rPr sz="1500" spc="-50" dirty="0">
                          <a:latin typeface="Times New Roman"/>
                          <a:cs typeface="Times New Roman"/>
                        </a:rPr>
                        <a:t>5</a:t>
                      </a:r>
                      <a:endParaRPr sz="1500">
                        <a:latin typeface="Times New Roman"/>
                        <a:cs typeface="Times New Roman"/>
                      </a:endParaRPr>
                    </a:p>
                  </a:txBody>
                  <a:tcPr marL="0" marR="0" marT="2540" marB="0"/>
                </a:tc>
                <a:tc>
                  <a:txBody>
                    <a:bodyPr/>
                    <a:lstStyle/>
                    <a:p>
                      <a:pPr>
                        <a:lnSpc>
                          <a:spcPct val="100000"/>
                        </a:lnSpc>
                        <a:spcBef>
                          <a:spcPts val="20"/>
                        </a:spcBef>
                      </a:pPr>
                      <a:endParaRPr sz="1500">
                        <a:latin typeface="Times New Roman"/>
                        <a:cs typeface="Times New Roman"/>
                      </a:endParaRPr>
                    </a:p>
                    <a:p>
                      <a:pPr marR="2540" algn="ctr">
                        <a:lnSpc>
                          <a:spcPct val="100000"/>
                        </a:lnSpc>
                      </a:pPr>
                      <a:r>
                        <a:rPr sz="1500" spc="-50" dirty="0">
                          <a:latin typeface="Times New Roman"/>
                          <a:cs typeface="Times New Roman"/>
                        </a:rPr>
                        <a:t>6</a:t>
                      </a:r>
                      <a:endParaRPr sz="1500">
                        <a:latin typeface="Times New Roman"/>
                        <a:cs typeface="Times New Roman"/>
                      </a:endParaRPr>
                    </a:p>
                  </a:txBody>
                  <a:tcPr marL="0" marR="0" marT="2540" marB="0"/>
                </a:tc>
                <a:tc>
                  <a:txBody>
                    <a:bodyPr/>
                    <a:lstStyle/>
                    <a:p>
                      <a:pPr>
                        <a:lnSpc>
                          <a:spcPct val="100000"/>
                        </a:lnSpc>
                        <a:spcBef>
                          <a:spcPts val="20"/>
                        </a:spcBef>
                      </a:pPr>
                      <a:endParaRPr sz="1500">
                        <a:latin typeface="Times New Roman"/>
                        <a:cs typeface="Times New Roman"/>
                      </a:endParaRPr>
                    </a:p>
                    <a:p>
                      <a:pPr marL="9525" algn="ctr">
                        <a:lnSpc>
                          <a:spcPct val="100000"/>
                        </a:lnSpc>
                      </a:pPr>
                      <a:r>
                        <a:rPr sz="1500" spc="-50" dirty="0">
                          <a:latin typeface="Times New Roman"/>
                          <a:cs typeface="Times New Roman"/>
                        </a:rPr>
                        <a:t>7</a:t>
                      </a:r>
                      <a:endParaRPr sz="1500">
                        <a:latin typeface="Times New Roman"/>
                        <a:cs typeface="Times New Roman"/>
                      </a:endParaRPr>
                    </a:p>
                  </a:txBody>
                  <a:tcPr marL="0" marR="0" marT="2540" marB="0"/>
                </a:tc>
                <a:tc>
                  <a:txBody>
                    <a:bodyPr/>
                    <a:lstStyle/>
                    <a:p>
                      <a:pPr>
                        <a:lnSpc>
                          <a:spcPct val="100000"/>
                        </a:lnSpc>
                        <a:spcBef>
                          <a:spcPts val="20"/>
                        </a:spcBef>
                      </a:pPr>
                      <a:endParaRPr sz="1500">
                        <a:latin typeface="Times New Roman"/>
                        <a:cs typeface="Times New Roman"/>
                      </a:endParaRPr>
                    </a:p>
                    <a:p>
                      <a:pPr marL="75565" algn="ctr">
                        <a:lnSpc>
                          <a:spcPct val="100000"/>
                        </a:lnSpc>
                      </a:pPr>
                      <a:r>
                        <a:rPr sz="1500" spc="-50" dirty="0">
                          <a:latin typeface="Times New Roman"/>
                          <a:cs typeface="Times New Roman"/>
                        </a:rPr>
                        <a:t>8</a:t>
                      </a:r>
                      <a:endParaRPr sz="1500">
                        <a:latin typeface="Times New Roman"/>
                        <a:cs typeface="Times New Roman"/>
                      </a:endParaRPr>
                    </a:p>
                  </a:txBody>
                  <a:tcPr marL="0" marR="0" marT="2540" marB="0"/>
                </a:tc>
                <a:tc>
                  <a:txBody>
                    <a:bodyPr/>
                    <a:lstStyle/>
                    <a:p>
                      <a:pPr marL="619125">
                        <a:lnSpc>
                          <a:spcPts val="1695"/>
                        </a:lnSpc>
                      </a:pPr>
                      <a:r>
                        <a:rPr sz="1500" spc="-20" dirty="0">
                          <a:latin typeface="Times New Roman"/>
                          <a:cs typeface="Times New Roman"/>
                        </a:rPr>
                        <a:t>Time</a:t>
                      </a:r>
                      <a:endParaRPr sz="1500">
                        <a:latin typeface="Times New Roman"/>
                        <a:cs typeface="Times New Roman"/>
                      </a:endParaRPr>
                    </a:p>
                    <a:p>
                      <a:pPr marL="255904">
                        <a:lnSpc>
                          <a:spcPct val="100000"/>
                        </a:lnSpc>
                        <a:spcBef>
                          <a:spcPts val="50"/>
                        </a:spcBef>
                      </a:pPr>
                      <a:r>
                        <a:rPr sz="1500" spc="-50" dirty="0">
                          <a:latin typeface="Times New Roman"/>
                          <a:cs typeface="Times New Roman"/>
                        </a:rPr>
                        <a:t>9</a:t>
                      </a:r>
                      <a:endParaRPr sz="1500">
                        <a:latin typeface="Times New Roman"/>
                        <a:cs typeface="Times New Roman"/>
                      </a:endParaRPr>
                    </a:p>
                  </a:txBody>
                  <a:tcPr marL="0" marR="0" marT="0" marB="0"/>
                </a:tc>
                <a:extLst>
                  <a:ext uri="{0D108BD9-81ED-4DB2-BD59-A6C34878D82A}">
                    <a16:rowId xmlns:a16="http://schemas.microsoft.com/office/drawing/2014/main" val="10000"/>
                  </a:ext>
                </a:extLst>
              </a:tr>
              <a:tr h="427355">
                <a:tc>
                  <a:txBody>
                    <a:bodyPr/>
                    <a:lstStyle/>
                    <a:p>
                      <a:pPr marL="44450">
                        <a:lnSpc>
                          <a:spcPct val="100000"/>
                        </a:lnSpc>
                        <a:spcBef>
                          <a:spcPts val="855"/>
                        </a:spcBef>
                      </a:pPr>
                      <a:r>
                        <a:rPr sz="1500" b="1" spc="-10" dirty="0">
                          <a:latin typeface="Times New Roman"/>
                          <a:cs typeface="Times New Roman"/>
                        </a:rPr>
                        <a:t>Instruction</a:t>
                      </a:r>
                      <a:endParaRPr sz="1500">
                        <a:latin typeface="Times New Roman"/>
                        <a:cs typeface="Times New Roman"/>
                      </a:endParaRPr>
                    </a:p>
                  </a:txBody>
                  <a:tcPr marL="0" marR="0" marT="108585" marB="0"/>
                </a:tc>
                <a:tc>
                  <a:txBody>
                    <a:bodyPr/>
                    <a:lstStyle/>
                    <a:p>
                      <a:pPr>
                        <a:lnSpc>
                          <a:spcPct val="100000"/>
                        </a:lnSpc>
                      </a:pPr>
                      <a:endParaRPr sz="16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extLst>
                  <a:ext uri="{0D108BD9-81ED-4DB2-BD59-A6C34878D82A}">
                    <a16:rowId xmlns:a16="http://schemas.microsoft.com/office/drawing/2014/main" val="10001"/>
                  </a:ext>
                </a:extLst>
              </a:tr>
              <a:tr h="490855">
                <a:tc>
                  <a:txBody>
                    <a:bodyPr/>
                    <a:lstStyle/>
                    <a:p>
                      <a:pPr marL="215900">
                        <a:lnSpc>
                          <a:spcPct val="100000"/>
                        </a:lnSpc>
                        <a:spcBef>
                          <a:spcPts val="860"/>
                        </a:spcBef>
                      </a:pPr>
                      <a:r>
                        <a:rPr sz="1500" dirty="0">
                          <a:latin typeface="Times New Roman"/>
                          <a:cs typeface="Times New Roman"/>
                        </a:rPr>
                        <a:t>I</a:t>
                      </a:r>
                      <a:r>
                        <a:rPr sz="1725" baseline="-24154" dirty="0">
                          <a:latin typeface="Times New Roman"/>
                          <a:cs typeface="Times New Roman"/>
                        </a:rPr>
                        <a:t>1</a:t>
                      </a:r>
                      <a:r>
                        <a:rPr sz="1725" spc="209" baseline="-24154" dirty="0">
                          <a:latin typeface="Times New Roman"/>
                          <a:cs typeface="Times New Roman"/>
                        </a:rPr>
                        <a:t> </a:t>
                      </a:r>
                      <a:r>
                        <a:rPr sz="1500" spc="-10" dirty="0">
                          <a:latin typeface="Times New Roman"/>
                          <a:cs typeface="Times New Roman"/>
                        </a:rPr>
                        <a:t>(Mul)</a:t>
                      </a:r>
                      <a:endParaRPr sz="1500">
                        <a:latin typeface="Times New Roman"/>
                        <a:cs typeface="Times New Roman"/>
                      </a:endParaRPr>
                    </a:p>
                  </a:txBody>
                  <a:tcPr marL="0" marR="0" marT="109220" marB="0">
                    <a:lnR w="28575">
                      <a:solidFill>
                        <a:srgbClr val="00FFFF"/>
                      </a:solidFill>
                      <a:prstDash val="solid"/>
                    </a:lnR>
                  </a:tcPr>
                </a:tc>
                <a:tc>
                  <a:txBody>
                    <a:bodyPr/>
                    <a:lstStyle/>
                    <a:p>
                      <a:pPr marL="31115" algn="ctr">
                        <a:lnSpc>
                          <a:spcPct val="100000"/>
                        </a:lnSpc>
                        <a:spcBef>
                          <a:spcPts val="860"/>
                        </a:spcBef>
                      </a:pPr>
                      <a:r>
                        <a:rPr sz="1500" spc="-25" dirty="0">
                          <a:latin typeface="Times New Roman"/>
                          <a:cs typeface="Times New Roman"/>
                        </a:rPr>
                        <a:t>F</a:t>
                      </a:r>
                      <a:r>
                        <a:rPr sz="1725" spc="-37" baseline="-24154" dirty="0">
                          <a:latin typeface="Times New Roman"/>
                          <a:cs typeface="Times New Roman"/>
                        </a:rPr>
                        <a:t>1</a:t>
                      </a:r>
                      <a:endParaRPr sz="1725" baseline="-24154">
                        <a:latin typeface="Times New Roman"/>
                        <a:cs typeface="Times New Roman"/>
                      </a:endParaRPr>
                    </a:p>
                  </a:txBody>
                  <a:tcPr marL="0" marR="0" marT="109220" marB="0">
                    <a:lnL w="28575">
                      <a:solidFill>
                        <a:srgbClr val="00FFFF"/>
                      </a:solidFill>
                      <a:prstDash val="solid"/>
                    </a:lnL>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91135">
                        <a:lnSpc>
                          <a:spcPct val="100000"/>
                        </a:lnSpc>
                        <a:spcBef>
                          <a:spcPts val="860"/>
                        </a:spcBef>
                      </a:pPr>
                      <a:r>
                        <a:rPr sz="1500" spc="-25" dirty="0">
                          <a:latin typeface="Times New Roman"/>
                          <a:cs typeface="Times New Roman"/>
                        </a:rPr>
                        <a:t>D</a:t>
                      </a:r>
                      <a:r>
                        <a:rPr sz="1725" spc="-37" baseline="-24154" dirty="0">
                          <a:latin typeface="Times New Roman"/>
                          <a:cs typeface="Times New Roman"/>
                        </a:rPr>
                        <a:t>1</a:t>
                      </a:r>
                      <a:endParaRPr sz="1725" baseline="-24154">
                        <a:latin typeface="Times New Roman"/>
                        <a:cs typeface="Times New Roman"/>
                      </a:endParaRPr>
                    </a:p>
                  </a:txBody>
                  <a:tcPr marL="0" marR="0" marT="109220" marB="0">
                    <a:lnL w="28575">
                      <a:solidFill>
                        <a:srgbClr val="00FFFF"/>
                      </a:solidFill>
                      <a:prstDash val="solid"/>
                    </a:lnL>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R="2540" algn="ctr">
                        <a:lnSpc>
                          <a:spcPct val="100000"/>
                        </a:lnSpc>
                        <a:spcBef>
                          <a:spcPts val="860"/>
                        </a:spcBef>
                      </a:pPr>
                      <a:r>
                        <a:rPr sz="1500" spc="-25" dirty="0">
                          <a:latin typeface="Times New Roman"/>
                          <a:cs typeface="Times New Roman"/>
                        </a:rPr>
                        <a:t>E</a:t>
                      </a:r>
                      <a:r>
                        <a:rPr sz="1725" spc="-37" baseline="-24154" dirty="0">
                          <a:latin typeface="Times New Roman"/>
                          <a:cs typeface="Times New Roman"/>
                        </a:rPr>
                        <a:t>1</a:t>
                      </a:r>
                      <a:endParaRPr sz="1725" baseline="-24154">
                        <a:latin typeface="Times New Roman"/>
                        <a:cs typeface="Times New Roman"/>
                      </a:endParaRPr>
                    </a:p>
                  </a:txBody>
                  <a:tcPr marL="0" marR="0" marT="109220" marB="0">
                    <a:lnL w="28575">
                      <a:solidFill>
                        <a:srgbClr val="00FFFF"/>
                      </a:solidFill>
                      <a:prstDash val="solid"/>
                    </a:lnL>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marL="192405">
                        <a:lnSpc>
                          <a:spcPct val="100000"/>
                        </a:lnSpc>
                        <a:spcBef>
                          <a:spcPts val="1020"/>
                        </a:spcBef>
                      </a:pPr>
                      <a:r>
                        <a:rPr sz="1500" spc="-25" dirty="0">
                          <a:latin typeface="Times New Roman"/>
                          <a:cs typeface="Times New Roman"/>
                        </a:rPr>
                        <a:t>W</a:t>
                      </a:r>
                      <a:r>
                        <a:rPr sz="1725" spc="-37" baseline="-16908" dirty="0">
                          <a:latin typeface="Times New Roman"/>
                          <a:cs typeface="Times New Roman"/>
                        </a:rPr>
                        <a:t>1</a:t>
                      </a:r>
                      <a:endParaRPr sz="1725" baseline="-16908">
                        <a:latin typeface="Times New Roman"/>
                        <a:cs typeface="Times New Roman"/>
                      </a:endParaRPr>
                    </a:p>
                  </a:txBody>
                  <a:tcPr marL="0" marR="0" marT="129540" marB="0">
                    <a:lnL w="28575">
                      <a:solidFill>
                        <a:srgbClr val="00FFFF"/>
                      </a:solidFill>
                      <a:prstDash val="solid"/>
                    </a:lnL>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L w="28575">
                      <a:solidFill>
                        <a:srgbClr val="00FFFF"/>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extLst>
                  <a:ext uri="{0D108BD9-81ED-4DB2-BD59-A6C34878D82A}">
                    <a16:rowId xmlns:a16="http://schemas.microsoft.com/office/drawing/2014/main" val="10002"/>
                  </a:ext>
                </a:extLst>
              </a:tr>
              <a:tr h="211454">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2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2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2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tc>
                <a:tc>
                  <a:txBody>
                    <a:bodyPr/>
                    <a:lstStyle/>
                    <a:p>
                      <a:pPr>
                        <a:lnSpc>
                          <a:spcPct val="100000"/>
                        </a:lnSpc>
                      </a:pPr>
                      <a:endParaRPr sz="1200">
                        <a:latin typeface="Times New Roman"/>
                        <a:cs typeface="Times New Roman"/>
                      </a:endParaRPr>
                    </a:p>
                  </a:txBody>
                  <a:tcPr marL="0" marR="0" marT="0" marB="0"/>
                </a:tc>
                <a:extLst>
                  <a:ext uri="{0D108BD9-81ED-4DB2-BD59-A6C34878D82A}">
                    <a16:rowId xmlns:a16="http://schemas.microsoft.com/office/drawing/2014/main" val="10003"/>
                  </a:ext>
                </a:extLst>
              </a:tr>
              <a:tr h="490855">
                <a:tc>
                  <a:txBody>
                    <a:bodyPr/>
                    <a:lstStyle/>
                    <a:p>
                      <a:pPr marL="172720">
                        <a:lnSpc>
                          <a:spcPct val="100000"/>
                        </a:lnSpc>
                        <a:spcBef>
                          <a:spcPts val="1020"/>
                        </a:spcBef>
                      </a:pPr>
                      <a:r>
                        <a:rPr sz="1500" dirty="0">
                          <a:latin typeface="Times New Roman"/>
                          <a:cs typeface="Times New Roman"/>
                        </a:rPr>
                        <a:t>I</a:t>
                      </a:r>
                      <a:r>
                        <a:rPr sz="1725" baseline="-16908" dirty="0">
                          <a:latin typeface="Times New Roman"/>
                          <a:cs typeface="Times New Roman"/>
                        </a:rPr>
                        <a:t>2</a:t>
                      </a:r>
                      <a:r>
                        <a:rPr sz="1725" spc="209" baseline="-16908" dirty="0">
                          <a:latin typeface="Times New Roman"/>
                          <a:cs typeface="Times New Roman"/>
                        </a:rPr>
                        <a:t> </a:t>
                      </a:r>
                      <a:r>
                        <a:rPr sz="1500" spc="35" dirty="0">
                          <a:latin typeface="Times New Roman"/>
                          <a:cs typeface="Times New Roman"/>
                        </a:rPr>
                        <a:t>(Add)</a:t>
                      </a:r>
                      <a:endParaRPr sz="1500">
                        <a:latin typeface="Times New Roman"/>
                        <a:cs typeface="Times New Roman"/>
                      </a:endParaRPr>
                    </a:p>
                  </a:txBody>
                  <a:tcPr marL="0" marR="0" marT="129540" marB="0"/>
                </a:tc>
                <a:tc>
                  <a:txBody>
                    <a:bodyPr/>
                    <a:lstStyle/>
                    <a:p>
                      <a:pPr>
                        <a:lnSpc>
                          <a:spcPct val="100000"/>
                        </a:lnSpc>
                      </a:pPr>
                      <a:endParaRPr sz="1600">
                        <a:latin typeface="Times New Roman"/>
                        <a:cs typeface="Times New Roman"/>
                      </a:endParaRPr>
                    </a:p>
                  </a:txBody>
                  <a:tcPr marL="0" marR="0" marT="0" marB="0">
                    <a:lnR w="28575">
                      <a:solidFill>
                        <a:srgbClr val="00FFFF"/>
                      </a:solidFill>
                      <a:prstDash val="solid"/>
                    </a:lnR>
                  </a:tcPr>
                </a:tc>
                <a:tc>
                  <a:txBody>
                    <a:bodyPr/>
                    <a:lstStyle/>
                    <a:p>
                      <a:pPr>
                        <a:lnSpc>
                          <a:spcPct val="100000"/>
                        </a:lnSpc>
                      </a:pPr>
                      <a:endParaRPr sz="1600">
                        <a:latin typeface="Times New Roman"/>
                        <a:cs typeface="Times New Roman"/>
                      </a:endParaRPr>
                    </a:p>
                  </a:txBody>
                  <a:tcPr marL="0" marR="0" marT="0" marB="0">
                    <a:lnL w="28575">
                      <a:solidFill>
                        <a:srgbClr val="00FFFF"/>
                      </a:solidFill>
                      <a:prstDash val="solid"/>
                    </a:lnL>
                    <a:lnT w="28575">
                      <a:solidFill>
                        <a:srgbClr val="00FFFF"/>
                      </a:solidFill>
                      <a:prstDash val="solid"/>
                    </a:lnT>
                    <a:lnB w="28575">
                      <a:solidFill>
                        <a:srgbClr val="00FFFF"/>
                      </a:solidFill>
                      <a:prstDash val="solid"/>
                    </a:lnB>
                  </a:tcPr>
                </a:tc>
                <a:tc>
                  <a:txBody>
                    <a:bodyPr/>
                    <a:lstStyle/>
                    <a:p>
                      <a:pPr marL="171450">
                        <a:lnSpc>
                          <a:spcPct val="100000"/>
                        </a:lnSpc>
                        <a:spcBef>
                          <a:spcPts val="860"/>
                        </a:spcBef>
                      </a:pPr>
                      <a:r>
                        <a:rPr sz="1500" spc="-25" dirty="0">
                          <a:latin typeface="Times New Roman"/>
                          <a:cs typeface="Times New Roman"/>
                        </a:rPr>
                        <a:t>F</a:t>
                      </a:r>
                      <a:r>
                        <a:rPr sz="1725" spc="-37" baseline="-16908" dirty="0">
                          <a:latin typeface="Times New Roman"/>
                          <a:cs typeface="Times New Roman"/>
                        </a:rPr>
                        <a:t>2</a:t>
                      </a:r>
                      <a:endParaRPr sz="1725" baseline="-16908">
                        <a:latin typeface="Times New Roman"/>
                        <a:cs typeface="Times New Roman"/>
                      </a:endParaRPr>
                    </a:p>
                  </a:txBody>
                  <a:tcPr marL="0" marR="0" marT="109220" marB="0">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L w="28575">
                      <a:solidFill>
                        <a:srgbClr val="00FFFF"/>
                      </a:solidFill>
                      <a:prstDash val="solid"/>
                    </a:lnL>
                    <a:lnT w="28575">
                      <a:solidFill>
                        <a:srgbClr val="00FFFF"/>
                      </a:solidFill>
                      <a:prstDash val="solid"/>
                    </a:lnT>
                    <a:lnB w="28575">
                      <a:solidFill>
                        <a:srgbClr val="00FFFF"/>
                      </a:solidFill>
                      <a:prstDash val="solid"/>
                    </a:lnB>
                  </a:tcPr>
                </a:tc>
                <a:tc>
                  <a:txBody>
                    <a:bodyPr/>
                    <a:lstStyle/>
                    <a:p>
                      <a:pPr marR="45720" algn="ctr">
                        <a:lnSpc>
                          <a:spcPct val="100000"/>
                        </a:lnSpc>
                        <a:spcBef>
                          <a:spcPts val="860"/>
                        </a:spcBef>
                      </a:pPr>
                      <a:r>
                        <a:rPr sz="1500" spc="-25" dirty="0">
                          <a:latin typeface="Times New Roman"/>
                          <a:cs typeface="Times New Roman"/>
                        </a:rPr>
                        <a:t>D</a:t>
                      </a:r>
                      <a:r>
                        <a:rPr sz="1725" spc="-37" baseline="-16908" dirty="0">
                          <a:latin typeface="Times New Roman"/>
                          <a:cs typeface="Times New Roman"/>
                        </a:rPr>
                        <a:t>2</a:t>
                      </a:r>
                      <a:endParaRPr sz="1725" baseline="-16908">
                        <a:latin typeface="Times New Roman"/>
                        <a:cs typeface="Times New Roman"/>
                      </a:endParaRPr>
                    </a:p>
                  </a:txBody>
                  <a:tcPr marL="0" marR="0" marT="109220" marB="0">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L w="28575">
                      <a:solidFill>
                        <a:srgbClr val="00FFFF"/>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extLst>
                  <a:ext uri="{0D108BD9-81ED-4DB2-BD59-A6C34878D82A}">
                    <a16:rowId xmlns:a16="http://schemas.microsoft.com/office/drawing/2014/main" val="10004"/>
                  </a:ext>
                </a:extLst>
              </a:tr>
              <a:tr h="233679">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4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4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400">
                        <a:latin typeface="Times New Roman"/>
                        <a:cs typeface="Times New Roman"/>
                      </a:endParaRPr>
                    </a:p>
                  </a:txBody>
                  <a:tcPr marL="0" marR="0" marT="0" marB="0">
                    <a:lnB w="28575">
                      <a:solidFill>
                        <a:srgbClr val="00FFFF"/>
                      </a:solidFill>
                      <a:prstDash val="solid"/>
                    </a:lnB>
                  </a:tcPr>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5"/>
                  </a:ext>
                </a:extLst>
              </a:tr>
              <a:tr h="491490">
                <a:tc>
                  <a:txBody>
                    <a:bodyPr/>
                    <a:lstStyle/>
                    <a:p>
                      <a:pPr marL="172720">
                        <a:lnSpc>
                          <a:spcPct val="100000"/>
                        </a:lnSpc>
                        <a:spcBef>
                          <a:spcPts val="1019"/>
                        </a:spcBef>
                      </a:pPr>
                      <a:r>
                        <a:rPr sz="1500" spc="-25" dirty="0">
                          <a:latin typeface="Times New Roman"/>
                          <a:cs typeface="Times New Roman"/>
                        </a:rPr>
                        <a:t>I</a:t>
                      </a:r>
                      <a:r>
                        <a:rPr sz="1725" spc="-37" baseline="-16908" dirty="0">
                          <a:latin typeface="Times New Roman"/>
                          <a:cs typeface="Times New Roman"/>
                        </a:rPr>
                        <a:t>3</a:t>
                      </a:r>
                      <a:endParaRPr sz="1725" baseline="-16908">
                        <a:latin typeface="Times New Roman"/>
                        <a:cs typeface="Times New Roman"/>
                      </a:endParaRPr>
                    </a:p>
                  </a:txBody>
                  <a:tcPr marL="0" marR="0" marT="129539"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lnR w="28575">
                      <a:solidFill>
                        <a:srgbClr val="00FFFF"/>
                      </a:solidFill>
                      <a:prstDash val="solid"/>
                    </a:lnR>
                  </a:tcPr>
                </a:tc>
                <a:tc>
                  <a:txBody>
                    <a:bodyPr/>
                    <a:lstStyle/>
                    <a:p>
                      <a:pPr>
                        <a:lnSpc>
                          <a:spcPct val="100000"/>
                        </a:lnSpc>
                      </a:pPr>
                      <a:endParaRPr sz="1600">
                        <a:latin typeface="Times New Roman"/>
                        <a:cs typeface="Times New Roman"/>
                      </a:endParaRPr>
                    </a:p>
                  </a:txBody>
                  <a:tcPr marL="0" marR="0" marT="0" marB="0">
                    <a:lnL w="28575">
                      <a:solidFill>
                        <a:srgbClr val="00FFFF"/>
                      </a:solidFill>
                      <a:prstDash val="solid"/>
                    </a:lnL>
                    <a:lnT w="28575">
                      <a:solidFill>
                        <a:srgbClr val="00FFFF"/>
                      </a:solidFill>
                      <a:prstDash val="solid"/>
                    </a:lnT>
                    <a:lnB w="28575">
                      <a:solidFill>
                        <a:srgbClr val="00FFFF"/>
                      </a:solidFill>
                      <a:prstDash val="solid"/>
                    </a:lnB>
                  </a:tcPr>
                </a:tc>
                <a:tc>
                  <a:txBody>
                    <a:bodyPr/>
                    <a:lstStyle/>
                    <a:p>
                      <a:pPr marR="45720" algn="ctr">
                        <a:lnSpc>
                          <a:spcPct val="100000"/>
                        </a:lnSpc>
                        <a:spcBef>
                          <a:spcPts val="850"/>
                        </a:spcBef>
                      </a:pPr>
                      <a:r>
                        <a:rPr sz="1500" spc="-25" dirty="0">
                          <a:latin typeface="Times New Roman"/>
                          <a:cs typeface="Times New Roman"/>
                        </a:rPr>
                        <a:t>F</a:t>
                      </a:r>
                      <a:r>
                        <a:rPr sz="1725" spc="-37" baseline="-24154" dirty="0">
                          <a:latin typeface="Times New Roman"/>
                          <a:cs typeface="Times New Roman"/>
                        </a:rPr>
                        <a:t>3</a:t>
                      </a:r>
                      <a:endParaRPr sz="1725" baseline="-24154">
                        <a:latin typeface="Times New Roman"/>
                        <a:cs typeface="Times New Roman"/>
                      </a:endParaRPr>
                    </a:p>
                  </a:txBody>
                  <a:tcPr marL="0" marR="0" marT="107950" marB="0">
                    <a:lnR w="28575">
                      <a:solidFill>
                        <a:srgbClr val="00FFFF"/>
                      </a:solidFill>
                      <a:prstDash val="solid"/>
                    </a:lnR>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L w="28575">
                      <a:solidFill>
                        <a:srgbClr val="00FFFF"/>
                      </a:solidFill>
                      <a:prstDash val="solid"/>
                    </a:lnL>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FFFF"/>
                      </a:solidFill>
                      <a:prstDash val="solid"/>
                    </a:lnT>
                    <a:lnB w="28575">
                      <a:solidFill>
                        <a:srgbClr val="00FFFF"/>
                      </a:solidFill>
                      <a:prstDash val="solid"/>
                    </a:lnB>
                  </a:tcPr>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extLst>
                  <a:ext uri="{0D108BD9-81ED-4DB2-BD59-A6C34878D82A}">
                    <a16:rowId xmlns:a16="http://schemas.microsoft.com/office/drawing/2014/main" val="10006"/>
                  </a:ext>
                </a:extLst>
              </a:tr>
              <a:tr h="234950">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400">
                        <a:latin typeface="Times New Roman"/>
                        <a:cs typeface="Times New Roman"/>
                      </a:endParaRPr>
                    </a:p>
                  </a:txBody>
                  <a:tcPr marL="0" marR="0" marT="0" marB="0">
                    <a:lnT w="28575">
                      <a:solidFill>
                        <a:srgbClr val="00FFFF"/>
                      </a:solidFill>
                      <a:prstDash val="solid"/>
                    </a:lnT>
                  </a:tcPr>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7"/>
                  </a:ext>
                </a:extLst>
              </a:tr>
              <a:tr h="488315">
                <a:tc>
                  <a:txBody>
                    <a:bodyPr/>
                    <a:lstStyle/>
                    <a:p>
                      <a:pPr marL="172720">
                        <a:lnSpc>
                          <a:spcPct val="100000"/>
                        </a:lnSpc>
                        <a:spcBef>
                          <a:spcPts val="1020"/>
                        </a:spcBef>
                      </a:pPr>
                      <a:r>
                        <a:rPr sz="1500" spc="-25" dirty="0">
                          <a:latin typeface="Times New Roman"/>
                          <a:cs typeface="Times New Roman"/>
                        </a:rPr>
                        <a:t>I</a:t>
                      </a:r>
                      <a:r>
                        <a:rPr sz="1725" spc="-37" baseline="-14492" dirty="0">
                          <a:latin typeface="Times New Roman"/>
                          <a:cs typeface="Times New Roman"/>
                        </a:rPr>
                        <a:t>4</a:t>
                      </a:r>
                      <a:endParaRPr sz="1725" baseline="-14492">
                        <a:latin typeface="Times New Roman"/>
                        <a:cs typeface="Times New Roman"/>
                      </a:endParaRPr>
                    </a:p>
                  </a:txBody>
                  <a:tcPr marL="0" marR="0" marT="12954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extLst>
                  <a:ext uri="{0D108BD9-81ED-4DB2-BD59-A6C34878D82A}">
                    <a16:rowId xmlns:a16="http://schemas.microsoft.com/office/drawing/2014/main" val="10008"/>
                  </a:ext>
                </a:extLst>
              </a:tr>
            </a:tbl>
          </a:graphicData>
        </a:graphic>
      </p:graphicFrame>
      <p:grpSp>
        <p:nvGrpSpPr>
          <p:cNvPr id="8" name="object 8"/>
          <p:cNvGrpSpPr/>
          <p:nvPr/>
        </p:nvGrpSpPr>
        <p:grpSpPr>
          <a:xfrm>
            <a:off x="5212079" y="3393113"/>
            <a:ext cx="469900" cy="21590"/>
            <a:chOff x="3688079" y="3393113"/>
            <a:chExt cx="469900" cy="21590"/>
          </a:xfrm>
        </p:grpSpPr>
        <p:sp>
          <p:nvSpPr>
            <p:cNvPr id="9" name="object 9"/>
            <p:cNvSpPr/>
            <p:nvPr/>
          </p:nvSpPr>
          <p:spPr>
            <a:xfrm>
              <a:off x="3688079" y="3403600"/>
              <a:ext cx="21590" cy="0"/>
            </a:xfrm>
            <a:custGeom>
              <a:avLst/>
              <a:gdLst/>
              <a:ahLst/>
              <a:cxnLst/>
              <a:rect l="l" t="t" r="r" b="b"/>
              <a:pathLst>
                <a:path w="21589">
                  <a:moveTo>
                    <a:pt x="21590" y="0"/>
                  </a:moveTo>
                  <a:lnTo>
                    <a:pt x="0" y="0"/>
                  </a:lnTo>
                </a:path>
              </a:pathLst>
            </a:custGeom>
            <a:ln w="20973">
              <a:solidFill>
                <a:srgbClr val="00FFFF"/>
              </a:solidFill>
            </a:ln>
          </p:spPr>
          <p:txBody>
            <a:bodyPr wrap="square" lIns="0" tIns="0" rIns="0" bIns="0" rtlCol="0"/>
            <a:lstStyle/>
            <a:p>
              <a:endParaRPr kern="0">
                <a:solidFill>
                  <a:sysClr val="windowText" lastClr="000000"/>
                </a:solidFill>
              </a:endParaRPr>
            </a:p>
          </p:txBody>
        </p:sp>
        <p:sp>
          <p:nvSpPr>
            <p:cNvPr id="10" name="object 10"/>
            <p:cNvSpPr/>
            <p:nvPr/>
          </p:nvSpPr>
          <p:spPr>
            <a:xfrm>
              <a:off x="3751579" y="3403600"/>
              <a:ext cx="386080" cy="0"/>
            </a:xfrm>
            <a:custGeom>
              <a:avLst/>
              <a:gdLst/>
              <a:ahLst/>
              <a:cxnLst/>
              <a:rect l="l" t="t" r="r" b="b"/>
              <a:pathLst>
                <a:path w="386079">
                  <a:moveTo>
                    <a:pt x="386080" y="0"/>
                  </a:moveTo>
                  <a:lnTo>
                    <a:pt x="214630" y="0"/>
                  </a:lnTo>
                </a:path>
                <a:path w="386079">
                  <a:moveTo>
                    <a:pt x="171450" y="0"/>
                  </a:moveTo>
                  <a:lnTo>
                    <a:pt x="0" y="0"/>
                  </a:lnTo>
                </a:path>
              </a:pathLst>
            </a:custGeom>
            <a:ln w="20320">
              <a:solidFill>
                <a:srgbClr val="00FFFF"/>
              </a:solidFill>
            </a:ln>
          </p:spPr>
          <p:txBody>
            <a:bodyPr wrap="square" lIns="0" tIns="0" rIns="0" bIns="0" rtlCol="0"/>
            <a:lstStyle/>
            <a:p>
              <a:endParaRPr kern="0">
                <a:solidFill>
                  <a:sysClr val="windowText" lastClr="000000"/>
                </a:solidFill>
              </a:endParaRPr>
            </a:p>
          </p:txBody>
        </p:sp>
        <p:sp>
          <p:nvSpPr>
            <p:cNvPr id="11" name="object 11"/>
            <p:cNvSpPr/>
            <p:nvPr/>
          </p:nvSpPr>
          <p:spPr>
            <a:xfrm>
              <a:off x="4137659" y="3403600"/>
              <a:ext cx="20320" cy="0"/>
            </a:xfrm>
            <a:custGeom>
              <a:avLst/>
              <a:gdLst/>
              <a:ahLst/>
              <a:cxnLst/>
              <a:rect l="l" t="t" r="r" b="b"/>
              <a:pathLst>
                <a:path w="20320">
                  <a:moveTo>
                    <a:pt x="20319" y="0"/>
                  </a:moveTo>
                  <a:lnTo>
                    <a:pt x="0" y="0"/>
                  </a:lnTo>
                </a:path>
              </a:pathLst>
            </a:custGeom>
            <a:ln w="20973">
              <a:solidFill>
                <a:srgbClr val="00FFFF"/>
              </a:solidFill>
            </a:ln>
          </p:spPr>
          <p:txBody>
            <a:bodyPr wrap="square" lIns="0" tIns="0" rIns="0" bIns="0" rtlCol="0"/>
            <a:lstStyle/>
            <a:p>
              <a:endParaRPr kern="0">
                <a:solidFill>
                  <a:sysClr val="windowText" lastClr="000000"/>
                </a:solidFill>
              </a:endParaRPr>
            </a:p>
          </p:txBody>
        </p:sp>
      </p:grpSp>
      <p:grpSp>
        <p:nvGrpSpPr>
          <p:cNvPr id="12" name="object 12"/>
          <p:cNvGrpSpPr/>
          <p:nvPr/>
        </p:nvGrpSpPr>
        <p:grpSpPr>
          <a:xfrm>
            <a:off x="5212079" y="3884603"/>
            <a:ext cx="469900" cy="21590"/>
            <a:chOff x="3688079" y="3884603"/>
            <a:chExt cx="469900" cy="21590"/>
          </a:xfrm>
        </p:grpSpPr>
        <p:sp>
          <p:nvSpPr>
            <p:cNvPr id="13" name="object 13"/>
            <p:cNvSpPr/>
            <p:nvPr/>
          </p:nvSpPr>
          <p:spPr>
            <a:xfrm>
              <a:off x="3688079" y="3895090"/>
              <a:ext cx="21590" cy="0"/>
            </a:xfrm>
            <a:custGeom>
              <a:avLst/>
              <a:gdLst/>
              <a:ahLst/>
              <a:cxnLst/>
              <a:rect l="l" t="t" r="r" b="b"/>
              <a:pathLst>
                <a:path w="21589">
                  <a:moveTo>
                    <a:pt x="21590" y="0"/>
                  </a:moveTo>
                  <a:lnTo>
                    <a:pt x="0" y="0"/>
                  </a:lnTo>
                </a:path>
              </a:pathLst>
            </a:custGeom>
            <a:ln w="20973">
              <a:solidFill>
                <a:srgbClr val="00FFFF"/>
              </a:solidFill>
            </a:ln>
          </p:spPr>
          <p:txBody>
            <a:bodyPr wrap="square" lIns="0" tIns="0" rIns="0" bIns="0" rtlCol="0"/>
            <a:lstStyle/>
            <a:p>
              <a:endParaRPr kern="0">
                <a:solidFill>
                  <a:sysClr val="windowText" lastClr="000000"/>
                </a:solidFill>
              </a:endParaRPr>
            </a:p>
          </p:txBody>
        </p:sp>
        <p:sp>
          <p:nvSpPr>
            <p:cNvPr id="14" name="object 14"/>
            <p:cNvSpPr/>
            <p:nvPr/>
          </p:nvSpPr>
          <p:spPr>
            <a:xfrm>
              <a:off x="3751579" y="3895090"/>
              <a:ext cx="386080" cy="0"/>
            </a:xfrm>
            <a:custGeom>
              <a:avLst/>
              <a:gdLst/>
              <a:ahLst/>
              <a:cxnLst/>
              <a:rect l="l" t="t" r="r" b="b"/>
              <a:pathLst>
                <a:path w="386079">
                  <a:moveTo>
                    <a:pt x="386080" y="0"/>
                  </a:moveTo>
                  <a:lnTo>
                    <a:pt x="214630" y="0"/>
                  </a:lnTo>
                </a:path>
                <a:path w="386079">
                  <a:moveTo>
                    <a:pt x="171450" y="0"/>
                  </a:moveTo>
                  <a:lnTo>
                    <a:pt x="0" y="0"/>
                  </a:lnTo>
                </a:path>
              </a:pathLst>
            </a:custGeom>
            <a:ln w="20320">
              <a:solidFill>
                <a:srgbClr val="00FFFF"/>
              </a:solidFill>
            </a:ln>
          </p:spPr>
          <p:txBody>
            <a:bodyPr wrap="square" lIns="0" tIns="0" rIns="0" bIns="0" rtlCol="0"/>
            <a:lstStyle/>
            <a:p>
              <a:endParaRPr kern="0">
                <a:solidFill>
                  <a:sysClr val="windowText" lastClr="000000"/>
                </a:solidFill>
              </a:endParaRPr>
            </a:p>
          </p:txBody>
        </p:sp>
        <p:sp>
          <p:nvSpPr>
            <p:cNvPr id="15" name="object 15"/>
            <p:cNvSpPr/>
            <p:nvPr/>
          </p:nvSpPr>
          <p:spPr>
            <a:xfrm>
              <a:off x="4137659" y="3895090"/>
              <a:ext cx="20320" cy="0"/>
            </a:xfrm>
            <a:custGeom>
              <a:avLst/>
              <a:gdLst/>
              <a:ahLst/>
              <a:cxnLst/>
              <a:rect l="l" t="t" r="r" b="b"/>
              <a:pathLst>
                <a:path w="20320">
                  <a:moveTo>
                    <a:pt x="20319" y="0"/>
                  </a:moveTo>
                  <a:lnTo>
                    <a:pt x="0" y="0"/>
                  </a:lnTo>
                </a:path>
              </a:pathLst>
            </a:custGeom>
            <a:ln w="20973">
              <a:solidFill>
                <a:srgbClr val="00FFFF"/>
              </a:solidFill>
            </a:ln>
          </p:spPr>
          <p:txBody>
            <a:bodyPr wrap="square" lIns="0" tIns="0" rIns="0" bIns="0" rtlCol="0"/>
            <a:lstStyle/>
            <a:p>
              <a:endParaRPr kern="0">
                <a:solidFill>
                  <a:sysClr val="windowText" lastClr="000000"/>
                </a:solidFill>
              </a:endParaRPr>
            </a:p>
          </p:txBody>
        </p:sp>
      </p:grpSp>
      <p:grpSp>
        <p:nvGrpSpPr>
          <p:cNvPr id="16" name="object 16"/>
          <p:cNvGrpSpPr/>
          <p:nvPr/>
        </p:nvGrpSpPr>
        <p:grpSpPr>
          <a:xfrm>
            <a:off x="8227059" y="1814504"/>
            <a:ext cx="502284" cy="64769"/>
            <a:chOff x="6703059" y="1814503"/>
            <a:chExt cx="502284" cy="64769"/>
          </a:xfrm>
        </p:grpSpPr>
        <p:pic>
          <p:nvPicPr>
            <p:cNvPr id="17" name="object 17"/>
            <p:cNvPicPr/>
            <p:nvPr/>
          </p:nvPicPr>
          <p:blipFill>
            <a:blip r:embed="rId2" cstate="print"/>
            <a:stretch>
              <a:fillRect/>
            </a:stretch>
          </p:blipFill>
          <p:spPr>
            <a:xfrm>
              <a:off x="7055792" y="1814503"/>
              <a:ext cx="149243" cy="64153"/>
            </a:xfrm>
            <a:prstGeom prst="rect">
              <a:avLst/>
            </a:prstGeom>
          </p:spPr>
        </p:pic>
        <p:sp>
          <p:nvSpPr>
            <p:cNvPr id="18" name="object 18"/>
            <p:cNvSpPr/>
            <p:nvPr/>
          </p:nvSpPr>
          <p:spPr>
            <a:xfrm>
              <a:off x="6703059" y="1847849"/>
              <a:ext cx="341630" cy="0"/>
            </a:xfrm>
            <a:custGeom>
              <a:avLst/>
              <a:gdLst/>
              <a:ahLst/>
              <a:cxnLst/>
              <a:rect l="l" t="t" r="r" b="b"/>
              <a:pathLst>
                <a:path w="341629">
                  <a:moveTo>
                    <a:pt x="341630" y="0"/>
                  </a:moveTo>
                  <a:lnTo>
                    <a:pt x="0" y="0"/>
                  </a:lnTo>
                </a:path>
              </a:pathLst>
            </a:custGeom>
            <a:ln w="20973">
              <a:solidFill>
                <a:srgbClr val="000000"/>
              </a:solidFill>
            </a:ln>
          </p:spPr>
          <p:txBody>
            <a:bodyPr wrap="square" lIns="0" tIns="0" rIns="0" bIns="0" rtlCol="0"/>
            <a:lstStyle/>
            <a:p>
              <a:endParaRPr kern="0">
                <a:solidFill>
                  <a:sysClr val="windowText" lastClr="000000"/>
                </a:solidFill>
              </a:endParaRPr>
            </a:p>
          </p:txBody>
        </p:sp>
      </p:grpSp>
      <p:sp>
        <p:nvSpPr>
          <p:cNvPr id="19" name="object 19"/>
          <p:cNvSpPr/>
          <p:nvPr/>
        </p:nvSpPr>
        <p:spPr>
          <a:xfrm>
            <a:off x="2265680" y="5637529"/>
            <a:ext cx="7390130" cy="1080770"/>
          </a:xfrm>
          <a:custGeom>
            <a:avLst/>
            <a:gdLst/>
            <a:ahLst/>
            <a:cxnLst/>
            <a:rect l="l" t="t" r="r" b="b"/>
            <a:pathLst>
              <a:path w="7390130" h="1080770">
                <a:moveTo>
                  <a:pt x="0" y="0"/>
                </a:moveTo>
                <a:lnTo>
                  <a:pt x="7390130" y="0"/>
                </a:lnTo>
                <a:lnTo>
                  <a:pt x="7390130" y="1080770"/>
                </a:lnTo>
                <a:lnTo>
                  <a:pt x="0" y="1080770"/>
                </a:lnTo>
                <a:lnTo>
                  <a:pt x="0" y="0"/>
                </a:lnTo>
                <a:close/>
              </a:path>
            </a:pathLst>
          </a:custGeom>
          <a:solidFill>
            <a:srgbClr val="FFFFFF"/>
          </a:solidFill>
        </p:spPr>
        <p:txBody>
          <a:bodyPr wrap="square" lIns="0" tIns="0" rIns="0" bIns="0" rtlCol="0"/>
          <a:lstStyle/>
          <a:p>
            <a:endParaRPr kern="0">
              <a:solidFill>
                <a:sysClr val="windowText" lastClr="000000"/>
              </a:solidFill>
            </a:endParaRPr>
          </a:p>
        </p:txBody>
      </p:sp>
      <p:sp>
        <p:nvSpPr>
          <p:cNvPr id="20" name="object 20"/>
          <p:cNvSpPr txBox="1"/>
          <p:nvPr/>
        </p:nvSpPr>
        <p:spPr>
          <a:xfrm>
            <a:off x="3135630" y="6010909"/>
            <a:ext cx="5650230" cy="269240"/>
          </a:xfrm>
          <a:prstGeom prst="rect">
            <a:avLst/>
          </a:prstGeom>
        </p:spPr>
        <p:txBody>
          <a:bodyPr vert="horz" wrap="square" lIns="0" tIns="12700" rIns="0" bIns="0" rtlCol="0">
            <a:spAutoFit/>
          </a:bodyPr>
          <a:lstStyle/>
          <a:p>
            <a:pPr marL="38100">
              <a:spcBef>
                <a:spcPts val="100"/>
              </a:spcBef>
            </a:pPr>
            <a:r>
              <a:rPr sz="1600" kern="0" dirty="0">
                <a:solidFill>
                  <a:sysClr val="windowText" lastClr="000000"/>
                </a:solidFill>
                <a:latin typeface="Times New Roman"/>
                <a:cs typeface="Times New Roman"/>
              </a:rPr>
              <a:t>Figure</a:t>
            </a:r>
            <a:r>
              <a:rPr sz="1600" kern="0" spc="-40"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8.6.</a:t>
            </a:r>
            <a:r>
              <a:rPr sz="1600" kern="0" spc="330"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Pipeline</a:t>
            </a:r>
            <a:r>
              <a:rPr sz="1600" kern="0" spc="-45"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stalled</a:t>
            </a:r>
            <a:r>
              <a:rPr sz="1600" kern="0" spc="-35"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by</a:t>
            </a:r>
            <a:r>
              <a:rPr sz="1600" kern="0" spc="-30"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data</a:t>
            </a:r>
            <a:r>
              <a:rPr sz="1600" kern="0" spc="-35"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dependency</a:t>
            </a:r>
            <a:r>
              <a:rPr sz="1600" kern="0" spc="-30"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between</a:t>
            </a:r>
            <a:r>
              <a:rPr sz="1600" kern="0" spc="-40"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D</a:t>
            </a:r>
            <a:r>
              <a:rPr sz="1350" kern="0" baseline="-24691" dirty="0">
                <a:solidFill>
                  <a:sysClr val="windowText" lastClr="000000"/>
                </a:solidFill>
                <a:latin typeface="Times New Roman"/>
                <a:cs typeface="Times New Roman"/>
              </a:rPr>
              <a:t>2</a:t>
            </a:r>
            <a:r>
              <a:rPr sz="1350" kern="0" spc="225" baseline="-24691" dirty="0">
                <a:solidFill>
                  <a:sysClr val="windowText" lastClr="000000"/>
                </a:solidFill>
                <a:latin typeface="Times New Roman"/>
                <a:cs typeface="Times New Roman"/>
              </a:rPr>
              <a:t> </a:t>
            </a:r>
            <a:r>
              <a:rPr sz="1600" kern="0" dirty="0">
                <a:solidFill>
                  <a:sysClr val="windowText" lastClr="000000"/>
                </a:solidFill>
                <a:latin typeface="Times New Roman"/>
                <a:cs typeface="Times New Roman"/>
              </a:rPr>
              <a:t>and</a:t>
            </a:r>
            <a:r>
              <a:rPr sz="1600" kern="0" spc="-40" dirty="0">
                <a:solidFill>
                  <a:sysClr val="windowText" lastClr="000000"/>
                </a:solidFill>
                <a:latin typeface="Times New Roman"/>
                <a:cs typeface="Times New Roman"/>
              </a:rPr>
              <a:t> </a:t>
            </a:r>
            <a:r>
              <a:rPr sz="1600" kern="0" spc="-25" dirty="0">
                <a:solidFill>
                  <a:sysClr val="windowText" lastClr="000000"/>
                </a:solidFill>
                <a:latin typeface="Times New Roman"/>
                <a:cs typeface="Times New Roman"/>
              </a:rPr>
              <a:t>W</a:t>
            </a:r>
            <a:r>
              <a:rPr sz="1350" kern="0" spc="-37" baseline="-24691" dirty="0">
                <a:solidFill>
                  <a:sysClr val="windowText" lastClr="000000"/>
                </a:solidFill>
                <a:latin typeface="Times New Roman"/>
                <a:cs typeface="Times New Roman"/>
              </a:rPr>
              <a:t>1</a:t>
            </a:r>
            <a:r>
              <a:rPr sz="1600" kern="0" spc="-25" dirty="0">
                <a:solidFill>
                  <a:sysClr val="windowText" lastClr="000000"/>
                </a:solidFill>
                <a:latin typeface="Times New Roman"/>
                <a:cs typeface="Times New Roman"/>
              </a:rPr>
              <a:t>.</a:t>
            </a:r>
            <a:endParaRPr sz="1600" kern="0">
              <a:solidFill>
                <a:sysClr val="windowText" lastClr="000000"/>
              </a:solidFill>
              <a:latin typeface="Times New Roman"/>
              <a:cs typeface="Times New Roman"/>
            </a:endParaRPr>
          </a:p>
        </p:txBody>
      </p:sp>
      <p:sp>
        <p:nvSpPr>
          <p:cNvPr id="23" name="Footer Placeholder 22">
            <a:extLst>
              <a:ext uri="{FF2B5EF4-FFF2-40B4-BE49-F238E27FC236}">
                <a16:creationId xmlns:a16="http://schemas.microsoft.com/office/drawing/2014/main" id="{BFBB83F0-EB0E-B96A-D289-98769BED0C07}"/>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24" name="Slide Number Placeholder 23">
            <a:extLst>
              <a:ext uri="{FF2B5EF4-FFF2-40B4-BE49-F238E27FC236}">
                <a16:creationId xmlns:a16="http://schemas.microsoft.com/office/drawing/2014/main" id="{41DFE17E-BE5A-05BE-DE3A-6FB9AC374130}"/>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149</a:t>
            </a:fld>
            <a:endParaRPr lang="en-US" kern="0">
              <a:solidFill>
                <a:prstClr val="black">
                  <a:tint val="75000"/>
                </a:prstClr>
              </a:solidFill>
            </a:endParaRPr>
          </a:p>
        </p:txBody>
      </p:sp>
    </p:spTree>
    <p:extLst>
      <p:ext uri="{BB962C8B-B14F-4D97-AF65-F5344CB8AC3E}">
        <p14:creationId xmlns:p14="http://schemas.microsoft.com/office/powerpoint/2010/main" val="185622383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159945"/>
            <a:ext cx="9389533" cy="1213153"/>
          </a:xfrm>
          <a:prstGeom prst="rect">
            <a:avLst/>
          </a:prstGeom>
        </p:spPr>
        <p:txBody>
          <a:bodyPr vert="horz" wrap="square" lIns="0" tIns="607060" rIns="0" bIns="0" rtlCol="0">
            <a:spAutoFit/>
          </a:bodyPr>
          <a:lstStyle/>
          <a:p>
            <a:pPr marL="12700">
              <a:spcBef>
                <a:spcPts val="100"/>
              </a:spcBef>
            </a:pPr>
            <a:r>
              <a:rPr dirty="0"/>
              <a:t>Operand</a:t>
            </a:r>
            <a:r>
              <a:rPr spc="-190" dirty="0"/>
              <a:t> </a:t>
            </a:r>
            <a:r>
              <a:rPr spc="-10" dirty="0"/>
              <a:t>Forwarding</a:t>
            </a:r>
          </a:p>
        </p:txBody>
      </p:sp>
      <p:sp>
        <p:nvSpPr>
          <p:cNvPr id="3" name="object 3"/>
          <p:cNvSpPr txBox="1"/>
          <p:nvPr/>
        </p:nvSpPr>
        <p:spPr>
          <a:xfrm>
            <a:off x="2033270" y="1755140"/>
            <a:ext cx="7974965" cy="3331210"/>
          </a:xfrm>
          <a:prstGeom prst="rect">
            <a:avLst/>
          </a:prstGeom>
        </p:spPr>
        <p:txBody>
          <a:bodyPr vert="horz" wrap="square" lIns="0" tIns="10795" rIns="0" bIns="0" rtlCol="0">
            <a:spAutoFit/>
          </a:bodyPr>
          <a:lstStyle/>
          <a:p>
            <a:pPr marL="370205" marR="30480" indent="-332740">
              <a:lnSpc>
                <a:spcPct val="100400"/>
              </a:lnSpc>
              <a:spcBef>
                <a:spcPts val="85"/>
              </a:spcBef>
              <a:buClr>
                <a:srgbClr val="330066"/>
              </a:buClr>
              <a:buSzPct val="70000"/>
              <a:buFont typeface="Calibri"/>
              <a:buChar char="●"/>
              <a:tabLst>
                <a:tab pos="370205" algn="l"/>
              </a:tabLst>
            </a:pPr>
            <a:r>
              <a:rPr sz="3000" kern="0" dirty="0">
                <a:solidFill>
                  <a:sysClr val="windowText" lastClr="000000"/>
                </a:solidFill>
                <a:latin typeface="Arial"/>
                <a:cs typeface="Arial"/>
              </a:rPr>
              <a:t>Instead</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of</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from</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register</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file,</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35" dirty="0">
                <a:solidFill>
                  <a:sysClr val="windowText" lastClr="000000"/>
                </a:solidFill>
                <a:latin typeface="Arial"/>
                <a:cs typeface="Arial"/>
              </a:rPr>
              <a:t> </a:t>
            </a:r>
            <a:r>
              <a:rPr sz="3000" kern="0" spc="-10" dirty="0">
                <a:solidFill>
                  <a:sysClr val="windowText" lastClr="000000"/>
                </a:solidFill>
                <a:latin typeface="Arial"/>
                <a:cs typeface="Arial"/>
              </a:rPr>
              <a:t>second </a:t>
            </a:r>
            <a:r>
              <a:rPr sz="3000" kern="0" dirty="0">
                <a:solidFill>
                  <a:sysClr val="windowText" lastClr="000000"/>
                </a:solidFill>
                <a:latin typeface="Arial"/>
                <a:cs typeface="Arial"/>
              </a:rPr>
              <a:t>instruction</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can</a:t>
            </a:r>
            <a:r>
              <a:rPr sz="3000" kern="0" spc="-50" dirty="0">
                <a:solidFill>
                  <a:sysClr val="windowText" lastClr="000000"/>
                </a:solidFill>
                <a:latin typeface="Arial"/>
                <a:cs typeface="Arial"/>
              </a:rPr>
              <a:t> </a:t>
            </a:r>
            <a:r>
              <a:rPr sz="3000" kern="0" dirty="0">
                <a:solidFill>
                  <a:sysClr val="windowText" lastClr="000000"/>
                </a:solidFill>
                <a:latin typeface="Arial"/>
                <a:cs typeface="Arial"/>
              </a:rPr>
              <a:t>get</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data</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directly</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from</a:t>
            </a:r>
            <a:r>
              <a:rPr sz="3000" kern="0" spc="-50" dirty="0">
                <a:solidFill>
                  <a:sysClr val="windowText" lastClr="000000"/>
                </a:solidFill>
                <a:latin typeface="Arial"/>
                <a:cs typeface="Arial"/>
              </a:rPr>
              <a:t> </a:t>
            </a:r>
            <a:r>
              <a:rPr sz="3000" kern="0" spc="-25" dirty="0">
                <a:solidFill>
                  <a:sysClr val="windowText" lastClr="000000"/>
                </a:solidFill>
                <a:latin typeface="Arial"/>
                <a:cs typeface="Arial"/>
              </a:rPr>
              <a:t>the </a:t>
            </a:r>
            <a:r>
              <a:rPr sz="3000" kern="0" dirty="0">
                <a:solidFill>
                  <a:sysClr val="windowText" lastClr="000000"/>
                </a:solidFill>
                <a:latin typeface="Arial"/>
                <a:cs typeface="Arial"/>
              </a:rPr>
              <a:t>output</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of</a:t>
            </a:r>
            <a:r>
              <a:rPr sz="3000" kern="0" spc="-125" dirty="0">
                <a:solidFill>
                  <a:sysClr val="windowText" lastClr="000000"/>
                </a:solidFill>
                <a:latin typeface="Arial"/>
                <a:cs typeface="Arial"/>
              </a:rPr>
              <a:t> </a:t>
            </a:r>
            <a:r>
              <a:rPr sz="3000" kern="0" dirty="0">
                <a:solidFill>
                  <a:sysClr val="windowText" lastClr="000000"/>
                </a:solidFill>
                <a:latin typeface="Arial"/>
                <a:cs typeface="Arial"/>
              </a:rPr>
              <a:t>ALU</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after</a:t>
            </a:r>
            <a:r>
              <a:rPr sz="3000" kern="0" spc="-50"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previous</a:t>
            </a:r>
            <a:r>
              <a:rPr sz="3000" kern="0" spc="-50" dirty="0">
                <a:solidFill>
                  <a:sysClr val="windowText" lastClr="000000"/>
                </a:solidFill>
                <a:latin typeface="Arial"/>
                <a:cs typeface="Arial"/>
              </a:rPr>
              <a:t> </a:t>
            </a:r>
            <a:r>
              <a:rPr sz="3000" kern="0" dirty="0">
                <a:solidFill>
                  <a:sysClr val="windowText" lastClr="000000"/>
                </a:solidFill>
                <a:latin typeface="Arial"/>
                <a:cs typeface="Arial"/>
              </a:rPr>
              <a:t>instruction</a:t>
            </a:r>
            <a:r>
              <a:rPr sz="3000" kern="0" spc="-35" dirty="0">
                <a:solidFill>
                  <a:sysClr val="windowText" lastClr="000000"/>
                </a:solidFill>
                <a:latin typeface="Arial"/>
                <a:cs typeface="Arial"/>
              </a:rPr>
              <a:t> </a:t>
            </a:r>
            <a:r>
              <a:rPr sz="3000" kern="0" spc="-25" dirty="0">
                <a:solidFill>
                  <a:sysClr val="windowText" lastClr="000000"/>
                </a:solidFill>
                <a:latin typeface="Arial"/>
                <a:cs typeface="Arial"/>
              </a:rPr>
              <a:t>is </a:t>
            </a:r>
            <a:r>
              <a:rPr sz="3000" kern="0" spc="-10" dirty="0">
                <a:solidFill>
                  <a:sysClr val="windowText" lastClr="000000"/>
                </a:solidFill>
                <a:latin typeface="Arial"/>
                <a:cs typeface="Arial"/>
              </a:rPr>
              <a:t>completed.</a:t>
            </a:r>
            <a:endParaRPr sz="3000" kern="0">
              <a:solidFill>
                <a:sysClr val="windowText" lastClr="000000"/>
              </a:solidFill>
              <a:latin typeface="Arial"/>
              <a:cs typeface="Arial"/>
            </a:endParaRPr>
          </a:p>
          <a:p>
            <a:pPr marL="370205" marR="237490" indent="-332740">
              <a:lnSpc>
                <a:spcPct val="100299"/>
              </a:lnSpc>
              <a:spcBef>
                <a:spcPts val="760"/>
              </a:spcBef>
              <a:buClr>
                <a:srgbClr val="330066"/>
              </a:buClr>
              <a:buSzPct val="70000"/>
              <a:buFont typeface="Calibri"/>
              <a:buChar char="●"/>
              <a:tabLst>
                <a:tab pos="370205" algn="l"/>
              </a:tabLst>
            </a:pPr>
            <a:r>
              <a:rPr sz="3000" kern="0" dirty="0">
                <a:solidFill>
                  <a:sysClr val="windowText" lastClr="000000"/>
                </a:solidFill>
                <a:latin typeface="Arial"/>
                <a:cs typeface="Arial"/>
              </a:rPr>
              <a:t>A</a:t>
            </a:r>
            <a:r>
              <a:rPr sz="3000" kern="0" spc="-180" dirty="0">
                <a:solidFill>
                  <a:sysClr val="windowText" lastClr="000000"/>
                </a:solidFill>
                <a:latin typeface="Arial"/>
                <a:cs typeface="Arial"/>
              </a:rPr>
              <a:t> </a:t>
            </a:r>
            <a:r>
              <a:rPr sz="3000" kern="0" dirty="0">
                <a:solidFill>
                  <a:sysClr val="windowText" lastClr="000000"/>
                </a:solidFill>
                <a:latin typeface="Arial"/>
                <a:cs typeface="Arial"/>
              </a:rPr>
              <a:t>special</a:t>
            </a:r>
            <a:r>
              <a:rPr sz="3000" kern="0" spc="-15" dirty="0">
                <a:solidFill>
                  <a:sysClr val="windowText" lastClr="000000"/>
                </a:solidFill>
                <a:latin typeface="Arial"/>
                <a:cs typeface="Arial"/>
              </a:rPr>
              <a:t> </a:t>
            </a:r>
            <a:r>
              <a:rPr sz="3000" kern="0" dirty="0">
                <a:solidFill>
                  <a:sysClr val="windowText" lastClr="000000"/>
                </a:solidFill>
                <a:latin typeface="Arial"/>
                <a:cs typeface="Arial"/>
              </a:rPr>
              <a:t>arrangement</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needs</a:t>
            </a:r>
            <a:r>
              <a:rPr sz="3000" kern="0" spc="-30" dirty="0">
                <a:solidFill>
                  <a:sysClr val="windowText" lastClr="000000"/>
                </a:solidFill>
                <a:latin typeface="Arial"/>
                <a:cs typeface="Arial"/>
              </a:rPr>
              <a:t> </a:t>
            </a:r>
            <a:r>
              <a:rPr sz="3000" kern="0" dirty="0">
                <a:solidFill>
                  <a:sysClr val="windowText" lastClr="000000"/>
                </a:solidFill>
                <a:latin typeface="Arial"/>
                <a:cs typeface="Arial"/>
              </a:rPr>
              <a:t>to</a:t>
            </a:r>
            <a:r>
              <a:rPr sz="3000" kern="0" spc="-15" dirty="0">
                <a:solidFill>
                  <a:sysClr val="windowText" lastClr="000000"/>
                </a:solidFill>
                <a:latin typeface="Arial"/>
                <a:cs typeface="Arial"/>
              </a:rPr>
              <a:t> </a:t>
            </a:r>
            <a:r>
              <a:rPr sz="3000" kern="0" dirty="0">
                <a:solidFill>
                  <a:sysClr val="windowText" lastClr="000000"/>
                </a:solidFill>
                <a:latin typeface="Arial"/>
                <a:cs typeface="Arial"/>
              </a:rPr>
              <a:t>be</a:t>
            </a:r>
            <a:r>
              <a:rPr sz="3000" kern="0" spc="-20" dirty="0">
                <a:solidFill>
                  <a:sysClr val="windowText" lastClr="000000"/>
                </a:solidFill>
                <a:latin typeface="Arial"/>
                <a:cs typeface="Arial"/>
              </a:rPr>
              <a:t> </a:t>
            </a:r>
            <a:r>
              <a:rPr sz="3000" kern="0" dirty="0">
                <a:solidFill>
                  <a:sysClr val="windowText" lastClr="000000"/>
                </a:solidFill>
                <a:latin typeface="Arial"/>
                <a:cs typeface="Arial"/>
              </a:rPr>
              <a:t>made</a:t>
            </a:r>
            <a:r>
              <a:rPr sz="3000" kern="0" spc="-15" dirty="0">
                <a:solidFill>
                  <a:sysClr val="windowText" lastClr="000000"/>
                </a:solidFill>
                <a:latin typeface="Arial"/>
                <a:cs typeface="Arial"/>
              </a:rPr>
              <a:t> </a:t>
            </a:r>
            <a:r>
              <a:rPr sz="3000" kern="0" spc="-25" dirty="0">
                <a:solidFill>
                  <a:sysClr val="windowText" lastClr="000000"/>
                </a:solidFill>
                <a:latin typeface="Arial"/>
                <a:cs typeface="Arial"/>
              </a:rPr>
              <a:t>to </a:t>
            </a:r>
            <a:r>
              <a:rPr sz="3000" kern="0" dirty="0">
                <a:solidFill>
                  <a:sysClr val="windowText" lastClr="000000"/>
                </a:solidFill>
                <a:latin typeface="Arial"/>
                <a:cs typeface="Arial"/>
              </a:rPr>
              <a:t>“forward”</a:t>
            </a:r>
            <a:r>
              <a:rPr sz="3000" kern="0" spc="-50"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output</a:t>
            </a:r>
            <a:r>
              <a:rPr sz="3000" kern="0" spc="-30" dirty="0">
                <a:solidFill>
                  <a:sysClr val="windowText" lastClr="000000"/>
                </a:solidFill>
                <a:latin typeface="Arial"/>
                <a:cs typeface="Arial"/>
              </a:rPr>
              <a:t> </a:t>
            </a:r>
            <a:r>
              <a:rPr sz="3000" kern="0" dirty="0">
                <a:solidFill>
                  <a:sysClr val="windowText" lastClr="000000"/>
                </a:solidFill>
                <a:latin typeface="Arial"/>
                <a:cs typeface="Arial"/>
              </a:rPr>
              <a:t>of</a:t>
            </a:r>
            <a:r>
              <a:rPr sz="3000" kern="0" spc="-120" dirty="0">
                <a:solidFill>
                  <a:sysClr val="windowText" lastClr="000000"/>
                </a:solidFill>
                <a:latin typeface="Arial"/>
                <a:cs typeface="Arial"/>
              </a:rPr>
              <a:t> </a:t>
            </a:r>
            <a:r>
              <a:rPr sz="3000" kern="0" dirty="0">
                <a:solidFill>
                  <a:sysClr val="windowText" lastClr="000000"/>
                </a:solidFill>
                <a:latin typeface="Arial"/>
                <a:cs typeface="Arial"/>
              </a:rPr>
              <a:t>ALU</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to</a:t>
            </a:r>
            <a:r>
              <a:rPr sz="3000" kern="0" spc="-30"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input</a:t>
            </a:r>
            <a:r>
              <a:rPr sz="3000" kern="0" spc="-40" dirty="0">
                <a:solidFill>
                  <a:sysClr val="windowText" lastClr="000000"/>
                </a:solidFill>
                <a:latin typeface="Arial"/>
                <a:cs typeface="Arial"/>
              </a:rPr>
              <a:t> </a:t>
            </a:r>
            <a:r>
              <a:rPr sz="3000" kern="0" spc="-25" dirty="0">
                <a:solidFill>
                  <a:sysClr val="windowText" lastClr="000000"/>
                </a:solidFill>
                <a:latin typeface="Arial"/>
                <a:cs typeface="Arial"/>
              </a:rPr>
              <a:t>of </a:t>
            </a:r>
            <a:r>
              <a:rPr sz="3000" kern="0" spc="-20" dirty="0">
                <a:solidFill>
                  <a:sysClr val="windowText" lastClr="000000"/>
                </a:solidFill>
                <a:latin typeface="Arial"/>
                <a:cs typeface="Arial"/>
              </a:rPr>
              <a:t>ALU.</a:t>
            </a:r>
            <a:endParaRPr sz="30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D7D8412F-13D3-E687-8373-B94EDBF6CC4F}"/>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DA0F97A2-F1EF-EA8D-1851-D9A5ABDCB724}"/>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150</a:t>
            </a:fld>
            <a:endParaRPr lang="en-US" kern="0">
              <a:solidFill>
                <a:prstClr val="black">
                  <a:tint val="75000"/>
                </a:prstClr>
              </a:solidFill>
            </a:endParaRPr>
          </a:p>
        </p:txBody>
      </p:sp>
    </p:spTree>
    <p:extLst>
      <p:ext uri="{BB962C8B-B14F-4D97-AF65-F5344CB8AC3E}">
        <p14:creationId xmlns:p14="http://schemas.microsoft.com/office/powerpoint/2010/main" val="243871059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5509259" y="3553459"/>
            <a:ext cx="693420" cy="152606"/>
          </a:xfrm>
          <a:prstGeom prst="rect">
            <a:avLst/>
          </a:prstGeom>
        </p:spPr>
        <p:txBody>
          <a:bodyPr vert="horz" wrap="square" lIns="0" tIns="13970" rIns="0" bIns="0" rtlCol="0">
            <a:spAutoFit/>
          </a:bodyPr>
          <a:lstStyle/>
          <a:p>
            <a:pPr marL="12700">
              <a:spcBef>
                <a:spcPts val="110"/>
              </a:spcBef>
            </a:pPr>
            <a:r>
              <a:rPr sz="900" kern="0" dirty="0">
                <a:solidFill>
                  <a:sysClr val="windowText" lastClr="000000"/>
                </a:solidFill>
                <a:latin typeface="Helvetica"/>
                <a:cs typeface="Helvetica"/>
              </a:rPr>
              <a:t>(a)</a:t>
            </a:r>
            <a:r>
              <a:rPr sz="900" kern="0" spc="60" dirty="0">
                <a:solidFill>
                  <a:sysClr val="windowText" lastClr="000000"/>
                </a:solidFill>
                <a:latin typeface="Helvetica"/>
                <a:cs typeface="Helvetica"/>
              </a:rPr>
              <a:t> </a:t>
            </a:r>
            <a:r>
              <a:rPr sz="900" kern="0" spc="-10" dirty="0">
                <a:solidFill>
                  <a:sysClr val="windowText" lastClr="000000"/>
                </a:solidFill>
                <a:latin typeface="Helvetica"/>
                <a:cs typeface="Helvetica"/>
              </a:rPr>
              <a:t>Datapath</a:t>
            </a:r>
            <a:endParaRPr sz="900" kern="0">
              <a:solidFill>
                <a:sysClr val="windowText" lastClr="000000"/>
              </a:solidFill>
              <a:latin typeface="Helvetica"/>
              <a:cs typeface="Helvetica"/>
            </a:endParaRPr>
          </a:p>
        </p:txBody>
      </p:sp>
      <p:sp>
        <p:nvSpPr>
          <p:cNvPr id="43" name="object 43"/>
          <p:cNvSpPr txBox="1"/>
          <p:nvPr/>
        </p:nvSpPr>
        <p:spPr>
          <a:xfrm>
            <a:off x="4042410" y="5653026"/>
            <a:ext cx="3763010" cy="291105"/>
          </a:xfrm>
          <a:prstGeom prst="rect">
            <a:avLst/>
          </a:prstGeom>
        </p:spPr>
        <p:txBody>
          <a:bodyPr vert="horz" wrap="square" lIns="0" tIns="13970" rIns="0" bIns="0" rtlCol="0">
            <a:spAutoFit/>
          </a:bodyPr>
          <a:lstStyle/>
          <a:p>
            <a:pPr>
              <a:spcBef>
                <a:spcPts val="925"/>
              </a:spcBef>
            </a:pPr>
            <a:endParaRPr sz="900" kern="0" dirty="0">
              <a:solidFill>
                <a:sysClr val="windowText" lastClr="000000"/>
              </a:solidFill>
              <a:latin typeface="Times New Roman"/>
              <a:cs typeface="Times New Roman"/>
            </a:endParaRPr>
          </a:p>
          <a:p>
            <a:pPr marL="12700"/>
            <a:r>
              <a:rPr sz="900" kern="0" dirty="0">
                <a:solidFill>
                  <a:sysClr val="windowText" lastClr="000000"/>
                </a:solidFill>
                <a:latin typeface="Helvetica"/>
                <a:cs typeface="Helvetica"/>
              </a:rPr>
              <a:t>(b)</a:t>
            </a:r>
            <a:r>
              <a:rPr sz="900" kern="0" spc="105" dirty="0">
                <a:solidFill>
                  <a:sysClr val="windowText" lastClr="000000"/>
                </a:solidFill>
                <a:latin typeface="Helvetica"/>
                <a:cs typeface="Helvetica"/>
              </a:rPr>
              <a:t> </a:t>
            </a:r>
            <a:r>
              <a:rPr sz="900" kern="0" dirty="0">
                <a:solidFill>
                  <a:sysClr val="windowText" lastClr="000000"/>
                </a:solidFill>
                <a:latin typeface="Helvetica"/>
                <a:cs typeface="Helvetica"/>
              </a:rPr>
              <a:t>Position</a:t>
            </a:r>
            <a:r>
              <a:rPr sz="900" kern="0" spc="110" dirty="0">
                <a:solidFill>
                  <a:sysClr val="windowText" lastClr="000000"/>
                </a:solidFill>
                <a:latin typeface="Helvetica"/>
                <a:cs typeface="Helvetica"/>
              </a:rPr>
              <a:t> </a:t>
            </a:r>
            <a:r>
              <a:rPr sz="900" kern="0" dirty="0">
                <a:solidFill>
                  <a:sysClr val="windowText" lastClr="000000"/>
                </a:solidFill>
                <a:latin typeface="Helvetica"/>
                <a:cs typeface="Helvetica"/>
              </a:rPr>
              <a:t>of</a:t>
            </a:r>
            <a:r>
              <a:rPr sz="900" kern="0" spc="165" dirty="0">
                <a:solidFill>
                  <a:sysClr val="windowText" lastClr="000000"/>
                </a:solidFill>
                <a:latin typeface="Helvetica"/>
                <a:cs typeface="Helvetica"/>
              </a:rPr>
              <a:t> </a:t>
            </a:r>
            <a:r>
              <a:rPr sz="900" kern="0" dirty="0">
                <a:solidFill>
                  <a:sysClr val="windowText" lastClr="000000"/>
                </a:solidFill>
                <a:latin typeface="Helvetica"/>
                <a:cs typeface="Helvetica"/>
              </a:rPr>
              <a:t>the</a:t>
            </a:r>
            <a:r>
              <a:rPr sz="900" kern="0" spc="95" dirty="0">
                <a:solidFill>
                  <a:sysClr val="windowText" lastClr="000000"/>
                </a:solidFill>
                <a:latin typeface="Helvetica"/>
                <a:cs typeface="Helvetica"/>
              </a:rPr>
              <a:t> </a:t>
            </a:r>
            <a:r>
              <a:rPr sz="900" kern="0" dirty="0">
                <a:solidFill>
                  <a:sysClr val="windowText" lastClr="000000"/>
                </a:solidFill>
                <a:latin typeface="Helvetica"/>
                <a:cs typeface="Helvetica"/>
              </a:rPr>
              <a:t>source</a:t>
            </a:r>
            <a:r>
              <a:rPr sz="900" kern="0" spc="100" dirty="0">
                <a:solidFill>
                  <a:sysClr val="windowText" lastClr="000000"/>
                </a:solidFill>
                <a:latin typeface="Helvetica"/>
                <a:cs typeface="Helvetica"/>
              </a:rPr>
              <a:t> </a:t>
            </a:r>
            <a:r>
              <a:rPr sz="900" kern="0" dirty="0">
                <a:solidFill>
                  <a:sysClr val="windowText" lastClr="000000"/>
                </a:solidFill>
                <a:latin typeface="Helvetica"/>
                <a:cs typeface="Helvetica"/>
              </a:rPr>
              <a:t>and</a:t>
            </a:r>
            <a:r>
              <a:rPr sz="900" kern="0" spc="114" dirty="0">
                <a:solidFill>
                  <a:sysClr val="windowText" lastClr="000000"/>
                </a:solidFill>
                <a:latin typeface="Helvetica"/>
                <a:cs typeface="Helvetica"/>
              </a:rPr>
              <a:t> </a:t>
            </a:r>
            <a:r>
              <a:rPr sz="900" kern="0" dirty="0">
                <a:solidFill>
                  <a:sysClr val="windowText" lastClr="000000"/>
                </a:solidFill>
                <a:latin typeface="Helvetica"/>
                <a:cs typeface="Helvetica"/>
              </a:rPr>
              <a:t>result</a:t>
            </a:r>
            <a:r>
              <a:rPr sz="900" kern="0" spc="160" dirty="0">
                <a:solidFill>
                  <a:sysClr val="windowText" lastClr="000000"/>
                </a:solidFill>
                <a:latin typeface="Helvetica"/>
                <a:cs typeface="Helvetica"/>
              </a:rPr>
              <a:t> </a:t>
            </a:r>
            <a:r>
              <a:rPr sz="900" kern="0" dirty="0">
                <a:solidFill>
                  <a:sysClr val="windowText" lastClr="000000"/>
                </a:solidFill>
                <a:latin typeface="Helvetica"/>
                <a:cs typeface="Helvetica"/>
              </a:rPr>
              <a:t>registers</a:t>
            </a:r>
            <a:r>
              <a:rPr sz="900" kern="0" spc="160" dirty="0">
                <a:solidFill>
                  <a:sysClr val="windowText" lastClr="000000"/>
                </a:solidFill>
                <a:latin typeface="Helvetica"/>
                <a:cs typeface="Helvetica"/>
              </a:rPr>
              <a:t> </a:t>
            </a:r>
            <a:r>
              <a:rPr sz="900" kern="0" dirty="0">
                <a:solidFill>
                  <a:sysClr val="windowText" lastClr="000000"/>
                </a:solidFill>
                <a:latin typeface="Helvetica"/>
                <a:cs typeface="Helvetica"/>
              </a:rPr>
              <a:t>in</a:t>
            </a:r>
            <a:r>
              <a:rPr sz="900" kern="0" spc="100" dirty="0">
                <a:solidFill>
                  <a:sysClr val="windowText" lastClr="000000"/>
                </a:solidFill>
                <a:latin typeface="Helvetica"/>
                <a:cs typeface="Helvetica"/>
              </a:rPr>
              <a:t> </a:t>
            </a:r>
            <a:r>
              <a:rPr sz="900" kern="0" dirty="0">
                <a:solidFill>
                  <a:sysClr val="windowText" lastClr="000000"/>
                </a:solidFill>
                <a:latin typeface="Helvetica"/>
                <a:cs typeface="Helvetica"/>
              </a:rPr>
              <a:t>the</a:t>
            </a:r>
            <a:r>
              <a:rPr sz="900" kern="0" spc="100" dirty="0">
                <a:solidFill>
                  <a:sysClr val="windowText" lastClr="000000"/>
                </a:solidFill>
                <a:latin typeface="Helvetica"/>
                <a:cs typeface="Helvetica"/>
              </a:rPr>
              <a:t> </a:t>
            </a:r>
            <a:r>
              <a:rPr sz="900" kern="0" dirty="0">
                <a:solidFill>
                  <a:sysClr val="windowText" lastClr="000000"/>
                </a:solidFill>
                <a:latin typeface="Helvetica"/>
                <a:cs typeface="Helvetica"/>
              </a:rPr>
              <a:t>processor</a:t>
            </a:r>
            <a:r>
              <a:rPr sz="900" kern="0" spc="105" dirty="0">
                <a:solidFill>
                  <a:sysClr val="windowText" lastClr="000000"/>
                </a:solidFill>
                <a:latin typeface="Helvetica"/>
                <a:cs typeface="Helvetica"/>
              </a:rPr>
              <a:t> </a:t>
            </a:r>
            <a:r>
              <a:rPr sz="900" kern="0" spc="-10" dirty="0">
                <a:solidFill>
                  <a:sysClr val="windowText" lastClr="000000"/>
                </a:solidFill>
                <a:latin typeface="Helvetica"/>
                <a:cs typeface="Helvetica"/>
              </a:rPr>
              <a:t>pipeline</a:t>
            </a:r>
            <a:endParaRPr sz="900" kern="0" dirty="0">
              <a:solidFill>
                <a:sysClr val="windowText" lastClr="000000"/>
              </a:solidFill>
              <a:latin typeface="Helvetica"/>
              <a:cs typeface="Helvetica"/>
            </a:endParaRPr>
          </a:p>
        </p:txBody>
      </p:sp>
      <p:sp>
        <p:nvSpPr>
          <p:cNvPr id="44" name="object 44"/>
          <p:cNvSpPr txBox="1"/>
          <p:nvPr/>
        </p:nvSpPr>
        <p:spPr>
          <a:xfrm>
            <a:off x="4325621" y="6348730"/>
            <a:ext cx="3042285" cy="167995"/>
          </a:xfrm>
          <a:prstGeom prst="rect">
            <a:avLst/>
          </a:prstGeom>
        </p:spPr>
        <p:txBody>
          <a:bodyPr vert="horz" wrap="square" lIns="0" tIns="13970" rIns="0" bIns="0" rtlCol="0">
            <a:spAutoFit/>
          </a:bodyPr>
          <a:lstStyle/>
          <a:p>
            <a:pPr marL="12700">
              <a:spcBef>
                <a:spcPts val="110"/>
              </a:spcBef>
            </a:pPr>
            <a:r>
              <a:rPr sz="1000" kern="0" dirty="0">
                <a:solidFill>
                  <a:sysClr val="windowText" lastClr="000000"/>
                </a:solidFill>
                <a:latin typeface="Times New Roman"/>
                <a:cs typeface="Times New Roman"/>
              </a:rPr>
              <a:t>Figure</a:t>
            </a:r>
            <a:r>
              <a:rPr sz="1000" kern="0" spc="10" dirty="0">
                <a:solidFill>
                  <a:sysClr val="windowText" lastClr="000000"/>
                </a:solidFill>
                <a:latin typeface="Times New Roman"/>
                <a:cs typeface="Times New Roman"/>
              </a:rPr>
              <a:t> </a:t>
            </a:r>
            <a:r>
              <a:rPr sz="1000" kern="0" dirty="0">
                <a:solidFill>
                  <a:sysClr val="windowText" lastClr="000000"/>
                </a:solidFill>
                <a:latin typeface="Times New Roman"/>
                <a:cs typeface="Times New Roman"/>
              </a:rPr>
              <a:t>8.7.</a:t>
            </a:r>
            <a:r>
              <a:rPr sz="1000" kern="0" spc="180" dirty="0">
                <a:solidFill>
                  <a:sysClr val="windowText" lastClr="000000"/>
                </a:solidFill>
                <a:latin typeface="Times New Roman"/>
                <a:cs typeface="Times New Roman"/>
              </a:rPr>
              <a:t>  </a:t>
            </a:r>
            <a:r>
              <a:rPr sz="1000" kern="0" spc="-10" dirty="0">
                <a:solidFill>
                  <a:sysClr val="windowText" lastClr="000000"/>
                </a:solidFill>
                <a:latin typeface="Times New Roman"/>
                <a:cs typeface="Times New Roman"/>
              </a:rPr>
              <a:t>Operand</a:t>
            </a:r>
            <a:r>
              <a:rPr sz="1000" kern="0" spc="55" dirty="0">
                <a:solidFill>
                  <a:sysClr val="windowText" lastClr="000000"/>
                </a:solidFill>
                <a:latin typeface="Times New Roman"/>
                <a:cs typeface="Times New Roman"/>
              </a:rPr>
              <a:t> </a:t>
            </a:r>
            <a:r>
              <a:rPr sz="1000" kern="0" spc="-25" dirty="0">
                <a:solidFill>
                  <a:sysClr val="windowText" lastClr="000000"/>
                </a:solidFill>
                <a:latin typeface="Times New Roman"/>
                <a:cs typeface="Times New Roman"/>
              </a:rPr>
              <a:t>forw</a:t>
            </a:r>
            <a:r>
              <a:rPr sz="1000" kern="0" spc="-60" dirty="0">
                <a:solidFill>
                  <a:sysClr val="windowText" lastClr="000000"/>
                </a:solidFill>
                <a:latin typeface="Times New Roman"/>
                <a:cs typeface="Times New Roman"/>
              </a:rPr>
              <a:t> </a:t>
            </a:r>
            <a:r>
              <a:rPr sz="1000" kern="0" dirty="0">
                <a:solidFill>
                  <a:sysClr val="windowText" lastClr="000000"/>
                </a:solidFill>
                <a:latin typeface="Times New Roman"/>
                <a:cs typeface="Times New Roman"/>
              </a:rPr>
              <a:t>arding</a:t>
            </a:r>
            <a:r>
              <a:rPr sz="1000" kern="0" spc="50" dirty="0">
                <a:solidFill>
                  <a:sysClr val="windowText" lastClr="000000"/>
                </a:solidFill>
                <a:latin typeface="Times New Roman"/>
                <a:cs typeface="Times New Roman"/>
              </a:rPr>
              <a:t> </a:t>
            </a:r>
            <a:r>
              <a:rPr sz="1000" kern="0" dirty="0">
                <a:solidFill>
                  <a:sysClr val="windowText" lastClr="000000"/>
                </a:solidFill>
                <a:latin typeface="Times New Roman"/>
                <a:cs typeface="Times New Roman"/>
              </a:rPr>
              <a:t>in</a:t>
            </a:r>
            <a:r>
              <a:rPr sz="1000" kern="0" spc="50" dirty="0">
                <a:solidFill>
                  <a:sysClr val="windowText" lastClr="000000"/>
                </a:solidFill>
                <a:latin typeface="Times New Roman"/>
                <a:cs typeface="Times New Roman"/>
              </a:rPr>
              <a:t> </a:t>
            </a:r>
            <a:r>
              <a:rPr sz="1000" kern="0" dirty="0">
                <a:solidFill>
                  <a:sysClr val="windowText" lastClr="000000"/>
                </a:solidFill>
                <a:latin typeface="Times New Roman"/>
                <a:cs typeface="Times New Roman"/>
              </a:rPr>
              <a:t>a</a:t>
            </a:r>
            <a:r>
              <a:rPr sz="1000" kern="0" spc="15" dirty="0">
                <a:solidFill>
                  <a:sysClr val="windowText" lastClr="000000"/>
                </a:solidFill>
                <a:latin typeface="Times New Roman"/>
                <a:cs typeface="Times New Roman"/>
              </a:rPr>
              <a:t> </a:t>
            </a:r>
            <a:r>
              <a:rPr sz="1000" kern="0" dirty="0">
                <a:solidFill>
                  <a:sysClr val="windowText" lastClr="000000"/>
                </a:solidFill>
                <a:latin typeface="Times New Roman"/>
                <a:cs typeface="Times New Roman"/>
              </a:rPr>
              <a:t>pipelined</a:t>
            </a:r>
            <a:r>
              <a:rPr sz="1000" kern="0" spc="50" dirty="0">
                <a:solidFill>
                  <a:sysClr val="windowText" lastClr="000000"/>
                </a:solidFill>
                <a:latin typeface="Times New Roman"/>
                <a:cs typeface="Times New Roman"/>
              </a:rPr>
              <a:t> </a:t>
            </a:r>
            <a:r>
              <a:rPr sz="1000" kern="0" spc="-10" dirty="0">
                <a:solidFill>
                  <a:sysClr val="windowText" lastClr="000000"/>
                </a:solidFill>
                <a:latin typeface="Times New Roman"/>
                <a:cs typeface="Times New Roman"/>
              </a:rPr>
              <a:t>processor.</a:t>
            </a:r>
            <a:endParaRPr sz="1000" kern="0">
              <a:solidFill>
                <a:sysClr val="windowText" lastClr="000000"/>
              </a:solidFill>
              <a:latin typeface="Times New Roman"/>
              <a:cs typeface="Times New Roman"/>
            </a:endParaRPr>
          </a:p>
        </p:txBody>
      </p:sp>
      <p:pic>
        <p:nvPicPr>
          <p:cNvPr id="51" name="Picture 50">
            <a:extLst>
              <a:ext uri="{FF2B5EF4-FFF2-40B4-BE49-F238E27FC236}">
                <a16:creationId xmlns:a16="http://schemas.microsoft.com/office/drawing/2014/main" id="{6384F249-B584-DC80-E3A4-D8D9D7338346}"/>
              </a:ext>
            </a:extLst>
          </p:cNvPr>
          <p:cNvPicPr>
            <a:picLocks noChangeAspect="1"/>
          </p:cNvPicPr>
          <p:nvPr/>
        </p:nvPicPr>
        <p:blipFill>
          <a:blip r:embed="rId2"/>
          <a:stretch>
            <a:fillRect/>
          </a:stretch>
        </p:blipFill>
        <p:spPr>
          <a:xfrm>
            <a:off x="4217422" y="276319"/>
            <a:ext cx="3412986" cy="3025147"/>
          </a:xfrm>
          <a:prstGeom prst="rect">
            <a:avLst/>
          </a:prstGeom>
        </p:spPr>
      </p:pic>
      <p:pic>
        <p:nvPicPr>
          <p:cNvPr id="53" name="Picture 52">
            <a:extLst>
              <a:ext uri="{FF2B5EF4-FFF2-40B4-BE49-F238E27FC236}">
                <a16:creationId xmlns:a16="http://schemas.microsoft.com/office/drawing/2014/main" id="{B0B878AF-2755-7504-0ABD-397C0573079F}"/>
              </a:ext>
            </a:extLst>
          </p:cNvPr>
          <p:cNvPicPr>
            <a:picLocks noChangeAspect="1"/>
          </p:cNvPicPr>
          <p:nvPr/>
        </p:nvPicPr>
        <p:blipFill>
          <a:blip r:embed="rId3"/>
          <a:stretch>
            <a:fillRect/>
          </a:stretch>
        </p:blipFill>
        <p:spPr>
          <a:xfrm>
            <a:off x="3902710" y="3958058"/>
            <a:ext cx="4042410" cy="1522927"/>
          </a:xfrm>
          <a:prstGeom prst="rect">
            <a:avLst/>
          </a:prstGeom>
        </p:spPr>
      </p:pic>
      <p:sp>
        <p:nvSpPr>
          <p:cNvPr id="56" name="Footer Placeholder 55">
            <a:extLst>
              <a:ext uri="{FF2B5EF4-FFF2-40B4-BE49-F238E27FC236}">
                <a16:creationId xmlns:a16="http://schemas.microsoft.com/office/drawing/2014/main" id="{4FA91C1E-8C2D-663F-3356-EEBC026B06D5}"/>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7" name="Slide Number Placeholder 56">
            <a:extLst>
              <a:ext uri="{FF2B5EF4-FFF2-40B4-BE49-F238E27FC236}">
                <a16:creationId xmlns:a16="http://schemas.microsoft.com/office/drawing/2014/main" id="{D4A3A6E8-D78F-3F0B-6530-7859C7FA18C7}"/>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151</a:t>
            </a:fld>
            <a:endParaRPr lang="en-US" kern="0">
              <a:solidFill>
                <a:prstClr val="black">
                  <a:tint val="75000"/>
                </a:prstClr>
              </a:solidFill>
            </a:endParaRPr>
          </a:p>
        </p:txBody>
      </p:sp>
    </p:spTree>
    <p:extLst>
      <p:ext uri="{BB962C8B-B14F-4D97-AF65-F5344CB8AC3E}">
        <p14:creationId xmlns:p14="http://schemas.microsoft.com/office/powerpoint/2010/main" val="368989491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274320"/>
            <a:ext cx="9389533" cy="612988"/>
          </a:xfrm>
          <a:prstGeom prst="rect">
            <a:avLst/>
          </a:prstGeom>
        </p:spPr>
        <p:txBody>
          <a:bodyPr vert="horz" wrap="square" lIns="0" tIns="12700" rIns="0" bIns="0" rtlCol="0">
            <a:spAutoFit/>
          </a:bodyPr>
          <a:lstStyle/>
          <a:p>
            <a:pPr marL="12700" marR="5080">
              <a:spcBef>
                <a:spcPts val="100"/>
              </a:spcBef>
            </a:pPr>
            <a:r>
              <a:rPr dirty="0"/>
              <a:t>Handling</a:t>
            </a:r>
            <a:r>
              <a:rPr spc="-155" dirty="0"/>
              <a:t> </a:t>
            </a:r>
            <a:r>
              <a:rPr dirty="0"/>
              <a:t>Data</a:t>
            </a:r>
            <a:r>
              <a:rPr spc="-155" dirty="0"/>
              <a:t> </a:t>
            </a:r>
            <a:r>
              <a:rPr dirty="0"/>
              <a:t>Hazards</a:t>
            </a:r>
            <a:r>
              <a:rPr spc="-155" dirty="0"/>
              <a:t> </a:t>
            </a:r>
            <a:r>
              <a:rPr spc="-25" dirty="0"/>
              <a:t>in </a:t>
            </a:r>
            <a:r>
              <a:rPr spc="-10" dirty="0"/>
              <a:t>Software</a:t>
            </a:r>
          </a:p>
        </p:txBody>
      </p:sp>
      <p:sp>
        <p:nvSpPr>
          <p:cNvPr id="3" name="object 3"/>
          <p:cNvSpPr txBox="1"/>
          <p:nvPr/>
        </p:nvSpPr>
        <p:spPr>
          <a:xfrm>
            <a:off x="2045970" y="1755140"/>
            <a:ext cx="7718425" cy="4334520"/>
          </a:xfrm>
          <a:prstGeom prst="rect">
            <a:avLst/>
          </a:prstGeom>
        </p:spPr>
        <p:txBody>
          <a:bodyPr vert="horz" wrap="square" lIns="0" tIns="63500" rIns="0" bIns="0" rtlCol="0">
            <a:spAutoFit/>
          </a:bodyPr>
          <a:lstStyle/>
          <a:p>
            <a:pPr marL="357505" marR="884555" indent="-332740">
              <a:lnSpc>
                <a:spcPts val="3250"/>
              </a:lnSpc>
              <a:spcBef>
                <a:spcPts val="500"/>
              </a:spcBef>
              <a:buClr>
                <a:srgbClr val="330066"/>
              </a:buClr>
              <a:buSzPct val="70000"/>
              <a:buFont typeface="Calibri"/>
              <a:buChar char="●"/>
              <a:tabLst>
                <a:tab pos="357505" algn="l"/>
              </a:tabLst>
            </a:pPr>
            <a:r>
              <a:rPr sz="3000" kern="0" dirty="0">
                <a:solidFill>
                  <a:sysClr val="windowText" lastClr="000000"/>
                </a:solidFill>
                <a:latin typeface="Arial"/>
                <a:cs typeface="Arial"/>
              </a:rPr>
              <a:t>Let</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compiler</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detect</a:t>
            </a:r>
            <a:r>
              <a:rPr sz="3000" kern="0" spc="-40" dirty="0">
                <a:solidFill>
                  <a:sysClr val="windowText" lastClr="000000"/>
                </a:solidFill>
                <a:latin typeface="Arial"/>
                <a:cs typeface="Arial"/>
              </a:rPr>
              <a:t> </a:t>
            </a:r>
            <a:r>
              <a:rPr sz="3000" kern="0" dirty="0">
                <a:solidFill>
                  <a:sysClr val="windowText" lastClr="000000"/>
                </a:solidFill>
                <a:latin typeface="Arial"/>
                <a:cs typeface="Arial"/>
              </a:rPr>
              <a:t>and</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handle</a:t>
            </a:r>
            <a:r>
              <a:rPr sz="3000" kern="0" spc="-35" dirty="0">
                <a:solidFill>
                  <a:sysClr val="windowText" lastClr="000000"/>
                </a:solidFill>
                <a:latin typeface="Arial"/>
                <a:cs typeface="Arial"/>
              </a:rPr>
              <a:t> </a:t>
            </a:r>
            <a:r>
              <a:rPr sz="3000" kern="0" spc="-25" dirty="0">
                <a:solidFill>
                  <a:sysClr val="windowText" lastClr="000000"/>
                </a:solidFill>
                <a:latin typeface="Arial"/>
                <a:cs typeface="Arial"/>
              </a:rPr>
              <a:t>the </a:t>
            </a:r>
            <a:r>
              <a:rPr sz="3000" kern="0" spc="-10" dirty="0">
                <a:solidFill>
                  <a:sysClr val="windowText" lastClr="000000"/>
                </a:solidFill>
                <a:latin typeface="Arial"/>
                <a:cs typeface="Arial"/>
              </a:rPr>
              <a:t>hazard:</a:t>
            </a:r>
            <a:endParaRPr sz="3000" kern="0">
              <a:solidFill>
                <a:sysClr val="windowText" lastClr="000000"/>
              </a:solidFill>
              <a:latin typeface="Arial"/>
              <a:cs typeface="Arial"/>
            </a:endParaRPr>
          </a:p>
          <a:p>
            <a:pPr marL="996950" marR="4006850" indent="-525780">
              <a:lnSpc>
                <a:spcPts val="4000"/>
              </a:lnSpc>
              <a:spcBef>
                <a:spcPts val="150"/>
              </a:spcBef>
              <a:tabLst>
                <a:tab pos="1821180" algn="l"/>
              </a:tabLst>
            </a:pPr>
            <a:r>
              <a:rPr sz="3000" kern="0" dirty="0">
                <a:solidFill>
                  <a:sysClr val="windowText" lastClr="000000"/>
                </a:solidFill>
                <a:latin typeface="Arial"/>
                <a:cs typeface="Arial"/>
              </a:rPr>
              <a:t>I1:</a:t>
            </a:r>
            <a:r>
              <a:rPr sz="3000" kern="0" spc="-65" dirty="0">
                <a:solidFill>
                  <a:sysClr val="windowText" lastClr="000000"/>
                </a:solidFill>
                <a:latin typeface="Arial"/>
                <a:cs typeface="Arial"/>
              </a:rPr>
              <a:t> </a:t>
            </a:r>
            <a:r>
              <a:rPr sz="3000" kern="0" spc="-25" dirty="0">
                <a:solidFill>
                  <a:sysClr val="windowText" lastClr="000000"/>
                </a:solidFill>
                <a:latin typeface="Arial"/>
                <a:cs typeface="Arial"/>
              </a:rPr>
              <a:t>Mul</a:t>
            </a:r>
            <a:r>
              <a:rPr sz="3000" kern="0" dirty="0">
                <a:solidFill>
                  <a:sysClr val="windowText" lastClr="000000"/>
                </a:solidFill>
                <a:latin typeface="Arial"/>
                <a:cs typeface="Arial"/>
              </a:rPr>
              <a:t>	R2,</a:t>
            </a:r>
            <a:r>
              <a:rPr sz="3000" kern="0" spc="-20" dirty="0">
                <a:solidFill>
                  <a:sysClr val="windowText" lastClr="000000"/>
                </a:solidFill>
                <a:latin typeface="Arial"/>
                <a:cs typeface="Arial"/>
              </a:rPr>
              <a:t> </a:t>
            </a:r>
            <a:r>
              <a:rPr sz="3000" kern="0" dirty="0">
                <a:solidFill>
                  <a:sysClr val="windowText" lastClr="000000"/>
                </a:solidFill>
                <a:latin typeface="Arial"/>
                <a:cs typeface="Arial"/>
              </a:rPr>
              <a:t>R3,</a:t>
            </a:r>
            <a:r>
              <a:rPr sz="3000" kern="0" spc="-25" dirty="0">
                <a:solidFill>
                  <a:sysClr val="windowText" lastClr="000000"/>
                </a:solidFill>
                <a:latin typeface="Arial"/>
                <a:cs typeface="Arial"/>
              </a:rPr>
              <a:t> R4 NOP</a:t>
            </a:r>
            <a:endParaRPr sz="3000" kern="0">
              <a:solidFill>
                <a:sysClr val="windowText" lastClr="000000"/>
              </a:solidFill>
              <a:latin typeface="Arial"/>
              <a:cs typeface="Arial"/>
            </a:endParaRPr>
          </a:p>
          <a:p>
            <a:pPr marL="996950">
              <a:spcBef>
                <a:spcPts val="200"/>
              </a:spcBef>
            </a:pPr>
            <a:r>
              <a:rPr sz="3000" kern="0" spc="-25" dirty="0">
                <a:solidFill>
                  <a:sysClr val="windowText" lastClr="000000"/>
                </a:solidFill>
                <a:latin typeface="Arial"/>
                <a:cs typeface="Arial"/>
              </a:rPr>
              <a:t>NOP</a:t>
            </a:r>
            <a:endParaRPr sz="3000" kern="0">
              <a:solidFill>
                <a:sysClr val="windowText" lastClr="000000"/>
              </a:solidFill>
              <a:latin typeface="Arial"/>
              <a:cs typeface="Arial"/>
            </a:endParaRPr>
          </a:p>
          <a:p>
            <a:pPr marL="471170">
              <a:spcBef>
                <a:spcPts val="400"/>
              </a:spcBef>
              <a:tabLst>
                <a:tab pos="1864360" algn="l"/>
              </a:tabLst>
            </a:pPr>
            <a:r>
              <a:rPr sz="3000" kern="0" dirty="0">
                <a:solidFill>
                  <a:sysClr val="windowText" lastClr="000000"/>
                </a:solidFill>
                <a:latin typeface="Arial"/>
                <a:cs typeface="Arial"/>
              </a:rPr>
              <a:t>I2:</a:t>
            </a:r>
            <a:r>
              <a:rPr sz="3000" kern="0" spc="-145" dirty="0">
                <a:solidFill>
                  <a:sysClr val="windowText" lastClr="000000"/>
                </a:solidFill>
                <a:latin typeface="Arial"/>
                <a:cs typeface="Arial"/>
              </a:rPr>
              <a:t> </a:t>
            </a:r>
            <a:r>
              <a:rPr sz="3000" kern="0" spc="-25" dirty="0">
                <a:solidFill>
                  <a:sysClr val="windowText" lastClr="000000"/>
                </a:solidFill>
                <a:latin typeface="Arial"/>
                <a:cs typeface="Arial"/>
              </a:rPr>
              <a:t>Add</a:t>
            </a:r>
            <a:r>
              <a:rPr sz="3000" kern="0" dirty="0">
                <a:solidFill>
                  <a:sysClr val="windowText" lastClr="000000"/>
                </a:solidFill>
                <a:latin typeface="Arial"/>
                <a:cs typeface="Arial"/>
              </a:rPr>
              <a:t>	R5,</a:t>
            </a:r>
            <a:r>
              <a:rPr sz="3000" kern="0" spc="-30" dirty="0">
                <a:solidFill>
                  <a:sysClr val="windowText" lastClr="000000"/>
                </a:solidFill>
                <a:latin typeface="Arial"/>
                <a:cs typeface="Arial"/>
              </a:rPr>
              <a:t> </a:t>
            </a:r>
            <a:r>
              <a:rPr sz="3000" kern="0" dirty="0">
                <a:solidFill>
                  <a:sysClr val="windowText" lastClr="000000"/>
                </a:solidFill>
                <a:latin typeface="Arial"/>
                <a:cs typeface="Arial"/>
              </a:rPr>
              <a:t>R4,</a:t>
            </a:r>
            <a:r>
              <a:rPr sz="3000" kern="0" spc="-15" dirty="0">
                <a:solidFill>
                  <a:sysClr val="windowText" lastClr="000000"/>
                </a:solidFill>
                <a:latin typeface="Arial"/>
                <a:cs typeface="Arial"/>
              </a:rPr>
              <a:t> </a:t>
            </a:r>
            <a:r>
              <a:rPr sz="3000" kern="0" spc="-25" dirty="0">
                <a:solidFill>
                  <a:sysClr val="windowText" lastClr="000000"/>
                </a:solidFill>
                <a:latin typeface="Arial"/>
                <a:cs typeface="Arial"/>
              </a:rPr>
              <a:t>R6</a:t>
            </a:r>
            <a:endParaRPr sz="3000" kern="0">
              <a:solidFill>
                <a:sysClr val="windowText" lastClr="000000"/>
              </a:solidFill>
              <a:latin typeface="Arial"/>
              <a:cs typeface="Arial"/>
            </a:endParaRPr>
          </a:p>
          <a:p>
            <a:pPr marL="357505" marR="17780" indent="-332740">
              <a:lnSpc>
                <a:spcPts val="3250"/>
              </a:lnSpc>
              <a:spcBef>
                <a:spcPts val="800"/>
              </a:spcBef>
              <a:buClr>
                <a:srgbClr val="330066"/>
              </a:buClr>
              <a:buSzPct val="70000"/>
              <a:buFont typeface="Calibri"/>
              <a:buChar char="●"/>
              <a:tabLst>
                <a:tab pos="357505" algn="l"/>
              </a:tabLst>
            </a:pPr>
            <a:r>
              <a:rPr sz="3000" kern="0" dirty="0">
                <a:solidFill>
                  <a:sysClr val="windowText" lastClr="000000"/>
                </a:solidFill>
                <a:latin typeface="Arial"/>
                <a:cs typeface="Arial"/>
              </a:rPr>
              <a:t>The</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compiler</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can</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reorder</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instructions</a:t>
            </a:r>
            <a:r>
              <a:rPr sz="3000" kern="0" spc="-25" dirty="0">
                <a:solidFill>
                  <a:sysClr val="windowText" lastClr="000000"/>
                </a:solidFill>
                <a:latin typeface="Arial"/>
                <a:cs typeface="Arial"/>
              </a:rPr>
              <a:t> to </a:t>
            </a:r>
            <a:r>
              <a:rPr sz="3000" kern="0" dirty="0">
                <a:solidFill>
                  <a:sysClr val="windowText" lastClr="000000"/>
                </a:solidFill>
                <a:latin typeface="Arial"/>
                <a:cs typeface="Arial"/>
              </a:rPr>
              <a:t>perform</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some</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useful</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work</a:t>
            </a:r>
            <a:r>
              <a:rPr sz="3000" kern="0" spc="-25" dirty="0">
                <a:solidFill>
                  <a:sysClr val="windowText" lastClr="000000"/>
                </a:solidFill>
                <a:latin typeface="Arial"/>
                <a:cs typeface="Arial"/>
              </a:rPr>
              <a:t> </a:t>
            </a:r>
            <a:r>
              <a:rPr sz="3000" kern="0" dirty="0">
                <a:solidFill>
                  <a:sysClr val="windowText" lastClr="000000"/>
                </a:solidFill>
                <a:latin typeface="Arial"/>
                <a:cs typeface="Arial"/>
              </a:rPr>
              <a:t>during</a:t>
            </a:r>
            <a:r>
              <a:rPr sz="3000" kern="0" spc="-20"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25" dirty="0">
                <a:solidFill>
                  <a:sysClr val="windowText" lastClr="000000"/>
                </a:solidFill>
                <a:latin typeface="Arial"/>
                <a:cs typeface="Arial"/>
              </a:rPr>
              <a:t> NOP </a:t>
            </a:r>
            <a:r>
              <a:rPr sz="3000" kern="0" spc="-10" dirty="0">
                <a:solidFill>
                  <a:sysClr val="windowText" lastClr="000000"/>
                </a:solidFill>
                <a:latin typeface="Arial"/>
                <a:cs typeface="Arial"/>
              </a:rPr>
              <a:t>slots.</a:t>
            </a:r>
            <a:endParaRPr sz="30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DA4B47A6-A23C-EE2D-8B04-DCFB55DDD335}"/>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ACAD9EF1-3BA2-676D-924B-598CFC3E975C}"/>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152</a:t>
            </a:fld>
            <a:endParaRPr lang="en-US" kern="0">
              <a:solidFill>
                <a:prstClr val="black">
                  <a:tint val="75000"/>
                </a:prstClr>
              </a:solidFill>
            </a:endParaRPr>
          </a:p>
        </p:txBody>
      </p:sp>
    </p:spTree>
    <p:extLst>
      <p:ext uri="{BB962C8B-B14F-4D97-AF65-F5344CB8AC3E}">
        <p14:creationId xmlns:p14="http://schemas.microsoft.com/office/powerpoint/2010/main" val="281216310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36893" y="168910"/>
            <a:ext cx="9389533" cy="1213153"/>
          </a:xfrm>
          <a:prstGeom prst="rect">
            <a:avLst/>
          </a:prstGeom>
        </p:spPr>
        <p:txBody>
          <a:bodyPr vert="horz" wrap="square" lIns="0" tIns="607060" rIns="0" bIns="0" rtlCol="0">
            <a:spAutoFit/>
          </a:bodyPr>
          <a:lstStyle/>
          <a:p>
            <a:pPr marL="12700">
              <a:spcBef>
                <a:spcPts val="100"/>
              </a:spcBef>
            </a:pPr>
            <a:r>
              <a:rPr dirty="0"/>
              <a:t>Side</a:t>
            </a:r>
            <a:r>
              <a:rPr spc="-100" dirty="0"/>
              <a:t> </a:t>
            </a:r>
            <a:r>
              <a:rPr spc="-10" dirty="0"/>
              <a:t>Effects</a:t>
            </a:r>
          </a:p>
        </p:txBody>
      </p:sp>
      <p:sp>
        <p:nvSpPr>
          <p:cNvPr id="3" name="object 3"/>
          <p:cNvSpPr txBox="1"/>
          <p:nvPr/>
        </p:nvSpPr>
        <p:spPr>
          <a:xfrm>
            <a:off x="2058669" y="1652778"/>
            <a:ext cx="212090" cy="736600"/>
          </a:xfrm>
          <a:prstGeom prst="rect">
            <a:avLst/>
          </a:prstGeom>
        </p:spPr>
        <p:txBody>
          <a:bodyPr vert="horz" wrap="square" lIns="0" tIns="146685" rIns="0" bIns="0" rtlCol="0">
            <a:spAutoFit/>
          </a:bodyPr>
          <a:lstStyle/>
          <a:p>
            <a:pPr marL="12700">
              <a:spcBef>
                <a:spcPts val="1155"/>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a:p>
            <a:pPr marL="12700">
              <a:spcBef>
                <a:spcPts val="1060"/>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4" name="object 4"/>
          <p:cNvSpPr txBox="1"/>
          <p:nvPr/>
        </p:nvSpPr>
        <p:spPr>
          <a:xfrm>
            <a:off x="2391410" y="1719581"/>
            <a:ext cx="7690484" cy="3739485"/>
          </a:xfrm>
          <a:prstGeom prst="rect">
            <a:avLst/>
          </a:prstGeom>
        </p:spPr>
        <p:txBody>
          <a:bodyPr vert="horz" wrap="square" lIns="0" tIns="48260" rIns="0" bIns="0" rtlCol="0">
            <a:spAutoFit/>
          </a:bodyPr>
          <a:lstStyle/>
          <a:p>
            <a:pPr marL="12700">
              <a:spcBef>
                <a:spcPts val="380"/>
              </a:spcBef>
            </a:pPr>
            <a:r>
              <a:rPr sz="2100" kern="0" dirty="0">
                <a:solidFill>
                  <a:sysClr val="windowText" lastClr="000000"/>
                </a:solidFill>
                <a:latin typeface="Arial"/>
                <a:cs typeface="Arial"/>
              </a:rPr>
              <a:t>The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previous</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example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is</a:t>
            </a:r>
            <a:r>
              <a:rPr sz="2100" kern="0" spc="-10" dirty="0">
                <a:solidFill>
                  <a:sysClr val="windowText" lastClr="000000"/>
                </a:solidFill>
                <a:latin typeface="Arial"/>
                <a:cs typeface="Arial"/>
              </a:rPr>
              <a:t> </a:t>
            </a:r>
            <a:r>
              <a:rPr sz="2100" kern="0" dirty="0">
                <a:solidFill>
                  <a:sysClr val="windowText" lastClr="000000"/>
                </a:solidFill>
                <a:latin typeface="Arial"/>
                <a:cs typeface="Arial"/>
              </a:rPr>
              <a:t>explicit</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and</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easily</a:t>
            </a:r>
            <a:r>
              <a:rPr sz="2100" kern="0" spc="-20" dirty="0">
                <a:solidFill>
                  <a:sysClr val="windowText" lastClr="000000"/>
                </a:solidFill>
                <a:latin typeface="Arial"/>
                <a:cs typeface="Arial"/>
              </a:rPr>
              <a:t> </a:t>
            </a:r>
            <a:r>
              <a:rPr sz="2100" kern="0" spc="-10" dirty="0">
                <a:solidFill>
                  <a:sysClr val="windowText" lastClr="000000"/>
                </a:solidFill>
                <a:latin typeface="Arial"/>
                <a:cs typeface="Arial"/>
              </a:rPr>
              <a:t>detected.</a:t>
            </a:r>
            <a:endParaRPr sz="2100" kern="0">
              <a:solidFill>
                <a:sysClr val="windowText" lastClr="000000"/>
              </a:solidFill>
              <a:latin typeface="Arial"/>
              <a:cs typeface="Arial"/>
            </a:endParaRPr>
          </a:p>
          <a:p>
            <a:pPr marL="12700" marR="589915">
              <a:lnSpc>
                <a:spcPts val="2280"/>
              </a:lnSpc>
              <a:spcBef>
                <a:spcPts val="555"/>
              </a:spcBef>
            </a:pPr>
            <a:r>
              <a:rPr sz="2100" kern="0" dirty="0">
                <a:solidFill>
                  <a:sysClr val="windowText" lastClr="000000"/>
                </a:solidFill>
                <a:latin typeface="Arial"/>
                <a:cs typeface="Arial"/>
              </a:rPr>
              <a:t>Sometimes</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an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instruction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changes</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contents</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of</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25" dirty="0">
                <a:solidFill>
                  <a:sysClr val="windowText" lastClr="000000"/>
                </a:solidFill>
                <a:latin typeface="Arial"/>
                <a:cs typeface="Arial"/>
              </a:rPr>
              <a:t> </a:t>
            </a:r>
            <a:r>
              <a:rPr sz="2100" kern="0" spc="-10" dirty="0">
                <a:solidFill>
                  <a:sysClr val="windowText" lastClr="000000"/>
                </a:solidFill>
                <a:latin typeface="Arial"/>
                <a:cs typeface="Arial"/>
              </a:rPr>
              <a:t>register </a:t>
            </a:r>
            <a:r>
              <a:rPr sz="2100" kern="0" dirty="0">
                <a:solidFill>
                  <a:sysClr val="windowText" lastClr="000000"/>
                </a:solidFill>
                <a:latin typeface="Arial"/>
                <a:cs typeface="Arial"/>
              </a:rPr>
              <a:t>other</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than</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one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named</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as</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20" dirty="0">
                <a:solidFill>
                  <a:sysClr val="windowText" lastClr="000000"/>
                </a:solidFill>
                <a:latin typeface="Arial"/>
                <a:cs typeface="Arial"/>
              </a:rPr>
              <a:t> </a:t>
            </a:r>
            <a:r>
              <a:rPr sz="2100" kern="0" spc="-10" dirty="0">
                <a:solidFill>
                  <a:sysClr val="windowText" lastClr="000000"/>
                </a:solidFill>
                <a:latin typeface="Arial"/>
                <a:cs typeface="Arial"/>
              </a:rPr>
              <a:t>destination.</a:t>
            </a:r>
            <a:endParaRPr sz="2100" kern="0">
              <a:solidFill>
                <a:sysClr val="windowText" lastClr="000000"/>
              </a:solidFill>
              <a:latin typeface="Arial"/>
              <a:cs typeface="Arial"/>
            </a:endParaRPr>
          </a:p>
          <a:p>
            <a:pPr marL="12700" marR="60325">
              <a:lnSpc>
                <a:spcPts val="2280"/>
              </a:lnSpc>
              <a:spcBef>
                <a:spcPts val="520"/>
              </a:spcBef>
            </a:pPr>
            <a:r>
              <a:rPr sz="2100" kern="0" dirty="0">
                <a:solidFill>
                  <a:sysClr val="windowText" lastClr="000000"/>
                </a:solidFill>
                <a:latin typeface="Arial"/>
                <a:cs typeface="Arial"/>
              </a:rPr>
              <a:t>When</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location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other</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than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one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explicitly</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named</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in</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an</a:t>
            </a:r>
            <a:r>
              <a:rPr sz="2100" kern="0" spc="-20" dirty="0">
                <a:solidFill>
                  <a:sysClr val="windowText" lastClr="000000"/>
                </a:solidFill>
                <a:latin typeface="Arial"/>
                <a:cs typeface="Arial"/>
              </a:rPr>
              <a:t> </a:t>
            </a:r>
            <a:r>
              <a:rPr sz="2100" kern="0" spc="-10" dirty="0">
                <a:solidFill>
                  <a:sysClr val="windowText" lastClr="000000"/>
                </a:solidFill>
                <a:latin typeface="Arial"/>
                <a:cs typeface="Arial"/>
              </a:rPr>
              <a:t>instruction </a:t>
            </a:r>
            <a:r>
              <a:rPr sz="2100" kern="0" dirty="0">
                <a:solidFill>
                  <a:sysClr val="windowText" lastClr="000000"/>
                </a:solidFill>
                <a:latin typeface="Arial"/>
                <a:cs typeface="Arial"/>
              </a:rPr>
              <a:t>as</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destination</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operand</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is</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affected,</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the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instruction</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is</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said</a:t>
            </a:r>
            <a:r>
              <a:rPr sz="2100" kern="0" spc="-30" dirty="0">
                <a:solidFill>
                  <a:sysClr val="windowText" lastClr="000000"/>
                </a:solidFill>
                <a:latin typeface="Arial"/>
                <a:cs typeface="Arial"/>
              </a:rPr>
              <a:t> </a:t>
            </a:r>
            <a:r>
              <a:rPr sz="2100" kern="0" spc="-25" dirty="0">
                <a:solidFill>
                  <a:sysClr val="windowText" lastClr="000000"/>
                </a:solidFill>
                <a:latin typeface="Arial"/>
                <a:cs typeface="Arial"/>
              </a:rPr>
              <a:t>to </a:t>
            </a:r>
            <a:r>
              <a:rPr sz="2100" kern="0" dirty="0">
                <a:solidFill>
                  <a:sysClr val="windowText" lastClr="000000"/>
                </a:solidFill>
                <a:latin typeface="Arial"/>
                <a:cs typeface="Arial"/>
              </a:rPr>
              <a:t>have</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30" dirty="0">
                <a:solidFill>
                  <a:sysClr val="windowText" lastClr="000000"/>
                </a:solidFill>
                <a:latin typeface="Arial"/>
                <a:cs typeface="Arial"/>
              </a:rPr>
              <a:t> </a:t>
            </a:r>
            <a:r>
              <a:rPr sz="2100" kern="0" dirty="0">
                <a:solidFill>
                  <a:sysClr val="windowText" lastClr="000000"/>
                </a:solidFill>
                <a:latin typeface="Arial"/>
                <a:cs typeface="Arial"/>
              </a:rPr>
              <a:t>side</a:t>
            </a:r>
            <a:r>
              <a:rPr sz="2100" kern="0" spc="-25" dirty="0">
                <a:solidFill>
                  <a:sysClr val="windowText" lastClr="000000"/>
                </a:solidFill>
                <a:latin typeface="Arial"/>
                <a:cs typeface="Arial"/>
              </a:rPr>
              <a:t> </a:t>
            </a:r>
            <a:r>
              <a:rPr sz="2100" kern="0" dirty="0">
                <a:solidFill>
                  <a:sysClr val="windowText" lastClr="000000"/>
                </a:solidFill>
                <a:latin typeface="Arial"/>
                <a:cs typeface="Arial"/>
              </a:rPr>
              <a:t>effect.</a:t>
            </a:r>
            <a:r>
              <a:rPr sz="2100" kern="0" spc="-20" dirty="0">
                <a:solidFill>
                  <a:sysClr val="windowText" lastClr="000000"/>
                </a:solidFill>
                <a:latin typeface="Arial"/>
                <a:cs typeface="Arial"/>
              </a:rPr>
              <a:t> </a:t>
            </a:r>
            <a:r>
              <a:rPr sz="2100" kern="0" spc="-10" dirty="0">
                <a:solidFill>
                  <a:sysClr val="windowText" lastClr="000000"/>
                </a:solidFill>
                <a:latin typeface="Arial"/>
                <a:cs typeface="Arial"/>
              </a:rPr>
              <a:t>(Example?)</a:t>
            </a:r>
            <a:endParaRPr sz="2100" kern="0">
              <a:solidFill>
                <a:sysClr val="windowText" lastClr="000000"/>
              </a:solidFill>
              <a:latin typeface="Arial"/>
              <a:cs typeface="Arial"/>
            </a:endParaRPr>
          </a:p>
          <a:p>
            <a:pPr marL="12700">
              <a:spcBef>
                <a:spcPts val="254"/>
              </a:spcBef>
            </a:pPr>
            <a:r>
              <a:rPr sz="2100" kern="0" dirty="0">
                <a:solidFill>
                  <a:sysClr val="windowText" lastClr="000000"/>
                </a:solidFill>
                <a:latin typeface="Arial"/>
                <a:cs typeface="Arial"/>
              </a:rPr>
              <a:t>Example:</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conditional</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code</a:t>
            </a:r>
            <a:r>
              <a:rPr sz="2100" kern="0" spc="-35" dirty="0">
                <a:solidFill>
                  <a:sysClr val="windowText" lastClr="000000"/>
                </a:solidFill>
                <a:latin typeface="Arial"/>
                <a:cs typeface="Arial"/>
              </a:rPr>
              <a:t> </a:t>
            </a:r>
            <a:r>
              <a:rPr sz="2100" kern="0" spc="-10" dirty="0">
                <a:solidFill>
                  <a:sysClr val="windowText" lastClr="000000"/>
                </a:solidFill>
                <a:latin typeface="Arial"/>
                <a:cs typeface="Arial"/>
              </a:rPr>
              <a:t>flags:</a:t>
            </a:r>
            <a:endParaRPr sz="2100" kern="0">
              <a:solidFill>
                <a:sysClr val="windowText" lastClr="000000"/>
              </a:solidFill>
              <a:latin typeface="Arial"/>
              <a:cs typeface="Arial"/>
            </a:endParaRPr>
          </a:p>
          <a:p>
            <a:pPr marL="125730">
              <a:spcBef>
                <a:spcPts val="280"/>
              </a:spcBef>
              <a:tabLst>
                <a:tab pos="746760" algn="l"/>
              </a:tabLst>
            </a:pPr>
            <a:r>
              <a:rPr sz="2100" kern="0" spc="-25" dirty="0">
                <a:solidFill>
                  <a:sysClr val="windowText" lastClr="000000"/>
                </a:solidFill>
                <a:latin typeface="Arial"/>
                <a:cs typeface="Arial"/>
              </a:rPr>
              <a:t>Add</a:t>
            </a:r>
            <a:r>
              <a:rPr sz="2100" kern="0" dirty="0">
                <a:solidFill>
                  <a:sysClr val="windowText" lastClr="000000"/>
                </a:solidFill>
                <a:latin typeface="Arial"/>
                <a:cs typeface="Arial"/>
              </a:rPr>
              <a:t>	R1,</a:t>
            </a:r>
            <a:r>
              <a:rPr sz="2100" kern="0" spc="-15" dirty="0">
                <a:solidFill>
                  <a:sysClr val="windowText" lastClr="000000"/>
                </a:solidFill>
                <a:latin typeface="Arial"/>
                <a:cs typeface="Arial"/>
              </a:rPr>
              <a:t> </a:t>
            </a:r>
            <a:r>
              <a:rPr sz="2100" kern="0" spc="-25" dirty="0">
                <a:solidFill>
                  <a:sysClr val="windowText" lastClr="000000"/>
                </a:solidFill>
                <a:latin typeface="Arial"/>
                <a:cs typeface="Arial"/>
              </a:rPr>
              <a:t>R3</a:t>
            </a:r>
            <a:endParaRPr sz="2100" kern="0">
              <a:solidFill>
                <a:sysClr val="windowText" lastClr="000000"/>
              </a:solidFill>
              <a:latin typeface="Arial"/>
              <a:cs typeface="Arial"/>
            </a:endParaRPr>
          </a:p>
          <a:p>
            <a:pPr marL="125730">
              <a:spcBef>
                <a:spcPts val="280"/>
              </a:spcBef>
              <a:tabLst>
                <a:tab pos="1931035" algn="l"/>
              </a:tabLst>
            </a:pPr>
            <a:r>
              <a:rPr sz="2100" kern="0" spc="-10" dirty="0">
                <a:solidFill>
                  <a:sysClr val="windowText" lastClr="000000"/>
                </a:solidFill>
                <a:latin typeface="Arial"/>
                <a:cs typeface="Arial"/>
              </a:rPr>
              <a:t>AddWithCarry</a:t>
            </a:r>
            <a:r>
              <a:rPr sz="2100" kern="0" dirty="0">
                <a:solidFill>
                  <a:sysClr val="windowText" lastClr="000000"/>
                </a:solidFill>
                <a:latin typeface="Arial"/>
                <a:cs typeface="Arial"/>
              </a:rPr>
              <a:t>	R2,</a:t>
            </a:r>
            <a:r>
              <a:rPr sz="2100" kern="0" spc="-15" dirty="0">
                <a:solidFill>
                  <a:sysClr val="windowText" lastClr="000000"/>
                </a:solidFill>
                <a:latin typeface="Arial"/>
                <a:cs typeface="Arial"/>
              </a:rPr>
              <a:t> </a:t>
            </a:r>
            <a:r>
              <a:rPr sz="2100" kern="0" spc="-25" dirty="0">
                <a:solidFill>
                  <a:sysClr val="windowText" lastClr="000000"/>
                </a:solidFill>
                <a:latin typeface="Arial"/>
                <a:cs typeface="Arial"/>
              </a:rPr>
              <a:t>R4</a:t>
            </a:r>
            <a:endParaRPr sz="2100" kern="0">
              <a:solidFill>
                <a:sysClr val="windowText" lastClr="000000"/>
              </a:solidFill>
              <a:latin typeface="Arial"/>
              <a:cs typeface="Arial"/>
            </a:endParaRPr>
          </a:p>
          <a:p>
            <a:pPr marL="12700" marR="5080">
              <a:lnSpc>
                <a:spcPts val="2280"/>
              </a:lnSpc>
              <a:spcBef>
                <a:spcPts val="565"/>
              </a:spcBef>
            </a:pPr>
            <a:r>
              <a:rPr sz="2100" kern="0" dirty="0">
                <a:solidFill>
                  <a:sysClr val="windowText" lastClr="000000"/>
                </a:solidFill>
                <a:latin typeface="Arial"/>
                <a:cs typeface="Arial"/>
              </a:rPr>
              <a:t>Instructions</a:t>
            </a:r>
            <a:r>
              <a:rPr sz="2100" kern="0" spc="-40" dirty="0">
                <a:solidFill>
                  <a:sysClr val="windowText" lastClr="000000"/>
                </a:solidFill>
                <a:latin typeface="Arial"/>
                <a:cs typeface="Arial"/>
              </a:rPr>
              <a:t> </a:t>
            </a:r>
            <a:r>
              <a:rPr sz="2100" kern="0" dirty="0">
                <a:solidFill>
                  <a:sysClr val="windowText" lastClr="000000"/>
                </a:solidFill>
                <a:latin typeface="Arial"/>
                <a:cs typeface="Arial"/>
              </a:rPr>
              <a:t>designed</a:t>
            </a:r>
            <a:r>
              <a:rPr sz="2100" kern="0" spc="-40" dirty="0">
                <a:solidFill>
                  <a:sysClr val="windowText" lastClr="000000"/>
                </a:solidFill>
                <a:latin typeface="Arial"/>
                <a:cs typeface="Arial"/>
              </a:rPr>
              <a:t> </a:t>
            </a:r>
            <a:r>
              <a:rPr sz="2100" kern="0" dirty="0">
                <a:solidFill>
                  <a:sysClr val="windowText" lastClr="000000"/>
                </a:solidFill>
                <a:latin typeface="Arial"/>
                <a:cs typeface="Arial"/>
              </a:rPr>
              <a:t>for</a:t>
            </a:r>
            <a:r>
              <a:rPr sz="2100" kern="0" spc="-40" dirty="0">
                <a:solidFill>
                  <a:sysClr val="windowText" lastClr="000000"/>
                </a:solidFill>
                <a:latin typeface="Arial"/>
                <a:cs typeface="Arial"/>
              </a:rPr>
              <a:t> </a:t>
            </a:r>
            <a:r>
              <a:rPr sz="2100" kern="0" dirty="0">
                <a:solidFill>
                  <a:sysClr val="windowText" lastClr="000000"/>
                </a:solidFill>
                <a:latin typeface="Arial"/>
                <a:cs typeface="Arial"/>
              </a:rPr>
              <a:t>execution</a:t>
            </a:r>
            <a:r>
              <a:rPr sz="2100" kern="0" spc="-40" dirty="0">
                <a:solidFill>
                  <a:sysClr val="windowText" lastClr="000000"/>
                </a:solidFill>
                <a:latin typeface="Arial"/>
                <a:cs typeface="Arial"/>
              </a:rPr>
              <a:t> </a:t>
            </a:r>
            <a:r>
              <a:rPr sz="2100" kern="0" dirty="0">
                <a:solidFill>
                  <a:sysClr val="windowText" lastClr="000000"/>
                </a:solidFill>
                <a:latin typeface="Arial"/>
                <a:cs typeface="Arial"/>
              </a:rPr>
              <a:t>on</a:t>
            </a:r>
            <a:r>
              <a:rPr sz="2100" kern="0" spc="-35" dirty="0">
                <a:solidFill>
                  <a:sysClr val="windowText" lastClr="000000"/>
                </a:solidFill>
                <a:latin typeface="Arial"/>
                <a:cs typeface="Arial"/>
              </a:rPr>
              <a:t> </a:t>
            </a:r>
            <a:r>
              <a:rPr sz="2100" kern="0" dirty="0">
                <a:solidFill>
                  <a:sysClr val="windowText" lastClr="000000"/>
                </a:solidFill>
                <a:latin typeface="Arial"/>
                <a:cs typeface="Arial"/>
              </a:rPr>
              <a:t>pipelined</a:t>
            </a:r>
            <a:r>
              <a:rPr sz="2100" kern="0" spc="-40" dirty="0">
                <a:solidFill>
                  <a:sysClr val="windowText" lastClr="000000"/>
                </a:solidFill>
                <a:latin typeface="Arial"/>
                <a:cs typeface="Arial"/>
              </a:rPr>
              <a:t> </a:t>
            </a:r>
            <a:r>
              <a:rPr sz="2100" kern="0" dirty="0">
                <a:solidFill>
                  <a:sysClr val="windowText" lastClr="000000"/>
                </a:solidFill>
                <a:latin typeface="Arial"/>
                <a:cs typeface="Arial"/>
              </a:rPr>
              <a:t>hardware</a:t>
            </a:r>
            <a:r>
              <a:rPr sz="2100" kern="0" spc="-40" dirty="0">
                <a:solidFill>
                  <a:sysClr val="windowText" lastClr="000000"/>
                </a:solidFill>
                <a:latin typeface="Arial"/>
                <a:cs typeface="Arial"/>
              </a:rPr>
              <a:t> </a:t>
            </a:r>
            <a:r>
              <a:rPr sz="2100" kern="0" spc="-10" dirty="0">
                <a:solidFill>
                  <a:sysClr val="windowText" lastClr="000000"/>
                </a:solidFill>
                <a:latin typeface="Arial"/>
                <a:cs typeface="Arial"/>
              </a:rPr>
              <a:t>should </a:t>
            </a:r>
            <a:r>
              <a:rPr sz="2100" kern="0" dirty="0">
                <a:solidFill>
                  <a:sysClr val="windowText" lastClr="000000"/>
                </a:solidFill>
                <a:latin typeface="Arial"/>
                <a:cs typeface="Arial"/>
              </a:rPr>
              <a:t>have</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few</a:t>
            </a:r>
            <a:r>
              <a:rPr sz="2100" kern="0" spc="-15" dirty="0">
                <a:solidFill>
                  <a:sysClr val="windowText" lastClr="000000"/>
                </a:solidFill>
                <a:latin typeface="Arial"/>
                <a:cs typeface="Arial"/>
              </a:rPr>
              <a:t> </a:t>
            </a:r>
            <a:r>
              <a:rPr sz="2100" kern="0" dirty="0">
                <a:solidFill>
                  <a:sysClr val="windowText" lastClr="000000"/>
                </a:solidFill>
                <a:latin typeface="Arial"/>
                <a:cs typeface="Arial"/>
              </a:rPr>
              <a:t>side</a:t>
            </a:r>
            <a:r>
              <a:rPr sz="2100" kern="0" spc="-20" dirty="0">
                <a:solidFill>
                  <a:sysClr val="windowText" lastClr="000000"/>
                </a:solidFill>
                <a:latin typeface="Arial"/>
                <a:cs typeface="Arial"/>
              </a:rPr>
              <a:t> </a:t>
            </a:r>
            <a:r>
              <a:rPr sz="2100" kern="0" spc="-10" dirty="0">
                <a:solidFill>
                  <a:sysClr val="windowText" lastClr="000000"/>
                </a:solidFill>
                <a:latin typeface="Arial"/>
                <a:cs typeface="Arial"/>
              </a:rPr>
              <a:t>effects.</a:t>
            </a:r>
            <a:endParaRPr sz="2100" kern="0">
              <a:solidFill>
                <a:sysClr val="windowText" lastClr="000000"/>
              </a:solidFill>
              <a:latin typeface="Arial"/>
              <a:cs typeface="Arial"/>
            </a:endParaRPr>
          </a:p>
        </p:txBody>
      </p:sp>
      <p:sp>
        <p:nvSpPr>
          <p:cNvPr id="5" name="object 5"/>
          <p:cNvSpPr txBox="1"/>
          <p:nvPr/>
        </p:nvSpPr>
        <p:spPr>
          <a:xfrm>
            <a:off x="2058669" y="2785111"/>
            <a:ext cx="212090" cy="238527"/>
          </a:xfrm>
          <a:prstGeom prst="rect">
            <a:avLst/>
          </a:prstGeom>
        </p:spPr>
        <p:txBody>
          <a:bodyPr vert="horz" wrap="square" lIns="0" tIns="15240" rIns="0" bIns="0" rtlCol="0">
            <a:spAutoFit/>
          </a:bodyPr>
          <a:lstStyle/>
          <a:p>
            <a:pPr marL="12700">
              <a:spcBef>
                <a:spcPts val="120"/>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6" name="object 6"/>
          <p:cNvSpPr txBox="1"/>
          <p:nvPr/>
        </p:nvSpPr>
        <p:spPr>
          <a:xfrm>
            <a:off x="2058669" y="3719830"/>
            <a:ext cx="212090" cy="238527"/>
          </a:xfrm>
          <a:prstGeom prst="rect">
            <a:avLst/>
          </a:prstGeom>
        </p:spPr>
        <p:txBody>
          <a:bodyPr vert="horz" wrap="square" lIns="0" tIns="15240" rIns="0" bIns="0" rtlCol="0">
            <a:spAutoFit/>
          </a:bodyPr>
          <a:lstStyle/>
          <a:p>
            <a:pPr marL="12700">
              <a:spcBef>
                <a:spcPts val="120"/>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7" name="object 7"/>
          <p:cNvSpPr txBox="1"/>
          <p:nvPr/>
        </p:nvSpPr>
        <p:spPr>
          <a:xfrm>
            <a:off x="2058669" y="4787901"/>
            <a:ext cx="212090" cy="238527"/>
          </a:xfrm>
          <a:prstGeom prst="rect">
            <a:avLst/>
          </a:prstGeom>
        </p:spPr>
        <p:txBody>
          <a:bodyPr vert="horz" wrap="square" lIns="0" tIns="15240" rIns="0" bIns="0" rtlCol="0">
            <a:spAutoFit/>
          </a:bodyPr>
          <a:lstStyle/>
          <a:p>
            <a:pPr marL="12700">
              <a:spcBef>
                <a:spcPts val="120"/>
              </a:spcBef>
            </a:pPr>
            <a:r>
              <a:rPr sz="1450" kern="0" spc="545" dirty="0">
                <a:solidFill>
                  <a:srgbClr val="330066"/>
                </a:solidFill>
                <a:latin typeface="Calibri"/>
                <a:cs typeface="Calibri"/>
              </a:rPr>
              <a:t>●</a:t>
            </a:r>
            <a:endParaRPr sz="1450" kern="0">
              <a:solidFill>
                <a:sysClr val="windowText" lastClr="000000"/>
              </a:solidFill>
              <a:latin typeface="Calibri"/>
              <a:cs typeface="Calibri"/>
            </a:endParaRPr>
          </a:p>
        </p:txBody>
      </p:sp>
      <p:sp>
        <p:nvSpPr>
          <p:cNvPr id="10" name="Footer Placeholder 9">
            <a:extLst>
              <a:ext uri="{FF2B5EF4-FFF2-40B4-BE49-F238E27FC236}">
                <a16:creationId xmlns:a16="http://schemas.microsoft.com/office/drawing/2014/main" id="{8BEF10C2-1BD0-681D-3EED-B0A76D14F53D}"/>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11" name="Slide Number Placeholder 10">
            <a:extLst>
              <a:ext uri="{FF2B5EF4-FFF2-40B4-BE49-F238E27FC236}">
                <a16:creationId xmlns:a16="http://schemas.microsoft.com/office/drawing/2014/main" id="{7F9F5495-61C0-4E8B-F4F8-18DA24E223C6}"/>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153</a:t>
            </a:fld>
            <a:endParaRPr lang="en-US" kern="0">
              <a:solidFill>
                <a:prstClr val="black">
                  <a:tint val="75000"/>
                </a:prstClr>
              </a:solidFill>
            </a:endParaRPr>
          </a:p>
        </p:txBody>
      </p:sp>
    </p:spTree>
    <p:extLst>
      <p:ext uri="{BB962C8B-B14F-4D97-AF65-F5344CB8AC3E}">
        <p14:creationId xmlns:p14="http://schemas.microsoft.com/office/powerpoint/2010/main" val="416827652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D69C2-9416-D281-4582-A70D43644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3849F5-60AF-E509-6A0D-C9DC54C746B8}"/>
              </a:ext>
            </a:extLst>
          </p:cNvPr>
          <p:cNvSpPr>
            <a:spLocks noGrp="1"/>
          </p:cNvSpPr>
          <p:nvPr>
            <p:ph type="title"/>
          </p:nvPr>
        </p:nvSpPr>
        <p:spPr>
          <a:xfrm>
            <a:off x="1401233" y="2828835"/>
            <a:ext cx="9389533" cy="1031051"/>
          </a:xfrm>
        </p:spPr>
        <p:txBody>
          <a:bodyPr>
            <a:normAutofit fontScale="90000"/>
          </a:bodyPr>
          <a:lstStyle/>
          <a:p>
            <a:pPr algn="ctr"/>
            <a:r>
              <a:rPr lang="en-US" dirty="0"/>
              <a:t>Week 11</a:t>
            </a:r>
            <a:br>
              <a:rPr lang="en-US" dirty="0"/>
            </a:br>
            <a:r>
              <a:rPr lang="en-US" sz="2800" dirty="0"/>
              <a:t>Slides 154-163</a:t>
            </a:r>
            <a:endParaRPr lang="en-US" dirty="0"/>
          </a:p>
        </p:txBody>
      </p:sp>
      <p:sp>
        <p:nvSpPr>
          <p:cNvPr id="5" name="Footer Placeholder 4">
            <a:extLst>
              <a:ext uri="{FF2B5EF4-FFF2-40B4-BE49-F238E27FC236}">
                <a16:creationId xmlns:a16="http://schemas.microsoft.com/office/drawing/2014/main" id="{5EE301A3-C7CA-C877-9BAB-38E79609D1B0}"/>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287B8749-5081-AB82-535F-2B7E58C066A4}"/>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154</a:t>
            </a:fld>
            <a:endParaRPr lang="en-US" kern="0">
              <a:solidFill>
                <a:prstClr val="black">
                  <a:tint val="75000"/>
                </a:prstClr>
              </a:solidFill>
            </a:endParaRPr>
          </a:p>
        </p:txBody>
      </p:sp>
    </p:spTree>
    <p:extLst>
      <p:ext uri="{BB962C8B-B14F-4D97-AF65-F5344CB8AC3E}">
        <p14:creationId xmlns:p14="http://schemas.microsoft.com/office/powerpoint/2010/main" val="210217992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94473" y="1840435"/>
            <a:ext cx="7403054" cy="677621"/>
          </a:xfrm>
          <a:prstGeom prst="rect">
            <a:avLst/>
          </a:prstGeom>
        </p:spPr>
        <p:txBody>
          <a:bodyPr vert="horz" wrap="square" lIns="0" tIns="12700" rIns="0" bIns="0" rtlCol="0">
            <a:spAutoFit/>
          </a:bodyPr>
          <a:lstStyle/>
          <a:p>
            <a:pPr marL="12700">
              <a:spcBef>
                <a:spcPts val="100"/>
              </a:spcBef>
            </a:pPr>
            <a:r>
              <a:rPr sz="4800" dirty="0"/>
              <a:t>Instruction</a:t>
            </a:r>
            <a:r>
              <a:rPr sz="4800" spc="-310" dirty="0"/>
              <a:t> </a:t>
            </a:r>
            <a:r>
              <a:rPr sz="4800" spc="-10" dirty="0"/>
              <a:t>Hazards</a:t>
            </a:r>
            <a:endParaRPr sz="4800" dirty="0"/>
          </a:p>
        </p:txBody>
      </p:sp>
      <p:sp>
        <p:nvSpPr>
          <p:cNvPr id="5" name="Footer Placeholder 4">
            <a:extLst>
              <a:ext uri="{FF2B5EF4-FFF2-40B4-BE49-F238E27FC236}">
                <a16:creationId xmlns:a16="http://schemas.microsoft.com/office/drawing/2014/main" id="{E529BEBB-3A7D-2CF7-B009-E8B6DBA28DE2}"/>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7FF17D42-FAB3-A8B9-7649-FEEB7E66E5F3}"/>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155</a:t>
            </a:fld>
            <a:endParaRPr lang="en-US" kern="0">
              <a:solidFill>
                <a:prstClr val="black">
                  <a:tint val="75000"/>
                </a:prstClr>
              </a:solidFill>
            </a:endParaRPr>
          </a:p>
        </p:txBody>
      </p:sp>
    </p:spTree>
    <p:extLst>
      <p:ext uri="{BB962C8B-B14F-4D97-AF65-F5344CB8AC3E}">
        <p14:creationId xmlns:p14="http://schemas.microsoft.com/office/powerpoint/2010/main" val="351934318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0"/>
            <a:ext cx="9389533" cy="1213153"/>
          </a:xfrm>
          <a:prstGeom prst="rect">
            <a:avLst/>
          </a:prstGeom>
        </p:spPr>
        <p:txBody>
          <a:bodyPr vert="horz" wrap="square" lIns="0" tIns="607060" rIns="0" bIns="0" rtlCol="0">
            <a:spAutoFit/>
          </a:bodyPr>
          <a:lstStyle/>
          <a:p>
            <a:pPr marL="12700">
              <a:spcBef>
                <a:spcPts val="100"/>
              </a:spcBef>
            </a:pPr>
            <a:r>
              <a:rPr spc="-10" dirty="0"/>
              <a:t>Overview</a:t>
            </a:r>
          </a:p>
        </p:txBody>
      </p:sp>
      <p:sp>
        <p:nvSpPr>
          <p:cNvPr id="3" name="object 3"/>
          <p:cNvSpPr txBox="1"/>
          <p:nvPr/>
        </p:nvSpPr>
        <p:spPr>
          <a:xfrm>
            <a:off x="2045969" y="1755140"/>
            <a:ext cx="7448550" cy="2508250"/>
          </a:xfrm>
          <a:prstGeom prst="rect">
            <a:avLst/>
          </a:prstGeom>
        </p:spPr>
        <p:txBody>
          <a:bodyPr vert="horz" wrap="square" lIns="0" tIns="10795" rIns="0" bIns="0" rtlCol="0">
            <a:spAutoFit/>
          </a:bodyPr>
          <a:lstStyle/>
          <a:p>
            <a:pPr marL="357505" marR="17780" indent="-332740">
              <a:lnSpc>
                <a:spcPct val="100400"/>
              </a:lnSpc>
              <a:spcBef>
                <a:spcPts val="85"/>
              </a:spcBef>
              <a:buClr>
                <a:srgbClr val="330066"/>
              </a:buClr>
              <a:buSzPct val="70000"/>
              <a:buFont typeface="Calibri"/>
              <a:buChar char="●"/>
              <a:tabLst>
                <a:tab pos="357505" algn="l"/>
              </a:tabLst>
            </a:pPr>
            <a:r>
              <a:rPr sz="3000" kern="0" dirty="0">
                <a:solidFill>
                  <a:sysClr val="windowText" lastClr="000000"/>
                </a:solidFill>
                <a:latin typeface="Arial"/>
                <a:cs typeface="Arial"/>
              </a:rPr>
              <a:t>Whenever</a:t>
            </a:r>
            <a:r>
              <a:rPr sz="3000" kern="0" spc="-45"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35" dirty="0">
                <a:solidFill>
                  <a:sysClr val="windowText" lastClr="000000"/>
                </a:solidFill>
                <a:latin typeface="Arial"/>
                <a:cs typeface="Arial"/>
              </a:rPr>
              <a:t> </a:t>
            </a:r>
            <a:r>
              <a:rPr sz="3000" b="1" kern="0" dirty="0">
                <a:solidFill>
                  <a:sysClr val="windowText" lastClr="000000"/>
                </a:solidFill>
                <a:latin typeface="Arial"/>
                <a:cs typeface="Arial"/>
              </a:rPr>
              <a:t>stream</a:t>
            </a:r>
            <a:r>
              <a:rPr sz="3000" b="1" kern="0" spc="-40" dirty="0">
                <a:solidFill>
                  <a:sysClr val="windowText" lastClr="000000"/>
                </a:solidFill>
                <a:latin typeface="Arial"/>
                <a:cs typeface="Arial"/>
              </a:rPr>
              <a:t> </a:t>
            </a:r>
            <a:r>
              <a:rPr sz="3000" b="1" kern="0" dirty="0">
                <a:solidFill>
                  <a:sysClr val="windowText" lastClr="000000"/>
                </a:solidFill>
                <a:latin typeface="Arial"/>
                <a:cs typeface="Arial"/>
              </a:rPr>
              <a:t>of</a:t>
            </a:r>
            <a:r>
              <a:rPr sz="3000" b="1" kern="0" spc="-45" dirty="0">
                <a:solidFill>
                  <a:sysClr val="windowText" lastClr="000000"/>
                </a:solidFill>
                <a:latin typeface="Arial"/>
                <a:cs typeface="Arial"/>
              </a:rPr>
              <a:t> </a:t>
            </a:r>
            <a:r>
              <a:rPr sz="3000" b="1" kern="0" spc="-10" dirty="0">
                <a:solidFill>
                  <a:sysClr val="windowText" lastClr="000000"/>
                </a:solidFill>
                <a:latin typeface="Arial"/>
                <a:cs typeface="Arial"/>
              </a:rPr>
              <a:t>instructions </a:t>
            </a:r>
            <a:r>
              <a:rPr sz="3000" b="1" kern="0" dirty="0">
                <a:solidFill>
                  <a:sysClr val="windowText" lastClr="000000"/>
                </a:solidFill>
                <a:latin typeface="Arial"/>
                <a:cs typeface="Arial"/>
              </a:rPr>
              <a:t>supplied</a:t>
            </a:r>
            <a:r>
              <a:rPr sz="3000" b="1" kern="0" spc="-65" dirty="0">
                <a:solidFill>
                  <a:sysClr val="windowText" lastClr="000000"/>
                </a:solidFill>
                <a:latin typeface="Arial"/>
                <a:cs typeface="Arial"/>
              </a:rPr>
              <a:t> </a:t>
            </a:r>
            <a:r>
              <a:rPr sz="3000" b="1" kern="0" dirty="0">
                <a:solidFill>
                  <a:sysClr val="windowText" lastClr="000000"/>
                </a:solidFill>
                <a:latin typeface="Arial"/>
                <a:cs typeface="Arial"/>
              </a:rPr>
              <a:t>by</a:t>
            </a:r>
            <a:r>
              <a:rPr sz="3000" b="1" kern="0" spc="-70" dirty="0">
                <a:solidFill>
                  <a:sysClr val="windowText" lastClr="000000"/>
                </a:solidFill>
                <a:latin typeface="Arial"/>
                <a:cs typeface="Arial"/>
              </a:rPr>
              <a:t> </a:t>
            </a:r>
            <a:r>
              <a:rPr sz="3000" b="1" kern="0" dirty="0">
                <a:solidFill>
                  <a:sysClr val="windowText" lastClr="000000"/>
                </a:solidFill>
                <a:latin typeface="Arial"/>
                <a:cs typeface="Arial"/>
              </a:rPr>
              <a:t>the</a:t>
            </a:r>
            <a:r>
              <a:rPr sz="3000" b="1" kern="0" spc="-65" dirty="0">
                <a:solidFill>
                  <a:sysClr val="windowText" lastClr="000000"/>
                </a:solidFill>
                <a:latin typeface="Arial"/>
                <a:cs typeface="Arial"/>
              </a:rPr>
              <a:t> </a:t>
            </a:r>
            <a:r>
              <a:rPr sz="3000" b="1" kern="0" dirty="0">
                <a:solidFill>
                  <a:sysClr val="windowText" lastClr="000000"/>
                </a:solidFill>
                <a:latin typeface="Arial"/>
                <a:cs typeface="Arial"/>
              </a:rPr>
              <a:t>instruction</a:t>
            </a:r>
            <a:r>
              <a:rPr sz="3000" b="1" kern="0" spc="-65" dirty="0">
                <a:solidFill>
                  <a:sysClr val="windowText" lastClr="000000"/>
                </a:solidFill>
                <a:latin typeface="Arial"/>
                <a:cs typeface="Arial"/>
              </a:rPr>
              <a:t> </a:t>
            </a:r>
            <a:r>
              <a:rPr sz="3000" b="1" kern="0" dirty="0">
                <a:solidFill>
                  <a:sysClr val="windowText" lastClr="000000"/>
                </a:solidFill>
                <a:latin typeface="Arial"/>
                <a:cs typeface="Arial"/>
              </a:rPr>
              <a:t>fetch</a:t>
            </a:r>
            <a:r>
              <a:rPr sz="3000" b="1" kern="0" spc="-65" dirty="0">
                <a:solidFill>
                  <a:sysClr val="windowText" lastClr="000000"/>
                </a:solidFill>
                <a:latin typeface="Arial"/>
                <a:cs typeface="Arial"/>
              </a:rPr>
              <a:t> </a:t>
            </a:r>
            <a:r>
              <a:rPr sz="3000" b="1" kern="0" dirty="0">
                <a:solidFill>
                  <a:sysClr val="windowText" lastClr="000000"/>
                </a:solidFill>
                <a:latin typeface="Arial"/>
                <a:cs typeface="Arial"/>
              </a:rPr>
              <a:t>unit</a:t>
            </a:r>
            <a:r>
              <a:rPr sz="3000" b="1" kern="0" spc="-45" dirty="0">
                <a:solidFill>
                  <a:sysClr val="windowText" lastClr="000000"/>
                </a:solidFill>
                <a:latin typeface="Arial"/>
                <a:cs typeface="Arial"/>
              </a:rPr>
              <a:t> </a:t>
            </a:r>
            <a:r>
              <a:rPr sz="3000" kern="0" spc="-25" dirty="0">
                <a:solidFill>
                  <a:sysClr val="windowText" lastClr="000000"/>
                </a:solidFill>
                <a:latin typeface="Arial"/>
                <a:cs typeface="Arial"/>
              </a:rPr>
              <a:t>is </a:t>
            </a:r>
            <a:r>
              <a:rPr sz="3000" kern="0" dirty="0">
                <a:solidFill>
                  <a:sysClr val="windowText" lastClr="000000"/>
                </a:solidFill>
                <a:latin typeface="Arial"/>
                <a:cs typeface="Arial"/>
              </a:rPr>
              <a:t>interrupted,</a:t>
            </a:r>
            <a:r>
              <a:rPr sz="3000" kern="0" spc="-45" dirty="0">
                <a:solidFill>
                  <a:sysClr val="windowText" lastClr="000000"/>
                </a:solidFill>
                <a:latin typeface="Arial"/>
                <a:cs typeface="Arial"/>
              </a:rPr>
              <a:t> </a:t>
            </a:r>
            <a:r>
              <a:rPr sz="3000" kern="0" dirty="0">
                <a:solidFill>
                  <a:sysClr val="windowText" lastClr="000000"/>
                </a:solidFill>
                <a:latin typeface="Arial"/>
                <a:cs typeface="Arial"/>
              </a:rPr>
              <a:t>the</a:t>
            </a:r>
            <a:r>
              <a:rPr sz="3000" kern="0" spc="-35" dirty="0">
                <a:solidFill>
                  <a:sysClr val="windowText" lastClr="000000"/>
                </a:solidFill>
                <a:latin typeface="Arial"/>
                <a:cs typeface="Arial"/>
              </a:rPr>
              <a:t> </a:t>
            </a:r>
            <a:r>
              <a:rPr sz="3000" kern="0" dirty="0">
                <a:solidFill>
                  <a:sysClr val="windowText" lastClr="000000"/>
                </a:solidFill>
                <a:latin typeface="Arial"/>
                <a:cs typeface="Arial"/>
              </a:rPr>
              <a:t>pipeline</a:t>
            </a:r>
            <a:r>
              <a:rPr sz="3000" kern="0" spc="-40" dirty="0">
                <a:solidFill>
                  <a:sysClr val="windowText" lastClr="000000"/>
                </a:solidFill>
                <a:latin typeface="Arial"/>
                <a:cs typeface="Arial"/>
              </a:rPr>
              <a:t> </a:t>
            </a:r>
            <a:r>
              <a:rPr sz="3000" kern="0" spc="-10" dirty="0">
                <a:solidFill>
                  <a:sysClr val="windowText" lastClr="000000"/>
                </a:solidFill>
                <a:latin typeface="Arial"/>
                <a:cs typeface="Arial"/>
              </a:rPr>
              <a:t>stalls.</a:t>
            </a:r>
            <a:endParaRPr sz="3000" kern="0">
              <a:solidFill>
                <a:sysClr val="windowText" lastClr="000000"/>
              </a:solidFill>
              <a:latin typeface="Arial"/>
              <a:cs typeface="Arial"/>
            </a:endParaRPr>
          </a:p>
          <a:p>
            <a:pPr marL="358140" indent="-332740">
              <a:spcBef>
                <a:spcPts val="760"/>
              </a:spcBef>
              <a:buClr>
                <a:srgbClr val="330066"/>
              </a:buClr>
              <a:buSzPct val="70000"/>
              <a:buFont typeface="Calibri"/>
              <a:buChar char="●"/>
              <a:tabLst>
                <a:tab pos="358140" algn="l"/>
              </a:tabLst>
            </a:pPr>
            <a:r>
              <a:rPr sz="3000" kern="0" dirty="0">
                <a:solidFill>
                  <a:sysClr val="windowText" lastClr="000000"/>
                </a:solidFill>
                <a:latin typeface="Arial"/>
                <a:cs typeface="Arial"/>
              </a:rPr>
              <a:t>Cache</a:t>
            </a:r>
            <a:r>
              <a:rPr sz="3000" kern="0" spc="-25" dirty="0">
                <a:solidFill>
                  <a:sysClr val="windowText" lastClr="000000"/>
                </a:solidFill>
                <a:latin typeface="Arial"/>
                <a:cs typeface="Arial"/>
              </a:rPr>
              <a:t> </a:t>
            </a:r>
            <a:r>
              <a:rPr sz="3000" kern="0" spc="-20" dirty="0">
                <a:solidFill>
                  <a:sysClr val="windowText" lastClr="000000"/>
                </a:solidFill>
                <a:latin typeface="Arial"/>
                <a:cs typeface="Arial"/>
              </a:rPr>
              <a:t>miss</a:t>
            </a:r>
            <a:endParaRPr sz="3000" kern="0">
              <a:solidFill>
                <a:sysClr val="windowText" lastClr="000000"/>
              </a:solidFill>
              <a:latin typeface="Arial"/>
              <a:cs typeface="Arial"/>
            </a:endParaRPr>
          </a:p>
          <a:p>
            <a:pPr marL="358140" indent="-332740">
              <a:spcBef>
                <a:spcPts val="760"/>
              </a:spcBef>
              <a:buClr>
                <a:srgbClr val="330066"/>
              </a:buClr>
              <a:buSzPct val="70000"/>
              <a:buFont typeface="Calibri"/>
              <a:buChar char="●"/>
              <a:tabLst>
                <a:tab pos="358140" algn="l"/>
              </a:tabLst>
            </a:pPr>
            <a:r>
              <a:rPr sz="3000" kern="0" spc="-10" dirty="0">
                <a:solidFill>
                  <a:sysClr val="windowText" lastClr="000000"/>
                </a:solidFill>
                <a:latin typeface="Arial"/>
                <a:cs typeface="Arial"/>
              </a:rPr>
              <a:t>Branch</a:t>
            </a:r>
            <a:endParaRPr sz="30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6C092694-74E3-A65E-0E3E-BD544389EAA5}"/>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EC4748D7-FF37-919F-1A4B-AD53FAB273C5}"/>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156</a:t>
            </a:fld>
            <a:endParaRPr lang="en-US" kern="0">
              <a:solidFill>
                <a:prstClr val="black">
                  <a:tint val="75000"/>
                </a:prstClr>
              </a:solidFill>
            </a:endParaRPr>
          </a:p>
        </p:txBody>
      </p:sp>
    </p:spTree>
    <p:extLst>
      <p:ext uri="{BB962C8B-B14F-4D97-AF65-F5344CB8AC3E}">
        <p14:creationId xmlns:p14="http://schemas.microsoft.com/office/powerpoint/2010/main" val="143506553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09925" y="273514"/>
            <a:ext cx="8172150" cy="1000787"/>
          </a:xfrm>
          <a:prstGeom prst="rect">
            <a:avLst/>
          </a:prstGeom>
        </p:spPr>
        <p:txBody>
          <a:bodyPr vert="horz" wrap="square" lIns="0" tIns="607060" rIns="0" bIns="0" rtlCol="0">
            <a:spAutoFit/>
          </a:bodyPr>
          <a:lstStyle/>
          <a:p>
            <a:pPr marL="12700">
              <a:spcBef>
                <a:spcPts val="100"/>
              </a:spcBef>
            </a:pPr>
            <a:r>
              <a:rPr spc="-10" dirty="0"/>
              <a:t>Unconditional</a:t>
            </a:r>
            <a:r>
              <a:rPr spc="-180" dirty="0"/>
              <a:t> </a:t>
            </a:r>
            <a:r>
              <a:rPr spc="-10" dirty="0"/>
              <a:t>Branches</a:t>
            </a:r>
          </a:p>
        </p:txBody>
      </p:sp>
      <p:grpSp>
        <p:nvGrpSpPr>
          <p:cNvPr id="3" name="object 3"/>
          <p:cNvGrpSpPr/>
          <p:nvPr/>
        </p:nvGrpSpPr>
        <p:grpSpPr>
          <a:xfrm>
            <a:off x="5502858" y="3610558"/>
            <a:ext cx="1257935" cy="437515"/>
            <a:chOff x="3978857" y="3610557"/>
            <a:chExt cx="1257935" cy="437515"/>
          </a:xfrm>
        </p:grpSpPr>
        <p:sp>
          <p:nvSpPr>
            <p:cNvPr id="4" name="object 4"/>
            <p:cNvSpPr/>
            <p:nvPr/>
          </p:nvSpPr>
          <p:spPr>
            <a:xfrm>
              <a:off x="3987800" y="3619500"/>
              <a:ext cx="638810" cy="419100"/>
            </a:xfrm>
            <a:custGeom>
              <a:avLst/>
              <a:gdLst/>
              <a:ahLst/>
              <a:cxnLst/>
              <a:rect l="l" t="t" r="r" b="b"/>
              <a:pathLst>
                <a:path w="638810" h="419100">
                  <a:moveTo>
                    <a:pt x="0" y="0"/>
                  </a:moveTo>
                  <a:lnTo>
                    <a:pt x="621029" y="0"/>
                  </a:lnTo>
                </a:path>
                <a:path w="638810" h="419100">
                  <a:moveTo>
                    <a:pt x="621029" y="0"/>
                  </a:moveTo>
                  <a:lnTo>
                    <a:pt x="621029" y="419100"/>
                  </a:lnTo>
                </a:path>
                <a:path w="638810" h="419100">
                  <a:moveTo>
                    <a:pt x="621029" y="419100"/>
                  </a:moveTo>
                  <a:lnTo>
                    <a:pt x="0" y="419100"/>
                  </a:lnTo>
                </a:path>
                <a:path w="638810" h="419100">
                  <a:moveTo>
                    <a:pt x="0" y="419100"/>
                  </a:moveTo>
                  <a:lnTo>
                    <a:pt x="0" y="0"/>
                  </a:lnTo>
                </a:path>
                <a:path w="638810" h="419100">
                  <a:moveTo>
                    <a:pt x="638810" y="0"/>
                  </a:moveTo>
                  <a:lnTo>
                    <a:pt x="621029" y="0"/>
                  </a:lnTo>
                </a:path>
                <a:path w="638810" h="419100">
                  <a:moveTo>
                    <a:pt x="621029" y="0"/>
                  </a:moveTo>
                  <a:lnTo>
                    <a:pt x="621029" y="17780"/>
                  </a:lnTo>
                </a:path>
              </a:pathLst>
            </a:custGeom>
            <a:ln w="17884">
              <a:solidFill>
                <a:srgbClr val="00FFFF"/>
              </a:solidFill>
            </a:ln>
          </p:spPr>
          <p:txBody>
            <a:bodyPr wrap="square" lIns="0" tIns="0" rIns="0" bIns="0" rtlCol="0"/>
            <a:lstStyle/>
            <a:p>
              <a:endParaRPr kern="0">
                <a:solidFill>
                  <a:sysClr val="windowText" lastClr="000000"/>
                </a:solidFill>
              </a:endParaRPr>
            </a:p>
          </p:txBody>
        </p:sp>
        <p:sp>
          <p:nvSpPr>
            <p:cNvPr id="5" name="object 5"/>
            <p:cNvSpPr/>
            <p:nvPr/>
          </p:nvSpPr>
          <p:spPr>
            <a:xfrm>
              <a:off x="4626610" y="3619500"/>
              <a:ext cx="582930" cy="0"/>
            </a:xfrm>
            <a:custGeom>
              <a:avLst/>
              <a:gdLst/>
              <a:ahLst/>
              <a:cxnLst/>
              <a:rect l="l" t="t" r="r" b="b"/>
              <a:pathLst>
                <a:path w="582929">
                  <a:moveTo>
                    <a:pt x="582929" y="0"/>
                  </a:moveTo>
                  <a:lnTo>
                    <a:pt x="436879" y="0"/>
                  </a:lnTo>
                </a:path>
                <a:path w="582929">
                  <a:moveTo>
                    <a:pt x="400050" y="0"/>
                  </a:moveTo>
                  <a:lnTo>
                    <a:pt x="254000" y="0"/>
                  </a:lnTo>
                </a:path>
                <a:path w="582929">
                  <a:moveTo>
                    <a:pt x="218439" y="0"/>
                  </a:moveTo>
                  <a:lnTo>
                    <a:pt x="72389" y="0"/>
                  </a:lnTo>
                </a:path>
                <a:path w="582929">
                  <a:moveTo>
                    <a:pt x="35560" y="0"/>
                  </a:moveTo>
                  <a:lnTo>
                    <a:pt x="0" y="0"/>
                  </a:lnTo>
                </a:path>
              </a:pathLst>
            </a:custGeom>
            <a:ln w="17780">
              <a:solidFill>
                <a:srgbClr val="00FFFF"/>
              </a:solidFill>
            </a:ln>
          </p:spPr>
          <p:txBody>
            <a:bodyPr wrap="square" lIns="0" tIns="0" rIns="0" bIns="0" rtlCol="0"/>
            <a:lstStyle/>
            <a:p>
              <a:endParaRPr kern="0">
                <a:solidFill>
                  <a:sysClr val="windowText" lastClr="000000"/>
                </a:solidFill>
              </a:endParaRPr>
            </a:p>
          </p:txBody>
        </p:sp>
        <p:sp>
          <p:nvSpPr>
            <p:cNvPr id="6" name="object 6"/>
            <p:cNvSpPr/>
            <p:nvPr/>
          </p:nvSpPr>
          <p:spPr>
            <a:xfrm>
              <a:off x="5209540" y="3610559"/>
              <a:ext cx="27305" cy="27305"/>
            </a:xfrm>
            <a:custGeom>
              <a:avLst/>
              <a:gdLst/>
              <a:ahLst/>
              <a:cxnLst/>
              <a:rect l="l" t="t" r="r" b="b"/>
              <a:pathLst>
                <a:path w="27304" h="27304">
                  <a:moveTo>
                    <a:pt x="26720" y="8940"/>
                  </a:moveTo>
                  <a:lnTo>
                    <a:pt x="17780" y="8940"/>
                  </a:lnTo>
                  <a:lnTo>
                    <a:pt x="17780" y="0"/>
                  </a:lnTo>
                  <a:lnTo>
                    <a:pt x="0" y="0"/>
                  </a:lnTo>
                  <a:lnTo>
                    <a:pt x="0" y="17894"/>
                  </a:lnTo>
                  <a:lnTo>
                    <a:pt x="8826" y="17894"/>
                  </a:lnTo>
                  <a:lnTo>
                    <a:pt x="8826" y="26720"/>
                  </a:lnTo>
                  <a:lnTo>
                    <a:pt x="26720" y="26720"/>
                  </a:lnTo>
                  <a:lnTo>
                    <a:pt x="26720" y="8940"/>
                  </a:lnTo>
                  <a:close/>
                </a:path>
              </a:pathLst>
            </a:custGeom>
            <a:solidFill>
              <a:srgbClr val="00FFFF"/>
            </a:solidFill>
          </p:spPr>
          <p:txBody>
            <a:bodyPr wrap="square" lIns="0" tIns="0" rIns="0" bIns="0" rtlCol="0"/>
            <a:lstStyle/>
            <a:p>
              <a:endParaRPr kern="0">
                <a:solidFill>
                  <a:sysClr val="windowText" lastClr="000000"/>
                </a:solidFill>
              </a:endParaRPr>
            </a:p>
          </p:txBody>
        </p:sp>
        <p:sp>
          <p:nvSpPr>
            <p:cNvPr id="7" name="object 7"/>
            <p:cNvSpPr/>
            <p:nvPr/>
          </p:nvSpPr>
          <p:spPr>
            <a:xfrm>
              <a:off x="5227320" y="3691890"/>
              <a:ext cx="0" cy="328930"/>
            </a:xfrm>
            <a:custGeom>
              <a:avLst/>
              <a:gdLst/>
              <a:ahLst/>
              <a:cxnLst/>
              <a:rect l="l" t="t" r="r" b="b"/>
              <a:pathLst>
                <a:path h="328929">
                  <a:moveTo>
                    <a:pt x="0" y="328930"/>
                  </a:moveTo>
                  <a:lnTo>
                    <a:pt x="0" y="182880"/>
                  </a:lnTo>
                </a:path>
                <a:path h="328929">
                  <a:moveTo>
                    <a:pt x="0" y="146050"/>
                  </a:moveTo>
                  <a:lnTo>
                    <a:pt x="0" y="0"/>
                  </a:lnTo>
                </a:path>
              </a:pathLst>
            </a:custGeom>
            <a:ln w="17780">
              <a:solidFill>
                <a:srgbClr val="00FFFF"/>
              </a:solidFill>
            </a:ln>
          </p:spPr>
          <p:txBody>
            <a:bodyPr wrap="square" lIns="0" tIns="0" rIns="0" bIns="0" rtlCol="0"/>
            <a:lstStyle/>
            <a:p>
              <a:endParaRPr kern="0">
                <a:solidFill>
                  <a:sysClr val="windowText" lastClr="000000"/>
                </a:solidFill>
              </a:endParaRPr>
            </a:p>
          </p:txBody>
        </p:sp>
        <p:sp>
          <p:nvSpPr>
            <p:cNvPr id="8" name="object 8"/>
            <p:cNvSpPr/>
            <p:nvPr/>
          </p:nvSpPr>
          <p:spPr>
            <a:xfrm>
              <a:off x="5218430" y="3637280"/>
              <a:ext cx="17780" cy="17780"/>
            </a:xfrm>
            <a:custGeom>
              <a:avLst/>
              <a:gdLst/>
              <a:ahLst/>
              <a:cxnLst/>
              <a:rect l="l" t="t" r="r" b="b"/>
              <a:pathLst>
                <a:path w="17779" h="17779">
                  <a:moveTo>
                    <a:pt x="0" y="17780"/>
                  </a:moveTo>
                  <a:lnTo>
                    <a:pt x="17779" y="17780"/>
                  </a:lnTo>
                  <a:lnTo>
                    <a:pt x="17779" y="0"/>
                  </a:lnTo>
                  <a:lnTo>
                    <a:pt x="0" y="0"/>
                  </a:lnTo>
                  <a:lnTo>
                    <a:pt x="0" y="17780"/>
                  </a:lnTo>
                  <a:close/>
                </a:path>
              </a:pathLst>
            </a:custGeom>
            <a:solidFill>
              <a:srgbClr val="00FFFF"/>
            </a:solidFill>
          </p:spPr>
          <p:txBody>
            <a:bodyPr wrap="square" lIns="0" tIns="0" rIns="0" bIns="0" rtlCol="0"/>
            <a:lstStyle/>
            <a:p>
              <a:endParaRPr kern="0">
                <a:solidFill>
                  <a:sysClr val="windowText" lastClr="000000"/>
                </a:solidFill>
              </a:endParaRPr>
            </a:p>
          </p:txBody>
        </p:sp>
        <p:sp>
          <p:nvSpPr>
            <p:cNvPr id="9" name="object 9"/>
            <p:cNvSpPr/>
            <p:nvPr/>
          </p:nvSpPr>
          <p:spPr>
            <a:xfrm>
              <a:off x="5209540" y="4020820"/>
              <a:ext cx="17780" cy="17780"/>
            </a:xfrm>
            <a:custGeom>
              <a:avLst/>
              <a:gdLst/>
              <a:ahLst/>
              <a:cxnLst/>
              <a:rect l="l" t="t" r="r" b="b"/>
              <a:pathLst>
                <a:path w="17779" h="17779">
                  <a:moveTo>
                    <a:pt x="0" y="17779"/>
                  </a:moveTo>
                  <a:lnTo>
                    <a:pt x="17780" y="17779"/>
                  </a:lnTo>
                </a:path>
                <a:path w="17779" h="17779">
                  <a:moveTo>
                    <a:pt x="17780" y="17779"/>
                  </a:moveTo>
                  <a:lnTo>
                    <a:pt x="17780" y="0"/>
                  </a:lnTo>
                </a:path>
              </a:pathLst>
            </a:custGeom>
            <a:ln w="17884">
              <a:solidFill>
                <a:srgbClr val="00FFFF"/>
              </a:solidFill>
            </a:ln>
          </p:spPr>
          <p:txBody>
            <a:bodyPr wrap="square" lIns="0" tIns="0" rIns="0" bIns="0" rtlCol="0"/>
            <a:lstStyle/>
            <a:p>
              <a:endParaRPr kern="0">
                <a:solidFill>
                  <a:sysClr val="windowText" lastClr="000000"/>
                </a:solidFill>
              </a:endParaRPr>
            </a:p>
          </p:txBody>
        </p:sp>
        <p:sp>
          <p:nvSpPr>
            <p:cNvPr id="10" name="object 10"/>
            <p:cNvSpPr/>
            <p:nvPr/>
          </p:nvSpPr>
          <p:spPr>
            <a:xfrm>
              <a:off x="4626610" y="4038600"/>
              <a:ext cx="582930" cy="0"/>
            </a:xfrm>
            <a:custGeom>
              <a:avLst/>
              <a:gdLst/>
              <a:ahLst/>
              <a:cxnLst/>
              <a:rect l="l" t="t" r="r" b="b"/>
              <a:pathLst>
                <a:path w="582929">
                  <a:moveTo>
                    <a:pt x="0" y="0"/>
                  </a:moveTo>
                  <a:lnTo>
                    <a:pt x="146050" y="0"/>
                  </a:lnTo>
                </a:path>
                <a:path w="582929">
                  <a:moveTo>
                    <a:pt x="182879" y="0"/>
                  </a:moveTo>
                  <a:lnTo>
                    <a:pt x="328929" y="0"/>
                  </a:lnTo>
                </a:path>
                <a:path w="582929">
                  <a:moveTo>
                    <a:pt x="364489" y="0"/>
                  </a:moveTo>
                  <a:lnTo>
                    <a:pt x="510539" y="0"/>
                  </a:lnTo>
                </a:path>
                <a:path w="582929">
                  <a:moveTo>
                    <a:pt x="547369" y="0"/>
                  </a:moveTo>
                  <a:lnTo>
                    <a:pt x="582929" y="0"/>
                  </a:lnTo>
                </a:path>
              </a:pathLst>
            </a:custGeom>
            <a:ln w="17780">
              <a:solidFill>
                <a:srgbClr val="00FFFF"/>
              </a:solidFill>
            </a:ln>
          </p:spPr>
          <p:txBody>
            <a:bodyPr wrap="square" lIns="0" tIns="0" rIns="0" bIns="0" rtlCol="0"/>
            <a:lstStyle/>
            <a:p>
              <a:endParaRPr kern="0">
                <a:solidFill>
                  <a:sysClr val="windowText" lastClr="000000"/>
                </a:solidFill>
              </a:endParaRPr>
            </a:p>
          </p:txBody>
        </p:sp>
        <p:sp>
          <p:nvSpPr>
            <p:cNvPr id="11" name="object 11"/>
            <p:cNvSpPr/>
            <p:nvPr/>
          </p:nvSpPr>
          <p:spPr>
            <a:xfrm>
              <a:off x="4608830" y="4020820"/>
              <a:ext cx="17780" cy="17780"/>
            </a:xfrm>
            <a:custGeom>
              <a:avLst/>
              <a:gdLst/>
              <a:ahLst/>
              <a:cxnLst/>
              <a:rect l="l" t="t" r="r" b="b"/>
              <a:pathLst>
                <a:path w="17779" h="17779">
                  <a:moveTo>
                    <a:pt x="0" y="0"/>
                  </a:moveTo>
                  <a:lnTo>
                    <a:pt x="0" y="17779"/>
                  </a:lnTo>
                </a:path>
                <a:path w="17779" h="17779">
                  <a:moveTo>
                    <a:pt x="0" y="17779"/>
                  </a:moveTo>
                  <a:lnTo>
                    <a:pt x="17780" y="17779"/>
                  </a:lnTo>
                </a:path>
              </a:pathLst>
            </a:custGeom>
            <a:ln w="17884">
              <a:solidFill>
                <a:srgbClr val="00FFFF"/>
              </a:solidFill>
            </a:ln>
          </p:spPr>
          <p:txBody>
            <a:bodyPr wrap="square" lIns="0" tIns="0" rIns="0" bIns="0" rtlCol="0"/>
            <a:lstStyle/>
            <a:p>
              <a:endParaRPr kern="0">
                <a:solidFill>
                  <a:sysClr val="windowText" lastClr="000000"/>
                </a:solidFill>
              </a:endParaRPr>
            </a:p>
          </p:txBody>
        </p:sp>
        <p:sp>
          <p:nvSpPr>
            <p:cNvPr id="12" name="object 12"/>
            <p:cNvSpPr/>
            <p:nvPr/>
          </p:nvSpPr>
          <p:spPr>
            <a:xfrm>
              <a:off x="4608830" y="3637280"/>
              <a:ext cx="0" cy="383540"/>
            </a:xfrm>
            <a:custGeom>
              <a:avLst/>
              <a:gdLst/>
              <a:ahLst/>
              <a:cxnLst/>
              <a:rect l="l" t="t" r="r" b="b"/>
              <a:pathLst>
                <a:path h="383539">
                  <a:moveTo>
                    <a:pt x="0" y="0"/>
                  </a:moveTo>
                  <a:lnTo>
                    <a:pt x="0" y="146050"/>
                  </a:lnTo>
                </a:path>
                <a:path h="383539">
                  <a:moveTo>
                    <a:pt x="0" y="182880"/>
                  </a:moveTo>
                  <a:lnTo>
                    <a:pt x="0" y="328930"/>
                  </a:lnTo>
                </a:path>
                <a:path h="383539">
                  <a:moveTo>
                    <a:pt x="0" y="365760"/>
                  </a:moveTo>
                  <a:lnTo>
                    <a:pt x="0" y="383540"/>
                  </a:lnTo>
                </a:path>
              </a:pathLst>
            </a:custGeom>
            <a:ln w="17780">
              <a:solidFill>
                <a:srgbClr val="00FFFF"/>
              </a:solidFill>
            </a:ln>
          </p:spPr>
          <p:txBody>
            <a:bodyPr wrap="square" lIns="0" tIns="0" rIns="0" bIns="0" rtlCol="0"/>
            <a:lstStyle/>
            <a:p>
              <a:endParaRPr kern="0">
                <a:solidFill>
                  <a:sysClr val="windowText" lastClr="000000"/>
                </a:solidFill>
              </a:endParaRPr>
            </a:p>
          </p:txBody>
        </p:sp>
        <p:sp>
          <p:nvSpPr>
            <p:cNvPr id="13" name="object 13"/>
            <p:cNvSpPr/>
            <p:nvPr/>
          </p:nvSpPr>
          <p:spPr>
            <a:xfrm>
              <a:off x="4608830" y="3619500"/>
              <a:ext cx="0" cy="419100"/>
            </a:xfrm>
            <a:custGeom>
              <a:avLst/>
              <a:gdLst/>
              <a:ahLst/>
              <a:cxnLst/>
              <a:rect l="l" t="t" r="r" b="b"/>
              <a:pathLst>
                <a:path h="419100">
                  <a:moveTo>
                    <a:pt x="0" y="419100"/>
                  </a:moveTo>
                  <a:lnTo>
                    <a:pt x="0" y="0"/>
                  </a:lnTo>
                </a:path>
              </a:pathLst>
            </a:custGeom>
            <a:ln w="17884">
              <a:solidFill>
                <a:srgbClr val="00FFFF"/>
              </a:solidFill>
            </a:ln>
          </p:spPr>
          <p:txBody>
            <a:bodyPr wrap="square" lIns="0" tIns="0" rIns="0" bIns="0" rtlCol="0"/>
            <a:lstStyle/>
            <a:p>
              <a:endParaRPr kern="0">
                <a:solidFill>
                  <a:sysClr val="windowText" lastClr="000000"/>
                </a:solidFill>
              </a:endParaRPr>
            </a:p>
          </p:txBody>
        </p:sp>
      </p:grpSp>
      <p:sp>
        <p:nvSpPr>
          <p:cNvPr id="14" name="object 14"/>
          <p:cNvSpPr txBox="1"/>
          <p:nvPr/>
        </p:nvSpPr>
        <p:spPr>
          <a:xfrm>
            <a:off x="4892040" y="2999740"/>
            <a:ext cx="619760" cy="309059"/>
          </a:xfrm>
          <a:prstGeom prst="rect">
            <a:avLst/>
          </a:prstGeom>
          <a:ln w="17884">
            <a:solidFill>
              <a:srgbClr val="000000"/>
            </a:solidFill>
          </a:ln>
        </p:spPr>
        <p:txBody>
          <a:bodyPr vert="horz" wrap="square" lIns="0" tIns="107950" rIns="0" bIns="0" rtlCol="0">
            <a:spAutoFit/>
          </a:bodyPr>
          <a:lstStyle/>
          <a:p>
            <a:pPr marL="10160" algn="ctr">
              <a:spcBef>
                <a:spcPts val="850"/>
              </a:spcBef>
            </a:pPr>
            <a:r>
              <a:rPr sz="1300" kern="0" spc="-25" dirty="0">
                <a:solidFill>
                  <a:sysClr val="windowText" lastClr="000000"/>
                </a:solidFill>
                <a:latin typeface="Times New Roman"/>
                <a:cs typeface="Times New Roman"/>
              </a:rPr>
              <a:t>F</a:t>
            </a:r>
            <a:r>
              <a:rPr sz="1500" kern="0" spc="-37" baseline="-16666" dirty="0">
                <a:solidFill>
                  <a:sysClr val="windowText" lastClr="000000"/>
                </a:solidFill>
                <a:latin typeface="Times New Roman"/>
                <a:cs typeface="Times New Roman"/>
              </a:rPr>
              <a:t>2</a:t>
            </a:r>
            <a:endParaRPr sz="1500" kern="0" baseline="-16666">
              <a:solidFill>
                <a:sysClr val="windowText" lastClr="000000"/>
              </a:solidFill>
              <a:latin typeface="Times New Roman"/>
              <a:cs typeface="Times New Roman"/>
            </a:endParaRPr>
          </a:p>
        </p:txBody>
      </p:sp>
      <p:sp>
        <p:nvSpPr>
          <p:cNvPr id="15" name="object 15"/>
          <p:cNvSpPr txBox="1"/>
          <p:nvPr/>
        </p:nvSpPr>
        <p:spPr>
          <a:xfrm>
            <a:off x="3159760" y="3096260"/>
            <a:ext cx="840740" cy="211596"/>
          </a:xfrm>
          <a:prstGeom prst="rect">
            <a:avLst/>
          </a:prstGeom>
        </p:spPr>
        <p:txBody>
          <a:bodyPr vert="horz" wrap="square" lIns="0" tIns="11430" rIns="0" bIns="0" rtlCol="0">
            <a:spAutoFit/>
          </a:bodyPr>
          <a:lstStyle/>
          <a:p>
            <a:pPr marL="38100">
              <a:spcBef>
                <a:spcPts val="90"/>
              </a:spcBef>
            </a:pPr>
            <a:r>
              <a:rPr sz="1300" kern="0" dirty="0">
                <a:solidFill>
                  <a:sysClr val="windowText" lastClr="000000"/>
                </a:solidFill>
                <a:latin typeface="Times New Roman"/>
                <a:cs typeface="Times New Roman"/>
              </a:rPr>
              <a:t>I</a:t>
            </a:r>
            <a:r>
              <a:rPr sz="1500" kern="0" baseline="-16666" dirty="0">
                <a:solidFill>
                  <a:sysClr val="windowText" lastClr="000000"/>
                </a:solidFill>
                <a:latin typeface="Times New Roman"/>
                <a:cs typeface="Times New Roman"/>
              </a:rPr>
              <a:t>2</a:t>
            </a:r>
            <a:r>
              <a:rPr sz="1500" kern="0" spc="150" baseline="-16666" dirty="0">
                <a:solidFill>
                  <a:sysClr val="windowText" lastClr="000000"/>
                </a:solidFill>
                <a:latin typeface="Times New Roman"/>
                <a:cs typeface="Times New Roman"/>
              </a:rPr>
              <a:t> </a:t>
            </a:r>
            <a:r>
              <a:rPr sz="1300" kern="0" spc="-10" dirty="0">
                <a:solidFill>
                  <a:sysClr val="windowText" lastClr="000000"/>
                </a:solidFill>
                <a:latin typeface="Times New Roman"/>
                <a:cs typeface="Times New Roman"/>
              </a:rPr>
              <a:t>(Branch)</a:t>
            </a:r>
            <a:endParaRPr sz="1300" kern="0">
              <a:solidFill>
                <a:sysClr val="windowText" lastClr="000000"/>
              </a:solidFill>
              <a:latin typeface="Times New Roman"/>
              <a:cs typeface="Times New Roman"/>
            </a:endParaRPr>
          </a:p>
        </p:txBody>
      </p:sp>
      <p:sp>
        <p:nvSpPr>
          <p:cNvPr id="16" name="object 16"/>
          <p:cNvSpPr txBox="1"/>
          <p:nvPr/>
        </p:nvSpPr>
        <p:spPr>
          <a:xfrm>
            <a:off x="3159760" y="3716020"/>
            <a:ext cx="193040" cy="211596"/>
          </a:xfrm>
          <a:prstGeom prst="rect">
            <a:avLst/>
          </a:prstGeom>
        </p:spPr>
        <p:txBody>
          <a:bodyPr vert="horz" wrap="square" lIns="0" tIns="11430" rIns="0" bIns="0" rtlCol="0">
            <a:spAutoFit/>
          </a:bodyPr>
          <a:lstStyle/>
          <a:p>
            <a:pPr marL="38100">
              <a:spcBef>
                <a:spcPts val="90"/>
              </a:spcBef>
            </a:pPr>
            <a:r>
              <a:rPr sz="1300" kern="0" spc="-25" dirty="0">
                <a:solidFill>
                  <a:sysClr val="windowText" lastClr="000000"/>
                </a:solidFill>
                <a:latin typeface="Times New Roman"/>
                <a:cs typeface="Times New Roman"/>
              </a:rPr>
              <a:t>I</a:t>
            </a:r>
            <a:r>
              <a:rPr sz="1500" kern="0" spc="-37" baseline="-16666" dirty="0">
                <a:solidFill>
                  <a:sysClr val="windowText" lastClr="000000"/>
                </a:solidFill>
                <a:latin typeface="Times New Roman"/>
                <a:cs typeface="Times New Roman"/>
              </a:rPr>
              <a:t>3</a:t>
            </a:r>
            <a:endParaRPr sz="1500" kern="0" baseline="-16666">
              <a:solidFill>
                <a:sysClr val="windowText" lastClr="000000"/>
              </a:solidFill>
              <a:latin typeface="Times New Roman"/>
              <a:cs typeface="Times New Roman"/>
            </a:endParaRPr>
          </a:p>
        </p:txBody>
      </p:sp>
      <p:sp>
        <p:nvSpPr>
          <p:cNvPr id="17" name="object 17"/>
          <p:cNvSpPr txBox="1"/>
          <p:nvPr/>
        </p:nvSpPr>
        <p:spPr>
          <a:xfrm>
            <a:off x="3159761" y="4335779"/>
            <a:ext cx="186055" cy="211596"/>
          </a:xfrm>
          <a:prstGeom prst="rect">
            <a:avLst/>
          </a:prstGeom>
        </p:spPr>
        <p:txBody>
          <a:bodyPr vert="horz" wrap="square" lIns="0" tIns="11430" rIns="0" bIns="0" rtlCol="0">
            <a:spAutoFit/>
          </a:bodyPr>
          <a:lstStyle/>
          <a:p>
            <a:pPr marL="38100">
              <a:spcBef>
                <a:spcPts val="90"/>
              </a:spcBef>
            </a:pPr>
            <a:r>
              <a:rPr sz="1300" kern="0" spc="-25" dirty="0">
                <a:solidFill>
                  <a:sysClr val="windowText" lastClr="000000"/>
                </a:solidFill>
                <a:latin typeface="Times New Roman"/>
                <a:cs typeface="Times New Roman"/>
              </a:rPr>
              <a:t>I</a:t>
            </a:r>
            <a:r>
              <a:rPr sz="1500" i="1" kern="0" spc="-37" baseline="-16666" dirty="0">
                <a:solidFill>
                  <a:sysClr val="windowText" lastClr="000000"/>
                </a:solidFill>
                <a:latin typeface="Times New Roman"/>
                <a:cs typeface="Times New Roman"/>
              </a:rPr>
              <a:t>k</a:t>
            </a:r>
            <a:endParaRPr sz="1500" kern="0" baseline="-16666">
              <a:solidFill>
                <a:sysClr val="windowText" lastClr="000000"/>
              </a:solidFill>
              <a:latin typeface="Times New Roman"/>
              <a:cs typeface="Times New Roman"/>
            </a:endParaRPr>
          </a:p>
        </p:txBody>
      </p:sp>
      <p:sp>
        <p:nvSpPr>
          <p:cNvPr id="18" name="object 18"/>
          <p:cNvSpPr txBox="1"/>
          <p:nvPr/>
        </p:nvSpPr>
        <p:spPr>
          <a:xfrm>
            <a:off x="5511800" y="2999740"/>
            <a:ext cx="621030" cy="309059"/>
          </a:xfrm>
          <a:prstGeom prst="rect">
            <a:avLst/>
          </a:prstGeom>
          <a:ln w="17884">
            <a:solidFill>
              <a:srgbClr val="000000"/>
            </a:solidFill>
          </a:ln>
        </p:spPr>
        <p:txBody>
          <a:bodyPr vert="horz" wrap="square" lIns="0" tIns="107950" rIns="0" bIns="0" rtlCol="0">
            <a:spAutoFit/>
          </a:bodyPr>
          <a:lstStyle/>
          <a:p>
            <a:pPr marR="3175" algn="ctr">
              <a:spcBef>
                <a:spcPts val="850"/>
              </a:spcBef>
            </a:pPr>
            <a:r>
              <a:rPr sz="1300" kern="0" spc="-25" dirty="0">
                <a:solidFill>
                  <a:sysClr val="windowText" lastClr="000000"/>
                </a:solidFill>
                <a:latin typeface="Times New Roman"/>
                <a:cs typeface="Times New Roman"/>
              </a:rPr>
              <a:t>E</a:t>
            </a:r>
            <a:r>
              <a:rPr sz="1500" kern="0" spc="-37" baseline="-16666" dirty="0">
                <a:solidFill>
                  <a:sysClr val="windowText" lastClr="000000"/>
                </a:solidFill>
                <a:latin typeface="Times New Roman"/>
                <a:cs typeface="Times New Roman"/>
              </a:rPr>
              <a:t>2</a:t>
            </a:r>
            <a:endParaRPr sz="1500" kern="0" baseline="-16666">
              <a:solidFill>
                <a:sysClr val="windowText" lastClr="000000"/>
              </a:solidFill>
              <a:latin typeface="Times New Roman"/>
              <a:cs typeface="Times New Roman"/>
            </a:endParaRPr>
          </a:p>
        </p:txBody>
      </p:sp>
      <p:sp>
        <p:nvSpPr>
          <p:cNvPr id="19" name="object 19"/>
          <p:cNvSpPr txBox="1"/>
          <p:nvPr/>
        </p:nvSpPr>
        <p:spPr>
          <a:xfrm>
            <a:off x="5711190" y="3716020"/>
            <a:ext cx="229870" cy="211596"/>
          </a:xfrm>
          <a:prstGeom prst="rect">
            <a:avLst/>
          </a:prstGeom>
        </p:spPr>
        <p:txBody>
          <a:bodyPr vert="horz" wrap="square" lIns="0" tIns="11430" rIns="0" bIns="0" rtlCol="0">
            <a:spAutoFit/>
          </a:bodyPr>
          <a:lstStyle/>
          <a:p>
            <a:pPr marL="38100">
              <a:spcBef>
                <a:spcPts val="90"/>
              </a:spcBef>
            </a:pPr>
            <a:r>
              <a:rPr sz="1300" kern="0" spc="-25" dirty="0">
                <a:solidFill>
                  <a:sysClr val="windowText" lastClr="000000"/>
                </a:solidFill>
                <a:latin typeface="Times New Roman"/>
                <a:cs typeface="Times New Roman"/>
              </a:rPr>
              <a:t>F</a:t>
            </a:r>
            <a:r>
              <a:rPr sz="1500" kern="0" spc="-37" baseline="-16666" dirty="0">
                <a:solidFill>
                  <a:sysClr val="windowText" lastClr="000000"/>
                </a:solidFill>
                <a:latin typeface="Times New Roman"/>
                <a:cs typeface="Times New Roman"/>
              </a:rPr>
              <a:t>3</a:t>
            </a:r>
            <a:endParaRPr sz="1500" kern="0" baseline="-16666">
              <a:solidFill>
                <a:sysClr val="windowText" lastClr="000000"/>
              </a:solidFill>
              <a:latin typeface="Times New Roman"/>
              <a:cs typeface="Times New Roman"/>
            </a:endParaRPr>
          </a:p>
        </p:txBody>
      </p:sp>
      <p:sp>
        <p:nvSpPr>
          <p:cNvPr id="20" name="object 20"/>
          <p:cNvSpPr txBox="1"/>
          <p:nvPr/>
        </p:nvSpPr>
        <p:spPr>
          <a:xfrm>
            <a:off x="6132829" y="4239260"/>
            <a:ext cx="618490" cy="309059"/>
          </a:xfrm>
          <a:prstGeom prst="rect">
            <a:avLst/>
          </a:prstGeom>
          <a:ln w="17884">
            <a:solidFill>
              <a:srgbClr val="000000"/>
            </a:solidFill>
          </a:ln>
        </p:spPr>
        <p:txBody>
          <a:bodyPr vert="horz" wrap="square" lIns="0" tIns="107950" rIns="0" bIns="0" rtlCol="0">
            <a:spAutoFit/>
          </a:bodyPr>
          <a:lstStyle/>
          <a:p>
            <a:pPr marL="1270" algn="ctr">
              <a:spcBef>
                <a:spcPts val="850"/>
              </a:spcBef>
            </a:pPr>
            <a:r>
              <a:rPr sz="1300" kern="0" spc="-25" dirty="0">
                <a:solidFill>
                  <a:sysClr val="windowText" lastClr="000000"/>
                </a:solidFill>
                <a:latin typeface="Times New Roman"/>
                <a:cs typeface="Times New Roman"/>
              </a:rPr>
              <a:t>F</a:t>
            </a:r>
            <a:r>
              <a:rPr sz="1500" i="1" kern="0" spc="-37" baseline="-16666" dirty="0">
                <a:solidFill>
                  <a:sysClr val="windowText" lastClr="000000"/>
                </a:solidFill>
                <a:latin typeface="Times New Roman"/>
                <a:cs typeface="Times New Roman"/>
              </a:rPr>
              <a:t>k</a:t>
            </a:r>
            <a:endParaRPr sz="1500" kern="0" baseline="-16666">
              <a:solidFill>
                <a:sysClr val="windowText" lastClr="000000"/>
              </a:solidFill>
              <a:latin typeface="Times New Roman"/>
              <a:cs typeface="Times New Roman"/>
            </a:endParaRPr>
          </a:p>
        </p:txBody>
      </p:sp>
      <p:sp>
        <p:nvSpPr>
          <p:cNvPr id="21" name="object 21"/>
          <p:cNvSpPr txBox="1"/>
          <p:nvPr/>
        </p:nvSpPr>
        <p:spPr>
          <a:xfrm>
            <a:off x="6751320" y="4239260"/>
            <a:ext cx="621030" cy="309059"/>
          </a:xfrm>
          <a:prstGeom prst="rect">
            <a:avLst/>
          </a:prstGeom>
          <a:ln w="17884">
            <a:solidFill>
              <a:srgbClr val="000000"/>
            </a:solidFill>
          </a:ln>
        </p:spPr>
        <p:txBody>
          <a:bodyPr vert="horz" wrap="square" lIns="0" tIns="107950" rIns="0" bIns="0" rtlCol="0">
            <a:spAutoFit/>
          </a:bodyPr>
          <a:lstStyle/>
          <a:p>
            <a:pPr algn="ctr">
              <a:spcBef>
                <a:spcPts val="850"/>
              </a:spcBef>
            </a:pPr>
            <a:r>
              <a:rPr sz="1300" kern="0" spc="-25" dirty="0">
                <a:solidFill>
                  <a:sysClr val="windowText" lastClr="000000"/>
                </a:solidFill>
                <a:latin typeface="Times New Roman"/>
                <a:cs typeface="Times New Roman"/>
              </a:rPr>
              <a:t>E</a:t>
            </a:r>
            <a:r>
              <a:rPr sz="1500" i="1" kern="0" spc="-37" baseline="-16666" dirty="0">
                <a:solidFill>
                  <a:sysClr val="windowText" lastClr="000000"/>
                </a:solidFill>
                <a:latin typeface="Times New Roman"/>
                <a:cs typeface="Times New Roman"/>
              </a:rPr>
              <a:t>k</a:t>
            </a:r>
            <a:endParaRPr sz="1500" kern="0" baseline="-16666">
              <a:solidFill>
                <a:sysClr val="windowText" lastClr="000000"/>
              </a:solidFill>
              <a:latin typeface="Times New Roman"/>
              <a:cs typeface="Times New Roman"/>
            </a:endParaRPr>
          </a:p>
        </p:txBody>
      </p:sp>
      <p:sp>
        <p:nvSpPr>
          <p:cNvPr id="22" name="object 22"/>
          <p:cNvSpPr txBox="1"/>
          <p:nvPr/>
        </p:nvSpPr>
        <p:spPr>
          <a:xfrm>
            <a:off x="6751320" y="4859021"/>
            <a:ext cx="621030" cy="346249"/>
          </a:xfrm>
          <a:prstGeom prst="rect">
            <a:avLst/>
          </a:prstGeom>
          <a:ln w="17884">
            <a:solidFill>
              <a:srgbClr val="000000"/>
            </a:solidFill>
          </a:ln>
        </p:spPr>
        <p:txBody>
          <a:bodyPr vert="horz" wrap="square" lIns="0" tIns="144780" rIns="0" bIns="0" rtlCol="0">
            <a:spAutoFit/>
          </a:bodyPr>
          <a:lstStyle/>
          <a:p>
            <a:pPr marL="163195">
              <a:spcBef>
                <a:spcPts val="1140"/>
              </a:spcBef>
            </a:pPr>
            <a:r>
              <a:rPr sz="1950" kern="0" spc="-30" baseline="12820" dirty="0">
                <a:solidFill>
                  <a:sysClr val="windowText" lastClr="000000"/>
                </a:solidFill>
                <a:latin typeface="Times New Roman"/>
                <a:cs typeface="Times New Roman"/>
              </a:rPr>
              <a:t>F</a:t>
            </a:r>
            <a:r>
              <a:rPr sz="1000" i="1" kern="0" spc="-20" dirty="0">
                <a:solidFill>
                  <a:sysClr val="windowText" lastClr="000000"/>
                </a:solidFill>
                <a:latin typeface="Times New Roman"/>
                <a:cs typeface="Times New Roman"/>
              </a:rPr>
              <a:t>k+</a:t>
            </a:r>
            <a:r>
              <a:rPr sz="1000" kern="0" spc="-20" dirty="0">
                <a:solidFill>
                  <a:sysClr val="windowText" lastClr="000000"/>
                </a:solidFill>
                <a:latin typeface="Times New Roman"/>
                <a:cs typeface="Times New Roman"/>
              </a:rPr>
              <a:t>1</a:t>
            </a:r>
            <a:endParaRPr sz="1000" kern="0">
              <a:solidFill>
                <a:sysClr val="windowText" lastClr="000000"/>
              </a:solidFill>
              <a:latin typeface="Times New Roman"/>
              <a:cs typeface="Times New Roman"/>
            </a:endParaRPr>
          </a:p>
        </p:txBody>
      </p:sp>
      <p:sp>
        <p:nvSpPr>
          <p:cNvPr id="23" name="object 23"/>
          <p:cNvSpPr txBox="1"/>
          <p:nvPr/>
        </p:nvSpPr>
        <p:spPr>
          <a:xfrm>
            <a:off x="7372350" y="4859021"/>
            <a:ext cx="618490" cy="346249"/>
          </a:xfrm>
          <a:prstGeom prst="rect">
            <a:avLst/>
          </a:prstGeom>
          <a:ln w="17884">
            <a:solidFill>
              <a:srgbClr val="000000"/>
            </a:solidFill>
          </a:ln>
        </p:spPr>
        <p:txBody>
          <a:bodyPr vert="horz" wrap="square" lIns="0" tIns="144780" rIns="0" bIns="0" rtlCol="0">
            <a:spAutoFit/>
          </a:bodyPr>
          <a:lstStyle/>
          <a:p>
            <a:pPr marL="163195">
              <a:spcBef>
                <a:spcPts val="1140"/>
              </a:spcBef>
            </a:pPr>
            <a:r>
              <a:rPr sz="1950" kern="0" spc="-30" baseline="12820" dirty="0">
                <a:solidFill>
                  <a:sysClr val="windowText" lastClr="000000"/>
                </a:solidFill>
                <a:latin typeface="Times New Roman"/>
                <a:cs typeface="Times New Roman"/>
              </a:rPr>
              <a:t>E</a:t>
            </a:r>
            <a:r>
              <a:rPr sz="1000" i="1" kern="0" spc="-20" dirty="0">
                <a:solidFill>
                  <a:sysClr val="windowText" lastClr="000000"/>
                </a:solidFill>
                <a:latin typeface="Times New Roman"/>
                <a:cs typeface="Times New Roman"/>
              </a:rPr>
              <a:t>k+</a:t>
            </a:r>
            <a:r>
              <a:rPr sz="1000" kern="0" spc="-20" dirty="0">
                <a:solidFill>
                  <a:sysClr val="windowText" lastClr="000000"/>
                </a:solidFill>
                <a:latin typeface="Times New Roman"/>
                <a:cs typeface="Times New Roman"/>
              </a:rPr>
              <a:t>1</a:t>
            </a:r>
            <a:endParaRPr sz="1000" kern="0">
              <a:solidFill>
                <a:sysClr val="windowText" lastClr="000000"/>
              </a:solidFill>
              <a:latin typeface="Times New Roman"/>
              <a:cs typeface="Times New Roman"/>
            </a:endParaRPr>
          </a:p>
        </p:txBody>
      </p:sp>
      <p:sp>
        <p:nvSpPr>
          <p:cNvPr id="24" name="object 24"/>
          <p:cNvSpPr txBox="1"/>
          <p:nvPr/>
        </p:nvSpPr>
        <p:spPr>
          <a:xfrm>
            <a:off x="3159760" y="4992370"/>
            <a:ext cx="321310" cy="211596"/>
          </a:xfrm>
          <a:prstGeom prst="rect">
            <a:avLst/>
          </a:prstGeom>
        </p:spPr>
        <p:txBody>
          <a:bodyPr vert="horz" wrap="square" lIns="0" tIns="11430" rIns="0" bIns="0" rtlCol="0">
            <a:spAutoFit/>
          </a:bodyPr>
          <a:lstStyle/>
          <a:p>
            <a:pPr marL="38100">
              <a:spcBef>
                <a:spcPts val="90"/>
              </a:spcBef>
            </a:pPr>
            <a:r>
              <a:rPr sz="1950" kern="0" spc="-30" baseline="12820" dirty="0">
                <a:solidFill>
                  <a:sysClr val="windowText" lastClr="000000"/>
                </a:solidFill>
                <a:latin typeface="Times New Roman"/>
                <a:cs typeface="Times New Roman"/>
              </a:rPr>
              <a:t>I</a:t>
            </a:r>
            <a:r>
              <a:rPr sz="1000" i="1" kern="0" spc="-20" dirty="0">
                <a:solidFill>
                  <a:sysClr val="windowText" lastClr="000000"/>
                </a:solidFill>
                <a:latin typeface="Times New Roman"/>
                <a:cs typeface="Times New Roman"/>
              </a:rPr>
              <a:t>k</a:t>
            </a:r>
            <a:r>
              <a:rPr sz="1000" kern="0" spc="-20" dirty="0">
                <a:solidFill>
                  <a:sysClr val="windowText" lastClr="000000"/>
                </a:solidFill>
                <a:latin typeface="Times New Roman"/>
                <a:cs typeface="Times New Roman"/>
              </a:rPr>
              <a:t>+1</a:t>
            </a:r>
            <a:endParaRPr sz="1000" kern="0">
              <a:solidFill>
                <a:sysClr val="windowText" lastClr="000000"/>
              </a:solidFill>
              <a:latin typeface="Times New Roman"/>
              <a:cs typeface="Times New Roman"/>
            </a:endParaRPr>
          </a:p>
        </p:txBody>
      </p:sp>
      <p:sp>
        <p:nvSpPr>
          <p:cNvPr id="25" name="object 25"/>
          <p:cNvSpPr txBox="1"/>
          <p:nvPr/>
        </p:nvSpPr>
        <p:spPr>
          <a:xfrm>
            <a:off x="3086100" y="2146045"/>
            <a:ext cx="895350" cy="571500"/>
          </a:xfrm>
          <a:prstGeom prst="rect">
            <a:avLst/>
          </a:prstGeom>
        </p:spPr>
        <p:txBody>
          <a:bodyPr vert="horz" wrap="square" lIns="0" tIns="87630" rIns="0" bIns="0" rtlCol="0">
            <a:spAutoFit/>
          </a:bodyPr>
          <a:lstStyle/>
          <a:p>
            <a:pPr marL="38100">
              <a:spcBef>
                <a:spcPts val="690"/>
              </a:spcBef>
            </a:pPr>
            <a:r>
              <a:rPr sz="1300" b="1" kern="0" spc="-10" dirty="0">
                <a:solidFill>
                  <a:sysClr val="windowText" lastClr="000000"/>
                </a:solidFill>
                <a:latin typeface="Times New Roman"/>
                <a:cs typeface="Times New Roman"/>
              </a:rPr>
              <a:t>Instruction</a:t>
            </a:r>
            <a:endParaRPr sz="1300" kern="0">
              <a:solidFill>
                <a:sysClr val="windowText" lastClr="000000"/>
              </a:solidFill>
              <a:latin typeface="Times New Roman"/>
              <a:cs typeface="Times New Roman"/>
            </a:endParaRPr>
          </a:p>
          <a:p>
            <a:pPr marL="111760">
              <a:spcBef>
                <a:spcPts val="590"/>
              </a:spcBef>
            </a:pPr>
            <a:r>
              <a:rPr sz="1300" kern="0" spc="-25" dirty="0">
                <a:solidFill>
                  <a:sysClr val="windowText" lastClr="000000"/>
                </a:solidFill>
                <a:latin typeface="Times New Roman"/>
                <a:cs typeface="Times New Roman"/>
              </a:rPr>
              <a:t>I</a:t>
            </a:r>
            <a:r>
              <a:rPr sz="1500" kern="0" spc="-37" baseline="-25000" dirty="0">
                <a:solidFill>
                  <a:sysClr val="windowText" lastClr="000000"/>
                </a:solidFill>
                <a:latin typeface="Times New Roman"/>
                <a:cs typeface="Times New Roman"/>
              </a:rPr>
              <a:t>1</a:t>
            </a:r>
            <a:endParaRPr sz="1500" kern="0" baseline="-25000">
              <a:solidFill>
                <a:sysClr val="windowText" lastClr="000000"/>
              </a:solidFill>
              <a:latin typeface="Times New Roman"/>
              <a:cs typeface="Times New Roman"/>
            </a:endParaRPr>
          </a:p>
        </p:txBody>
      </p:sp>
      <p:sp>
        <p:nvSpPr>
          <p:cNvPr id="26" name="object 26"/>
          <p:cNvSpPr txBox="1"/>
          <p:nvPr/>
        </p:nvSpPr>
        <p:spPr>
          <a:xfrm>
            <a:off x="3768089" y="6084570"/>
            <a:ext cx="836930" cy="234680"/>
          </a:xfrm>
          <a:prstGeom prst="rect">
            <a:avLst/>
          </a:prstGeom>
        </p:spPr>
        <p:txBody>
          <a:bodyPr vert="horz" wrap="square" lIns="0" tIns="11430" rIns="0" bIns="0" rtlCol="0">
            <a:spAutoFit/>
          </a:bodyPr>
          <a:lstStyle/>
          <a:p>
            <a:pPr marL="12700">
              <a:spcBef>
                <a:spcPts val="90"/>
              </a:spcBef>
            </a:pPr>
            <a:r>
              <a:rPr sz="1450" kern="0" dirty="0">
                <a:solidFill>
                  <a:sysClr val="windowText" lastClr="000000"/>
                </a:solidFill>
                <a:latin typeface="Times New Roman"/>
                <a:cs typeface="Times New Roman"/>
              </a:rPr>
              <a:t>Figure</a:t>
            </a:r>
            <a:r>
              <a:rPr sz="1450" kern="0" spc="-15" dirty="0">
                <a:solidFill>
                  <a:sysClr val="windowText" lastClr="000000"/>
                </a:solidFill>
                <a:latin typeface="Times New Roman"/>
                <a:cs typeface="Times New Roman"/>
              </a:rPr>
              <a:t> </a:t>
            </a:r>
            <a:r>
              <a:rPr sz="1450" kern="0" spc="-20" dirty="0">
                <a:solidFill>
                  <a:sysClr val="windowText" lastClr="000000"/>
                </a:solidFill>
                <a:latin typeface="Times New Roman"/>
                <a:cs typeface="Times New Roman"/>
              </a:rPr>
              <a:t>8.8.</a:t>
            </a:r>
            <a:endParaRPr sz="1450" kern="0">
              <a:solidFill>
                <a:sysClr val="windowText" lastClr="000000"/>
              </a:solidFill>
              <a:latin typeface="Times New Roman"/>
              <a:cs typeface="Times New Roman"/>
            </a:endParaRPr>
          </a:p>
        </p:txBody>
      </p:sp>
      <p:sp>
        <p:nvSpPr>
          <p:cNvPr id="27" name="object 27"/>
          <p:cNvSpPr txBox="1"/>
          <p:nvPr/>
        </p:nvSpPr>
        <p:spPr>
          <a:xfrm>
            <a:off x="4752339" y="6084570"/>
            <a:ext cx="3278504" cy="234680"/>
          </a:xfrm>
          <a:prstGeom prst="rect">
            <a:avLst/>
          </a:prstGeom>
        </p:spPr>
        <p:txBody>
          <a:bodyPr vert="horz" wrap="square" lIns="0" tIns="11430" rIns="0" bIns="0" rtlCol="0">
            <a:spAutoFit/>
          </a:bodyPr>
          <a:lstStyle/>
          <a:p>
            <a:pPr marL="12700">
              <a:spcBef>
                <a:spcPts val="90"/>
              </a:spcBef>
            </a:pPr>
            <a:r>
              <a:rPr sz="1450" kern="0" dirty="0">
                <a:solidFill>
                  <a:sysClr val="windowText" lastClr="000000"/>
                </a:solidFill>
                <a:latin typeface="Times New Roman"/>
                <a:cs typeface="Times New Roman"/>
              </a:rPr>
              <a:t>An</a:t>
            </a:r>
            <a:r>
              <a:rPr sz="1450" kern="0" spc="20" dirty="0">
                <a:solidFill>
                  <a:sysClr val="windowText" lastClr="000000"/>
                </a:solidFill>
                <a:latin typeface="Times New Roman"/>
                <a:cs typeface="Times New Roman"/>
              </a:rPr>
              <a:t> </a:t>
            </a:r>
            <a:r>
              <a:rPr sz="1450" kern="0" dirty="0">
                <a:solidFill>
                  <a:sysClr val="windowText" lastClr="000000"/>
                </a:solidFill>
                <a:latin typeface="Times New Roman"/>
                <a:cs typeface="Times New Roman"/>
              </a:rPr>
              <a:t>idle</a:t>
            </a:r>
            <a:r>
              <a:rPr sz="1450" kern="0" spc="-40" dirty="0">
                <a:solidFill>
                  <a:sysClr val="windowText" lastClr="000000"/>
                </a:solidFill>
                <a:latin typeface="Times New Roman"/>
                <a:cs typeface="Times New Roman"/>
              </a:rPr>
              <a:t> </a:t>
            </a:r>
            <a:r>
              <a:rPr sz="1450" kern="0" spc="-50" dirty="0">
                <a:solidFill>
                  <a:sysClr val="windowText" lastClr="000000"/>
                </a:solidFill>
                <a:latin typeface="Times New Roman"/>
                <a:cs typeface="Times New Roman"/>
              </a:rPr>
              <a:t>cycle</a:t>
            </a:r>
            <a:r>
              <a:rPr sz="1450" kern="0" spc="-30" dirty="0">
                <a:solidFill>
                  <a:sysClr val="windowText" lastClr="000000"/>
                </a:solidFill>
                <a:latin typeface="Times New Roman"/>
                <a:cs typeface="Times New Roman"/>
              </a:rPr>
              <a:t> </a:t>
            </a:r>
            <a:r>
              <a:rPr sz="1450" kern="0" spc="-20" dirty="0">
                <a:solidFill>
                  <a:sysClr val="windowText" lastClr="000000"/>
                </a:solidFill>
                <a:latin typeface="Times New Roman"/>
                <a:cs typeface="Times New Roman"/>
              </a:rPr>
              <a:t>caused</a:t>
            </a:r>
            <a:r>
              <a:rPr sz="1450" kern="0" spc="25" dirty="0">
                <a:solidFill>
                  <a:sysClr val="windowText" lastClr="000000"/>
                </a:solidFill>
                <a:latin typeface="Times New Roman"/>
                <a:cs typeface="Times New Roman"/>
              </a:rPr>
              <a:t> </a:t>
            </a:r>
            <a:r>
              <a:rPr sz="1450" kern="0" dirty="0">
                <a:solidFill>
                  <a:sysClr val="windowText" lastClr="000000"/>
                </a:solidFill>
                <a:latin typeface="Times New Roman"/>
                <a:cs typeface="Times New Roman"/>
              </a:rPr>
              <a:t>by</a:t>
            </a:r>
            <a:r>
              <a:rPr sz="1450" kern="0" spc="25" dirty="0">
                <a:solidFill>
                  <a:sysClr val="windowText" lastClr="000000"/>
                </a:solidFill>
                <a:latin typeface="Times New Roman"/>
                <a:cs typeface="Times New Roman"/>
              </a:rPr>
              <a:t> </a:t>
            </a:r>
            <a:r>
              <a:rPr sz="1450" kern="0" dirty="0">
                <a:solidFill>
                  <a:sysClr val="windowText" lastClr="000000"/>
                </a:solidFill>
                <a:latin typeface="Times New Roman"/>
                <a:cs typeface="Times New Roman"/>
              </a:rPr>
              <a:t>a</a:t>
            </a:r>
            <a:r>
              <a:rPr sz="1450" kern="0" spc="-30" dirty="0">
                <a:solidFill>
                  <a:sysClr val="windowText" lastClr="000000"/>
                </a:solidFill>
                <a:latin typeface="Times New Roman"/>
                <a:cs typeface="Times New Roman"/>
              </a:rPr>
              <a:t> </a:t>
            </a:r>
            <a:r>
              <a:rPr sz="1450" kern="0" spc="-20" dirty="0">
                <a:solidFill>
                  <a:sysClr val="windowText" lastClr="000000"/>
                </a:solidFill>
                <a:latin typeface="Times New Roman"/>
                <a:cs typeface="Times New Roman"/>
              </a:rPr>
              <a:t>branch</a:t>
            </a:r>
            <a:r>
              <a:rPr sz="1450" kern="0" spc="20" dirty="0">
                <a:solidFill>
                  <a:sysClr val="windowText" lastClr="000000"/>
                </a:solidFill>
                <a:latin typeface="Times New Roman"/>
                <a:cs typeface="Times New Roman"/>
              </a:rPr>
              <a:t> </a:t>
            </a:r>
            <a:r>
              <a:rPr sz="1450" kern="0" spc="-10" dirty="0">
                <a:solidFill>
                  <a:sysClr val="windowText" lastClr="000000"/>
                </a:solidFill>
                <a:latin typeface="Times New Roman"/>
                <a:cs typeface="Times New Roman"/>
              </a:rPr>
              <a:t>instruction.</a:t>
            </a:r>
            <a:endParaRPr sz="1450" kern="0">
              <a:solidFill>
                <a:sysClr val="windowText" lastClr="000000"/>
              </a:solidFill>
              <a:latin typeface="Times New Roman"/>
              <a:cs typeface="Times New Roman"/>
            </a:endParaRPr>
          </a:p>
        </p:txBody>
      </p:sp>
      <p:grpSp>
        <p:nvGrpSpPr>
          <p:cNvPr id="28" name="object 28"/>
          <p:cNvGrpSpPr/>
          <p:nvPr/>
        </p:nvGrpSpPr>
        <p:grpSpPr>
          <a:xfrm>
            <a:off x="6414718" y="3173678"/>
            <a:ext cx="812165" cy="328295"/>
            <a:chOff x="4890717" y="3173677"/>
            <a:chExt cx="812165" cy="328295"/>
          </a:xfrm>
        </p:grpSpPr>
        <p:sp>
          <p:nvSpPr>
            <p:cNvPr id="29" name="object 29"/>
            <p:cNvSpPr/>
            <p:nvPr/>
          </p:nvSpPr>
          <p:spPr>
            <a:xfrm>
              <a:off x="4899659" y="3383279"/>
              <a:ext cx="36830" cy="109220"/>
            </a:xfrm>
            <a:custGeom>
              <a:avLst/>
              <a:gdLst/>
              <a:ahLst/>
              <a:cxnLst/>
              <a:rect l="l" t="t" r="r" b="b"/>
              <a:pathLst>
                <a:path w="36829" h="109220">
                  <a:moveTo>
                    <a:pt x="0" y="0"/>
                  </a:moveTo>
                  <a:lnTo>
                    <a:pt x="17779" y="109220"/>
                  </a:lnTo>
                </a:path>
                <a:path w="36829" h="109220">
                  <a:moveTo>
                    <a:pt x="17779" y="109220"/>
                  </a:moveTo>
                  <a:lnTo>
                    <a:pt x="36829" y="0"/>
                  </a:lnTo>
                </a:path>
                <a:path w="36829" h="109220">
                  <a:moveTo>
                    <a:pt x="36829" y="0"/>
                  </a:moveTo>
                  <a:lnTo>
                    <a:pt x="17779" y="0"/>
                  </a:lnTo>
                </a:path>
                <a:path w="36829" h="109220">
                  <a:moveTo>
                    <a:pt x="17779" y="0"/>
                  </a:moveTo>
                  <a:lnTo>
                    <a:pt x="0" y="0"/>
                  </a:lnTo>
                </a:path>
              </a:pathLst>
            </a:custGeom>
            <a:ln w="17884">
              <a:solidFill>
                <a:srgbClr val="000000"/>
              </a:solidFill>
            </a:ln>
          </p:spPr>
          <p:txBody>
            <a:bodyPr wrap="square" lIns="0" tIns="0" rIns="0" bIns="0" rtlCol="0"/>
            <a:lstStyle/>
            <a:p>
              <a:endParaRPr kern="0">
                <a:solidFill>
                  <a:sysClr val="windowText" lastClr="000000"/>
                </a:solidFill>
              </a:endParaRPr>
            </a:p>
          </p:txBody>
        </p:sp>
        <p:sp>
          <p:nvSpPr>
            <p:cNvPr id="30" name="object 30"/>
            <p:cNvSpPr/>
            <p:nvPr/>
          </p:nvSpPr>
          <p:spPr>
            <a:xfrm>
              <a:off x="4899659" y="3383279"/>
              <a:ext cx="36830" cy="109220"/>
            </a:xfrm>
            <a:custGeom>
              <a:avLst/>
              <a:gdLst/>
              <a:ahLst/>
              <a:cxnLst/>
              <a:rect l="l" t="t" r="r" b="b"/>
              <a:pathLst>
                <a:path w="36829" h="109220">
                  <a:moveTo>
                    <a:pt x="36829" y="0"/>
                  </a:moveTo>
                  <a:lnTo>
                    <a:pt x="0" y="0"/>
                  </a:lnTo>
                  <a:lnTo>
                    <a:pt x="17779" y="109220"/>
                  </a:lnTo>
                  <a:lnTo>
                    <a:pt x="36829"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1" name="object 31"/>
            <p:cNvSpPr/>
            <p:nvPr/>
          </p:nvSpPr>
          <p:spPr>
            <a:xfrm>
              <a:off x="4899659" y="3383279"/>
              <a:ext cx="36830" cy="109220"/>
            </a:xfrm>
            <a:custGeom>
              <a:avLst/>
              <a:gdLst/>
              <a:ahLst/>
              <a:cxnLst/>
              <a:rect l="l" t="t" r="r" b="b"/>
              <a:pathLst>
                <a:path w="36829" h="109220">
                  <a:moveTo>
                    <a:pt x="0" y="0"/>
                  </a:moveTo>
                  <a:lnTo>
                    <a:pt x="17779" y="109220"/>
                  </a:lnTo>
                  <a:lnTo>
                    <a:pt x="36829" y="0"/>
                  </a:lnTo>
                  <a:lnTo>
                    <a:pt x="17779" y="0"/>
                  </a:lnTo>
                  <a:lnTo>
                    <a:pt x="0" y="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32" name="object 32"/>
            <p:cNvSpPr/>
            <p:nvPr/>
          </p:nvSpPr>
          <p:spPr>
            <a:xfrm>
              <a:off x="4917439" y="3182619"/>
              <a:ext cx="784860" cy="200660"/>
            </a:xfrm>
            <a:custGeom>
              <a:avLst/>
              <a:gdLst/>
              <a:ahLst/>
              <a:cxnLst/>
              <a:rect l="l" t="t" r="r" b="b"/>
              <a:pathLst>
                <a:path w="784860" h="200660">
                  <a:moveTo>
                    <a:pt x="0" y="200659"/>
                  </a:moveTo>
                  <a:lnTo>
                    <a:pt x="0" y="0"/>
                  </a:lnTo>
                </a:path>
                <a:path w="784860" h="200660">
                  <a:moveTo>
                    <a:pt x="0" y="0"/>
                  </a:moveTo>
                  <a:lnTo>
                    <a:pt x="784860" y="0"/>
                  </a:lnTo>
                </a:path>
              </a:pathLst>
            </a:custGeom>
            <a:ln w="17884">
              <a:solidFill>
                <a:srgbClr val="000000"/>
              </a:solidFill>
            </a:ln>
          </p:spPr>
          <p:txBody>
            <a:bodyPr wrap="square" lIns="0" tIns="0" rIns="0" bIns="0" rtlCol="0"/>
            <a:lstStyle/>
            <a:p>
              <a:endParaRPr kern="0">
                <a:solidFill>
                  <a:sysClr val="windowText" lastClr="000000"/>
                </a:solidFill>
              </a:endParaRPr>
            </a:p>
          </p:txBody>
        </p:sp>
      </p:grpSp>
      <p:sp>
        <p:nvSpPr>
          <p:cNvPr id="33" name="object 33"/>
          <p:cNvSpPr txBox="1"/>
          <p:nvPr/>
        </p:nvSpPr>
        <p:spPr>
          <a:xfrm>
            <a:off x="7340601" y="3041650"/>
            <a:ext cx="1290955" cy="211596"/>
          </a:xfrm>
          <a:prstGeom prst="rect">
            <a:avLst/>
          </a:prstGeom>
        </p:spPr>
        <p:txBody>
          <a:bodyPr vert="horz" wrap="square" lIns="0" tIns="11430" rIns="0" bIns="0" rtlCol="0">
            <a:spAutoFit/>
          </a:bodyPr>
          <a:lstStyle/>
          <a:p>
            <a:pPr marL="12700">
              <a:spcBef>
                <a:spcPts val="90"/>
              </a:spcBef>
            </a:pPr>
            <a:r>
              <a:rPr sz="1300" kern="0" dirty="0">
                <a:solidFill>
                  <a:sysClr val="windowText" lastClr="000000"/>
                </a:solidFill>
                <a:latin typeface="Times New Roman"/>
                <a:cs typeface="Times New Roman"/>
              </a:rPr>
              <a:t>Execution</a:t>
            </a:r>
            <a:r>
              <a:rPr sz="1300" kern="0" spc="210" dirty="0">
                <a:solidFill>
                  <a:sysClr val="windowText" lastClr="000000"/>
                </a:solidFill>
                <a:latin typeface="Times New Roman"/>
                <a:cs typeface="Times New Roman"/>
              </a:rPr>
              <a:t> </a:t>
            </a:r>
            <a:r>
              <a:rPr sz="1300" kern="0" dirty="0">
                <a:solidFill>
                  <a:sysClr val="windowText" lastClr="000000"/>
                </a:solidFill>
                <a:latin typeface="Times New Roman"/>
                <a:cs typeface="Times New Roman"/>
              </a:rPr>
              <a:t>unit</a:t>
            </a:r>
            <a:r>
              <a:rPr sz="1300" kern="0" spc="220" dirty="0">
                <a:solidFill>
                  <a:sysClr val="windowText" lastClr="000000"/>
                </a:solidFill>
                <a:latin typeface="Times New Roman"/>
                <a:cs typeface="Times New Roman"/>
              </a:rPr>
              <a:t> </a:t>
            </a:r>
            <a:r>
              <a:rPr sz="1300" kern="0" spc="-25" dirty="0">
                <a:solidFill>
                  <a:sysClr val="windowText" lastClr="000000"/>
                </a:solidFill>
                <a:latin typeface="Times New Roman"/>
                <a:cs typeface="Times New Roman"/>
              </a:rPr>
              <a:t>idl</a:t>
            </a:r>
            <a:endParaRPr sz="1300" kern="0">
              <a:solidFill>
                <a:sysClr val="windowText" lastClr="000000"/>
              </a:solidFill>
              <a:latin typeface="Times New Roman"/>
              <a:cs typeface="Times New Roman"/>
            </a:endParaRPr>
          </a:p>
        </p:txBody>
      </p:sp>
      <p:sp>
        <p:nvSpPr>
          <p:cNvPr id="34" name="object 34"/>
          <p:cNvSpPr txBox="1"/>
          <p:nvPr/>
        </p:nvSpPr>
        <p:spPr>
          <a:xfrm>
            <a:off x="4533900" y="1731010"/>
            <a:ext cx="107314" cy="211596"/>
          </a:xfrm>
          <a:prstGeom prst="rect">
            <a:avLst/>
          </a:prstGeom>
        </p:spPr>
        <p:txBody>
          <a:bodyPr vert="horz" wrap="square" lIns="0" tIns="11430" rIns="0" bIns="0" rtlCol="0">
            <a:spAutoFit/>
          </a:bodyPr>
          <a:lstStyle/>
          <a:p>
            <a:pPr marL="12700">
              <a:spcBef>
                <a:spcPts val="90"/>
              </a:spcBef>
            </a:pPr>
            <a:r>
              <a:rPr sz="1300" kern="0" spc="-50" dirty="0">
                <a:solidFill>
                  <a:sysClr val="windowText" lastClr="000000"/>
                </a:solidFill>
                <a:latin typeface="Times New Roman"/>
                <a:cs typeface="Times New Roman"/>
              </a:rPr>
              <a:t>1</a:t>
            </a:r>
            <a:endParaRPr sz="1300" kern="0">
              <a:solidFill>
                <a:sysClr val="windowText" lastClr="000000"/>
              </a:solidFill>
              <a:latin typeface="Times New Roman"/>
              <a:cs typeface="Times New Roman"/>
            </a:endParaRPr>
          </a:p>
        </p:txBody>
      </p:sp>
      <p:sp>
        <p:nvSpPr>
          <p:cNvPr id="35" name="object 35"/>
          <p:cNvSpPr txBox="1"/>
          <p:nvPr/>
        </p:nvSpPr>
        <p:spPr>
          <a:xfrm>
            <a:off x="5153659" y="1731010"/>
            <a:ext cx="107314" cy="211596"/>
          </a:xfrm>
          <a:prstGeom prst="rect">
            <a:avLst/>
          </a:prstGeom>
        </p:spPr>
        <p:txBody>
          <a:bodyPr vert="horz" wrap="square" lIns="0" tIns="11430" rIns="0" bIns="0" rtlCol="0">
            <a:spAutoFit/>
          </a:bodyPr>
          <a:lstStyle/>
          <a:p>
            <a:pPr marL="12700">
              <a:spcBef>
                <a:spcPts val="90"/>
              </a:spcBef>
            </a:pPr>
            <a:r>
              <a:rPr sz="1300" kern="0" spc="-50" dirty="0">
                <a:solidFill>
                  <a:sysClr val="windowText" lastClr="000000"/>
                </a:solidFill>
                <a:latin typeface="Times New Roman"/>
                <a:cs typeface="Times New Roman"/>
              </a:rPr>
              <a:t>2</a:t>
            </a:r>
            <a:endParaRPr sz="1300" kern="0">
              <a:solidFill>
                <a:sysClr val="windowText" lastClr="000000"/>
              </a:solidFill>
              <a:latin typeface="Times New Roman"/>
              <a:cs typeface="Times New Roman"/>
            </a:endParaRPr>
          </a:p>
        </p:txBody>
      </p:sp>
      <p:sp>
        <p:nvSpPr>
          <p:cNvPr id="36" name="object 36"/>
          <p:cNvSpPr txBox="1"/>
          <p:nvPr/>
        </p:nvSpPr>
        <p:spPr>
          <a:xfrm>
            <a:off x="5773420" y="1731010"/>
            <a:ext cx="107314" cy="211596"/>
          </a:xfrm>
          <a:prstGeom prst="rect">
            <a:avLst/>
          </a:prstGeom>
        </p:spPr>
        <p:txBody>
          <a:bodyPr vert="horz" wrap="square" lIns="0" tIns="11430" rIns="0" bIns="0" rtlCol="0">
            <a:spAutoFit/>
          </a:bodyPr>
          <a:lstStyle/>
          <a:p>
            <a:pPr marL="12700">
              <a:spcBef>
                <a:spcPts val="90"/>
              </a:spcBef>
            </a:pPr>
            <a:r>
              <a:rPr sz="1300" kern="0" spc="-50" dirty="0">
                <a:solidFill>
                  <a:sysClr val="windowText" lastClr="000000"/>
                </a:solidFill>
                <a:latin typeface="Times New Roman"/>
                <a:cs typeface="Times New Roman"/>
              </a:rPr>
              <a:t>3</a:t>
            </a:r>
            <a:endParaRPr sz="1300" kern="0">
              <a:solidFill>
                <a:sysClr val="windowText" lastClr="000000"/>
              </a:solidFill>
              <a:latin typeface="Times New Roman"/>
              <a:cs typeface="Times New Roman"/>
            </a:endParaRPr>
          </a:p>
        </p:txBody>
      </p:sp>
      <p:sp>
        <p:nvSpPr>
          <p:cNvPr id="37" name="object 37"/>
          <p:cNvSpPr txBox="1"/>
          <p:nvPr/>
        </p:nvSpPr>
        <p:spPr>
          <a:xfrm>
            <a:off x="6393179" y="1731010"/>
            <a:ext cx="107314" cy="211596"/>
          </a:xfrm>
          <a:prstGeom prst="rect">
            <a:avLst/>
          </a:prstGeom>
        </p:spPr>
        <p:txBody>
          <a:bodyPr vert="horz" wrap="square" lIns="0" tIns="11430" rIns="0" bIns="0" rtlCol="0">
            <a:spAutoFit/>
          </a:bodyPr>
          <a:lstStyle/>
          <a:p>
            <a:pPr marL="12700">
              <a:spcBef>
                <a:spcPts val="90"/>
              </a:spcBef>
            </a:pPr>
            <a:r>
              <a:rPr sz="1300" kern="0" spc="-50" dirty="0">
                <a:solidFill>
                  <a:sysClr val="windowText" lastClr="000000"/>
                </a:solidFill>
                <a:latin typeface="Times New Roman"/>
                <a:cs typeface="Times New Roman"/>
              </a:rPr>
              <a:t>4</a:t>
            </a:r>
            <a:endParaRPr sz="1300" kern="0">
              <a:solidFill>
                <a:sysClr val="windowText" lastClr="000000"/>
              </a:solidFill>
              <a:latin typeface="Times New Roman"/>
              <a:cs typeface="Times New Roman"/>
            </a:endParaRPr>
          </a:p>
        </p:txBody>
      </p:sp>
      <p:sp>
        <p:nvSpPr>
          <p:cNvPr id="38" name="object 38"/>
          <p:cNvSpPr txBox="1"/>
          <p:nvPr/>
        </p:nvSpPr>
        <p:spPr>
          <a:xfrm>
            <a:off x="7012940" y="1731010"/>
            <a:ext cx="107314" cy="211596"/>
          </a:xfrm>
          <a:prstGeom prst="rect">
            <a:avLst/>
          </a:prstGeom>
        </p:spPr>
        <p:txBody>
          <a:bodyPr vert="horz" wrap="square" lIns="0" tIns="11430" rIns="0" bIns="0" rtlCol="0">
            <a:spAutoFit/>
          </a:bodyPr>
          <a:lstStyle/>
          <a:p>
            <a:pPr marL="12700">
              <a:spcBef>
                <a:spcPts val="90"/>
              </a:spcBef>
            </a:pPr>
            <a:r>
              <a:rPr sz="1300" kern="0" spc="-50" dirty="0">
                <a:solidFill>
                  <a:sysClr val="windowText" lastClr="000000"/>
                </a:solidFill>
                <a:latin typeface="Times New Roman"/>
                <a:cs typeface="Times New Roman"/>
              </a:rPr>
              <a:t>5</a:t>
            </a:r>
            <a:endParaRPr sz="1300" kern="0">
              <a:solidFill>
                <a:sysClr val="windowText" lastClr="000000"/>
              </a:solidFill>
              <a:latin typeface="Times New Roman"/>
              <a:cs typeface="Times New Roman"/>
            </a:endParaRPr>
          </a:p>
        </p:txBody>
      </p:sp>
      <p:sp>
        <p:nvSpPr>
          <p:cNvPr id="39" name="object 39"/>
          <p:cNvSpPr txBox="1"/>
          <p:nvPr/>
        </p:nvSpPr>
        <p:spPr>
          <a:xfrm>
            <a:off x="3111501" y="1731010"/>
            <a:ext cx="828675" cy="211596"/>
          </a:xfrm>
          <a:prstGeom prst="rect">
            <a:avLst/>
          </a:prstGeom>
        </p:spPr>
        <p:txBody>
          <a:bodyPr vert="horz" wrap="square" lIns="0" tIns="11430" rIns="0" bIns="0" rtlCol="0">
            <a:spAutoFit/>
          </a:bodyPr>
          <a:lstStyle/>
          <a:p>
            <a:pPr marL="12700">
              <a:spcBef>
                <a:spcPts val="90"/>
              </a:spcBef>
            </a:pPr>
            <a:r>
              <a:rPr sz="1300" kern="0" dirty="0">
                <a:solidFill>
                  <a:sysClr val="windowText" lastClr="000000"/>
                </a:solidFill>
                <a:latin typeface="Times New Roman"/>
                <a:cs typeface="Times New Roman"/>
              </a:rPr>
              <a:t>Clock</a:t>
            </a:r>
            <a:r>
              <a:rPr sz="1300" kern="0" spc="130" dirty="0">
                <a:solidFill>
                  <a:sysClr val="windowText" lastClr="000000"/>
                </a:solidFill>
                <a:latin typeface="Times New Roman"/>
                <a:cs typeface="Times New Roman"/>
              </a:rPr>
              <a:t> </a:t>
            </a:r>
            <a:r>
              <a:rPr sz="1300" kern="0" spc="-10" dirty="0">
                <a:solidFill>
                  <a:sysClr val="windowText" lastClr="000000"/>
                </a:solidFill>
                <a:latin typeface="Times New Roman"/>
                <a:cs typeface="Times New Roman"/>
              </a:rPr>
              <a:t>cycle</a:t>
            </a:r>
            <a:endParaRPr sz="1300" kern="0">
              <a:solidFill>
                <a:sysClr val="windowText" lastClr="000000"/>
              </a:solidFill>
              <a:latin typeface="Times New Roman"/>
              <a:cs typeface="Times New Roman"/>
            </a:endParaRPr>
          </a:p>
        </p:txBody>
      </p:sp>
      <p:sp>
        <p:nvSpPr>
          <p:cNvPr id="40" name="object 40"/>
          <p:cNvSpPr txBox="1"/>
          <p:nvPr/>
        </p:nvSpPr>
        <p:spPr>
          <a:xfrm>
            <a:off x="7942579" y="1511299"/>
            <a:ext cx="372110" cy="211596"/>
          </a:xfrm>
          <a:prstGeom prst="rect">
            <a:avLst/>
          </a:prstGeom>
        </p:spPr>
        <p:txBody>
          <a:bodyPr vert="horz" wrap="square" lIns="0" tIns="11430" rIns="0" bIns="0" rtlCol="0">
            <a:spAutoFit/>
          </a:bodyPr>
          <a:lstStyle/>
          <a:p>
            <a:pPr marL="12700">
              <a:spcBef>
                <a:spcPts val="90"/>
              </a:spcBef>
            </a:pPr>
            <a:r>
              <a:rPr sz="1300" kern="0" spc="-20" dirty="0">
                <a:solidFill>
                  <a:sysClr val="windowText" lastClr="000000"/>
                </a:solidFill>
                <a:latin typeface="Times New Roman"/>
                <a:cs typeface="Times New Roman"/>
              </a:rPr>
              <a:t>Time</a:t>
            </a:r>
            <a:endParaRPr sz="1300" kern="0">
              <a:solidFill>
                <a:sysClr val="windowText" lastClr="000000"/>
              </a:solidFill>
              <a:latin typeface="Times New Roman"/>
              <a:cs typeface="Times New Roman"/>
            </a:endParaRPr>
          </a:p>
        </p:txBody>
      </p:sp>
      <p:grpSp>
        <p:nvGrpSpPr>
          <p:cNvPr id="41" name="object 41"/>
          <p:cNvGrpSpPr/>
          <p:nvPr/>
        </p:nvGrpSpPr>
        <p:grpSpPr>
          <a:xfrm>
            <a:off x="7444741" y="1642057"/>
            <a:ext cx="410845" cy="55244"/>
            <a:chOff x="5920740" y="1642057"/>
            <a:chExt cx="410845" cy="55244"/>
          </a:xfrm>
        </p:grpSpPr>
        <p:sp>
          <p:nvSpPr>
            <p:cNvPr id="42" name="object 42"/>
            <p:cNvSpPr/>
            <p:nvPr/>
          </p:nvSpPr>
          <p:spPr>
            <a:xfrm>
              <a:off x="6211570" y="1651000"/>
              <a:ext cx="110489" cy="36830"/>
            </a:xfrm>
            <a:custGeom>
              <a:avLst/>
              <a:gdLst/>
              <a:ahLst/>
              <a:cxnLst/>
              <a:rect l="l" t="t" r="r" b="b"/>
              <a:pathLst>
                <a:path w="110489" h="36830">
                  <a:moveTo>
                    <a:pt x="0" y="36829"/>
                  </a:moveTo>
                  <a:lnTo>
                    <a:pt x="110489" y="19050"/>
                  </a:lnTo>
                </a:path>
                <a:path w="110489" h="36830">
                  <a:moveTo>
                    <a:pt x="110489" y="19050"/>
                  </a:moveTo>
                  <a:lnTo>
                    <a:pt x="0" y="0"/>
                  </a:lnTo>
                </a:path>
              </a:pathLst>
            </a:custGeom>
            <a:ln w="17884">
              <a:solidFill>
                <a:srgbClr val="000000"/>
              </a:solidFill>
            </a:ln>
          </p:spPr>
          <p:txBody>
            <a:bodyPr wrap="square" lIns="0" tIns="0" rIns="0" bIns="0" rtlCol="0"/>
            <a:lstStyle/>
            <a:p>
              <a:endParaRPr kern="0">
                <a:solidFill>
                  <a:sysClr val="windowText" lastClr="000000"/>
                </a:solidFill>
              </a:endParaRPr>
            </a:p>
          </p:txBody>
        </p:sp>
        <p:sp>
          <p:nvSpPr>
            <p:cNvPr id="43" name="object 43"/>
            <p:cNvSpPr/>
            <p:nvPr/>
          </p:nvSpPr>
          <p:spPr>
            <a:xfrm>
              <a:off x="6202616" y="1650999"/>
              <a:ext cx="18415" cy="36830"/>
            </a:xfrm>
            <a:custGeom>
              <a:avLst/>
              <a:gdLst/>
              <a:ahLst/>
              <a:cxnLst/>
              <a:rect l="l" t="t" r="r" b="b"/>
              <a:pathLst>
                <a:path w="18414" h="36830">
                  <a:moveTo>
                    <a:pt x="17894" y="0"/>
                  </a:moveTo>
                  <a:lnTo>
                    <a:pt x="0" y="0"/>
                  </a:lnTo>
                  <a:lnTo>
                    <a:pt x="0" y="19050"/>
                  </a:lnTo>
                  <a:lnTo>
                    <a:pt x="0" y="36830"/>
                  </a:lnTo>
                  <a:lnTo>
                    <a:pt x="17894" y="36830"/>
                  </a:lnTo>
                  <a:lnTo>
                    <a:pt x="17894" y="19050"/>
                  </a:lnTo>
                  <a:lnTo>
                    <a:pt x="17894"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4" name="object 44"/>
            <p:cNvSpPr/>
            <p:nvPr/>
          </p:nvSpPr>
          <p:spPr>
            <a:xfrm>
              <a:off x="6211570" y="1651000"/>
              <a:ext cx="110489" cy="36830"/>
            </a:xfrm>
            <a:custGeom>
              <a:avLst/>
              <a:gdLst/>
              <a:ahLst/>
              <a:cxnLst/>
              <a:rect l="l" t="t" r="r" b="b"/>
              <a:pathLst>
                <a:path w="110489" h="36830">
                  <a:moveTo>
                    <a:pt x="0" y="0"/>
                  </a:moveTo>
                  <a:lnTo>
                    <a:pt x="0" y="36829"/>
                  </a:lnTo>
                  <a:lnTo>
                    <a:pt x="110489" y="1905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5" name="object 45"/>
            <p:cNvSpPr/>
            <p:nvPr/>
          </p:nvSpPr>
          <p:spPr>
            <a:xfrm>
              <a:off x="6211570" y="1651000"/>
              <a:ext cx="110489" cy="36830"/>
            </a:xfrm>
            <a:custGeom>
              <a:avLst/>
              <a:gdLst/>
              <a:ahLst/>
              <a:cxnLst/>
              <a:rect l="l" t="t" r="r" b="b"/>
              <a:pathLst>
                <a:path w="110489" h="36830">
                  <a:moveTo>
                    <a:pt x="0" y="36829"/>
                  </a:moveTo>
                  <a:lnTo>
                    <a:pt x="110489" y="19050"/>
                  </a:lnTo>
                  <a:lnTo>
                    <a:pt x="0" y="0"/>
                  </a:lnTo>
                  <a:lnTo>
                    <a:pt x="0" y="19050"/>
                  </a:lnTo>
                  <a:lnTo>
                    <a:pt x="0" y="36829"/>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46" name="object 46"/>
            <p:cNvSpPr/>
            <p:nvPr/>
          </p:nvSpPr>
          <p:spPr>
            <a:xfrm>
              <a:off x="5920740" y="1670050"/>
              <a:ext cx="290830" cy="0"/>
            </a:xfrm>
            <a:custGeom>
              <a:avLst/>
              <a:gdLst/>
              <a:ahLst/>
              <a:cxnLst/>
              <a:rect l="l" t="t" r="r" b="b"/>
              <a:pathLst>
                <a:path w="290829">
                  <a:moveTo>
                    <a:pt x="290830" y="0"/>
                  </a:moveTo>
                  <a:lnTo>
                    <a:pt x="0" y="0"/>
                  </a:lnTo>
                </a:path>
              </a:pathLst>
            </a:custGeom>
            <a:ln w="17884">
              <a:solidFill>
                <a:srgbClr val="000000"/>
              </a:solidFill>
            </a:ln>
          </p:spPr>
          <p:txBody>
            <a:bodyPr wrap="square" lIns="0" tIns="0" rIns="0" bIns="0" rtlCol="0"/>
            <a:lstStyle/>
            <a:p>
              <a:endParaRPr kern="0">
                <a:solidFill>
                  <a:sysClr val="windowText" lastClr="000000"/>
                </a:solidFill>
              </a:endParaRPr>
            </a:p>
          </p:txBody>
        </p:sp>
      </p:grpSp>
      <p:sp>
        <p:nvSpPr>
          <p:cNvPr id="47" name="object 47"/>
          <p:cNvSpPr txBox="1"/>
          <p:nvPr/>
        </p:nvSpPr>
        <p:spPr>
          <a:xfrm>
            <a:off x="4272279" y="2416811"/>
            <a:ext cx="619760" cy="291105"/>
          </a:xfrm>
          <a:prstGeom prst="rect">
            <a:avLst/>
          </a:prstGeom>
          <a:ln w="17884">
            <a:solidFill>
              <a:srgbClr val="000000"/>
            </a:solidFill>
          </a:ln>
        </p:spPr>
        <p:txBody>
          <a:bodyPr vert="horz" wrap="square" lIns="0" tIns="90170" rIns="0" bIns="0" rtlCol="0">
            <a:spAutoFit/>
          </a:bodyPr>
          <a:lstStyle/>
          <a:p>
            <a:pPr marL="8890" algn="ctr">
              <a:spcBef>
                <a:spcPts val="710"/>
              </a:spcBef>
            </a:pPr>
            <a:r>
              <a:rPr sz="1300" kern="0" spc="-25" dirty="0">
                <a:solidFill>
                  <a:sysClr val="windowText" lastClr="000000"/>
                </a:solidFill>
                <a:latin typeface="Times New Roman"/>
                <a:cs typeface="Times New Roman"/>
              </a:rPr>
              <a:t>F</a:t>
            </a:r>
            <a:r>
              <a:rPr sz="1500" kern="0" spc="-37" baseline="-25000" dirty="0">
                <a:solidFill>
                  <a:sysClr val="windowText" lastClr="000000"/>
                </a:solidFill>
                <a:latin typeface="Times New Roman"/>
                <a:cs typeface="Times New Roman"/>
              </a:rPr>
              <a:t>1</a:t>
            </a:r>
            <a:endParaRPr sz="1500" kern="0" baseline="-25000">
              <a:solidFill>
                <a:sysClr val="windowText" lastClr="000000"/>
              </a:solidFill>
              <a:latin typeface="Times New Roman"/>
              <a:cs typeface="Times New Roman"/>
            </a:endParaRPr>
          </a:p>
        </p:txBody>
      </p:sp>
      <p:sp>
        <p:nvSpPr>
          <p:cNvPr id="48" name="object 48"/>
          <p:cNvSpPr txBox="1"/>
          <p:nvPr/>
        </p:nvSpPr>
        <p:spPr>
          <a:xfrm>
            <a:off x="4892040" y="2416811"/>
            <a:ext cx="619760" cy="291105"/>
          </a:xfrm>
          <a:prstGeom prst="rect">
            <a:avLst/>
          </a:prstGeom>
          <a:ln w="17884">
            <a:solidFill>
              <a:srgbClr val="000000"/>
            </a:solidFill>
          </a:ln>
        </p:spPr>
        <p:txBody>
          <a:bodyPr vert="horz" wrap="square" lIns="0" tIns="90170" rIns="0" bIns="0" rtlCol="0">
            <a:spAutoFit/>
          </a:bodyPr>
          <a:lstStyle/>
          <a:p>
            <a:pPr marR="635" algn="ctr">
              <a:spcBef>
                <a:spcPts val="710"/>
              </a:spcBef>
            </a:pPr>
            <a:r>
              <a:rPr sz="1300" kern="0" spc="-25" dirty="0">
                <a:solidFill>
                  <a:sysClr val="windowText" lastClr="000000"/>
                </a:solidFill>
                <a:latin typeface="Times New Roman"/>
                <a:cs typeface="Times New Roman"/>
              </a:rPr>
              <a:t>E</a:t>
            </a:r>
            <a:r>
              <a:rPr sz="1500" kern="0" spc="-37" baseline="-25000" dirty="0">
                <a:solidFill>
                  <a:sysClr val="windowText" lastClr="000000"/>
                </a:solidFill>
                <a:latin typeface="Times New Roman"/>
                <a:cs typeface="Times New Roman"/>
              </a:rPr>
              <a:t>1</a:t>
            </a:r>
            <a:endParaRPr sz="1500" kern="0" baseline="-25000">
              <a:solidFill>
                <a:sysClr val="windowText" lastClr="000000"/>
              </a:solidFill>
              <a:latin typeface="Times New Roman"/>
              <a:cs typeface="Times New Roman"/>
            </a:endParaRPr>
          </a:p>
        </p:txBody>
      </p:sp>
      <p:sp>
        <p:nvSpPr>
          <p:cNvPr id="49" name="object 49"/>
          <p:cNvSpPr txBox="1"/>
          <p:nvPr/>
        </p:nvSpPr>
        <p:spPr>
          <a:xfrm>
            <a:off x="7632700" y="1731010"/>
            <a:ext cx="107314" cy="211596"/>
          </a:xfrm>
          <a:prstGeom prst="rect">
            <a:avLst/>
          </a:prstGeom>
        </p:spPr>
        <p:txBody>
          <a:bodyPr vert="horz" wrap="square" lIns="0" tIns="11430" rIns="0" bIns="0" rtlCol="0">
            <a:spAutoFit/>
          </a:bodyPr>
          <a:lstStyle/>
          <a:p>
            <a:pPr marL="12700">
              <a:spcBef>
                <a:spcPts val="90"/>
              </a:spcBef>
            </a:pPr>
            <a:r>
              <a:rPr sz="1300" kern="0" spc="-50" dirty="0">
                <a:solidFill>
                  <a:sysClr val="windowText" lastClr="000000"/>
                </a:solidFill>
                <a:latin typeface="Times New Roman"/>
                <a:cs typeface="Times New Roman"/>
              </a:rPr>
              <a:t>6</a:t>
            </a:r>
            <a:endParaRPr sz="1300" kern="0">
              <a:solidFill>
                <a:sysClr val="windowText" lastClr="000000"/>
              </a:solidFill>
              <a:latin typeface="Times New Roman"/>
              <a:cs typeface="Times New Roman"/>
            </a:endParaRPr>
          </a:p>
        </p:txBody>
      </p:sp>
      <p:sp>
        <p:nvSpPr>
          <p:cNvPr id="50" name="object 50"/>
          <p:cNvSpPr txBox="1"/>
          <p:nvPr/>
        </p:nvSpPr>
        <p:spPr>
          <a:xfrm>
            <a:off x="6374130" y="3716020"/>
            <a:ext cx="144145" cy="211596"/>
          </a:xfrm>
          <a:prstGeom prst="rect">
            <a:avLst/>
          </a:prstGeom>
        </p:spPr>
        <p:txBody>
          <a:bodyPr vert="horz" wrap="square" lIns="0" tIns="11430" rIns="0" bIns="0" rtlCol="0">
            <a:spAutoFit/>
          </a:bodyPr>
          <a:lstStyle/>
          <a:p>
            <a:pPr marL="12700">
              <a:spcBef>
                <a:spcPts val="90"/>
              </a:spcBef>
            </a:pPr>
            <a:r>
              <a:rPr sz="1300" kern="0" spc="-50" dirty="0">
                <a:solidFill>
                  <a:sysClr val="windowText" lastClr="000000"/>
                </a:solidFill>
                <a:latin typeface="Times New Roman"/>
                <a:cs typeface="Times New Roman"/>
              </a:rPr>
              <a:t>X</a:t>
            </a:r>
            <a:endParaRPr sz="1300" kern="0">
              <a:solidFill>
                <a:sysClr val="windowText" lastClr="000000"/>
              </a:solidFill>
              <a:latin typeface="Times New Roman"/>
              <a:cs typeface="Times New Roman"/>
            </a:endParaRPr>
          </a:p>
        </p:txBody>
      </p:sp>
      <p:sp>
        <p:nvSpPr>
          <p:cNvPr id="53" name="Footer Placeholder 52">
            <a:extLst>
              <a:ext uri="{FF2B5EF4-FFF2-40B4-BE49-F238E27FC236}">
                <a16:creationId xmlns:a16="http://schemas.microsoft.com/office/drawing/2014/main" id="{20AE153B-5B6B-24B6-C65F-1BA1D2372290}"/>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4" name="Slide Number Placeholder 53">
            <a:extLst>
              <a:ext uri="{FF2B5EF4-FFF2-40B4-BE49-F238E27FC236}">
                <a16:creationId xmlns:a16="http://schemas.microsoft.com/office/drawing/2014/main" id="{47A23001-6782-960E-E769-0EA0AE62A346}"/>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157</a:t>
            </a:fld>
            <a:endParaRPr lang="en-US" kern="0">
              <a:solidFill>
                <a:prstClr val="black">
                  <a:tint val="75000"/>
                </a:prstClr>
              </a:solidFill>
            </a:endParaRPr>
          </a:p>
        </p:txBody>
      </p:sp>
    </p:spTree>
    <p:extLst>
      <p:ext uri="{BB962C8B-B14F-4D97-AF65-F5344CB8AC3E}">
        <p14:creationId xmlns:p14="http://schemas.microsoft.com/office/powerpoint/2010/main" val="197402035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594351" y="147728"/>
          <a:ext cx="3911593" cy="2764155"/>
        </p:xfrm>
        <a:graphic>
          <a:graphicData uri="http://schemas.openxmlformats.org/drawingml/2006/table">
            <a:tbl>
              <a:tblPr firstRow="1" bandRow="1">
                <a:tableStyleId>{2D5ABB26-0587-4C30-8999-92F81FD0307C}</a:tableStyleId>
              </a:tblPr>
              <a:tblGrid>
                <a:gridCol w="760730">
                  <a:extLst>
                    <a:ext uri="{9D8B030D-6E8A-4147-A177-3AD203B41FA5}">
                      <a16:colId xmlns:a16="http://schemas.microsoft.com/office/drawing/2014/main" val="20000"/>
                    </a:ext>
                  </a:extLst>
                </a:gridCol>
                <a:gridCol w="358139">
                  <a:extLst>
                    <a:ext uri="{9D8B030D-6E8A-4147-A177-3AD203B41FA5}">
                      <a16:colId xmlns:a16="http://schemas.microsoft.com/office/drawing/2014/main" val="20001"/>
                    </a:ext>
                  </a:extLst>
                </a:gridCol>
                <a:gridCol w="356869">
                  <a:extLst>
                    <a:ext uri="{9D8B030D-6E8A-4147-A177-3AD203B41FA5}">
                      <a16:colId xmlns:a16="http://schemas.microsoft.com/office/drawing/2014/main" val="20002"/>
                    </a:ext>
                  </a:extLst>
                </a:gridCol>
                <a:gridCol w="358139">
                  <a:extLst>
                    <a:ext uri="{9D8B030D-6E8A-4147-A177-3AD203B41FA5}">
                      <a16:colId xmlns:a16="http://schemas.microsoft.com/office/drawing/2014/main" val="20003"/>
                    </a:ext>
                  </a:extLst>
                </a:gridCol>
                <a:gridCol w="358139">
                  <a:extLst>
                    <a:ext uri="{9D8B030D-6E8A-4147-A177-3AD203B41FA5}">
                      <a16:colId xmlns:a16="http://schemas.microsoft.com/office/drawing/2014/main" val="20004"/>
                    </a:ext>
                  </a:extLst>
                </a:gridCol>
                <a:gridCol w="358139">
                  <a:extLst>
                    <a:ext uri="{9D8B030D-6E8A-4147-A177-3AD203B41FA5}">
                      <a16:colId xmlns:a16="http://schemas.microsoft.com/office/drawing/2014/main" val="20005"/>
                    </a:ext>
                  </a:extLst>
                </a:gridCol>
                <a:gridCol w="358139">
                  <a:extLst>
                    <a:ext uri="{9D8B030D-6E8A-4147-A177-3AD203B41FA5}">
                      <a16:colId xmlns:a16="http://schemas.microsoft.com/office/drawing/2014/main" val="20006"/>
                    </a:ext>
                  </a:extLst>
                </a:gridCol>
                <a:gridCol w="358139">
                  <a:extLst>
                    <a:ext uri="{9D8B030D-6E8A-4147-A177-3AD203B41FA5}">
                      <a16:colId xmlns:a16="http://schemas.microsoft.com/office/drawing/2014/main" val="20007"/>
                    </a:ext>
                  </a:extLst>
                </a:gridCol>
                <a:gridCol w="356870">
                  <a:extLst>
                    <a:ext uri="{9D8B030D-6E8A-4147-A177-3AD203B41FA5}">
                      <a16:colId xmlns:a16="http://schemas.microsoft.com/office/drawing/2014/main" val="20008"/>
                    </a:ext>
                  </a:extLst>
                </a:gridCol>
                <a:gridCol w="288290">
                  <a:extLst>
                    <a:ext uri="{9D8B030D-6E8A-4147-A177-3AD203B41FA5}">
                      <a16:colId xmlns:a16="http://schemas.microsoft.com/office/drawing/2014/main" val="20009"/>
                    </a:ext>
                  </a:extLst>
                </a:gridCol>
              </a:tblGrid>
              <a:tr h="721995">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305"/>
                        </a:spcBef>
                      </a:pPr>
                      <a:endParaRPr sz="950">
                        <a:latin typeface="Times New Roman"/>
                        <a:cs typeface="Times New Roman"/>
                      </a:endParaRPr>
                    </a:p>
                    <a:p>
                      <a:pPr marL="44450">
                        <a:lnSpc>
                          <a:spcPct val="100000"/>
                        </a:lnSpc>
                        <a:spcBef>
                          <a:spcPts val="5"/>
                        </a:spcBef>
                      </a:pPr>
                      <a:r>
                        <a:rPr sz="950" dirty="0">
                          <a:latin typeface="Times New Roman"/>
                          <a:cs typeface="Times New Roman"/>
                        </a:rPr>
                        <a:t>Clock</a:t>
                      </a:r>
                      <a:r>
                        <a:rPr sz="950" spc="70" dirty="0">
                          <a:latin typeface="Times New Roman"/>
                          <a:cs typeface="Times New Roman"/>
                        </a:rPr>
                        <a:t> </a:t>
                      </a:r>
                      <a:r>
                        <a:rPr sz="950" spc="-10" dirty="0">
                          <a:latin typeface="Times New Roman"/>
                          <a:cs typeface="Times New Roman"/>
                        </a:rPr>
                        <a:t>cycle</a:t>
                      </a:r>
                      <a:endParaRPr sz="950">
                        <a:latin typeface="Times New Roman"/>
                        <a:cs typeface="Times New Roman"/>
                      </a:endParaRPr>
                    </a:p>
                  </a:txBody>
                  <a:tcPr marL="0" marR="0" marT="0" marB="0"/>
                </a:tc>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305"/>
                        </a:spcBef>
                      </a:pPr>
                      <a:endParaRPr sz="950">
                        <a:latin typeface="Times New Roman"/>
                        <a:cs typeface="Times New Roman"/>
                      </a:endParaRPr>
                    </a:p>
                    <a:p>
                      <a:pPr marL="18415" algn="ctr">
                        <a:lnSpc>
                          <a:spcPct val="100000"/>
                        </a:lnSpc>
                        <a:spcBef>
                          <a:spcPts val="5"/>
                        </a:spcBef>
                      </a:pPr>
                      <a:r>
                        <a:rPr sz="950" spc="-50" dirty="0">
                          <a:latin typeface="Times New Roman"/>
                          <a:cs typeface="Times New Roman"/>
                        </a:rPr>
                        <a:t>1</a:t>
                      </a:r>
                      <a:endParaRPr sz="950">
                        <a:latin typeface="Times New Roman"/>
                        <a:cs typeface="Times New Roman"/>
                      </a:endParaRPr>
                    </a:p>
                  </a:txBody>
                  <a:tcPr marL="0" marR="0" marT="0" marB="0">
                    <a:lnB w="19050">
                      <a:solidFill>
                        <a:srgbClr val="000000"/>
                      </a:solidFill>
                      <a:prstDash val="solid"/>
                    </a:lnB>
                  </a:tcPr>
                </a:tc>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305"/>
                        </a:spcBef>
                      </a:pPr>
                      <a:endParaRPr sz="950">
                        <a:latin typeface="Times New Roman"/>
                        <a:cs typeface="Times New Roman"/>
                      </a:endParaRPr>
                    </a:p>
                    <a:p>
                      <a:pPr marL="19685" algn="ctr">
                        <a:lnSpc>
                          <a:spcPct val="100000"/>
                        </a:lnSpc>
                        <a:spcBef>
                          <a:spcPts val="5"/>
                        </a:spcBef>
                      </a:pPr>
                      <a:r>
                        <a:rPr sz="950" spc="-50" dirty="0">
                          <a:latin typeface="Times New Roman"/>
                          <a:cs typeface="Times New Roman"/>
                        </a:rPr>
                        <a:t>2</a:t>
                      </a:r>
                      <a:endParaRPr sz="950">
                        <a:latin typeface="Times New Roman"/>
                        <a:cs typeface="Times New Roman"/>
                      </a:endParaRPr>
                    </a:p>
                  </a:txBody>
                  <a:tcPr marL="0" marR="0" marT="0" marB="0">
                    <a:lnB w="19050">
                      <a:solidFill>
                        <a:srgbClr val="000000"/>
                      </a:solidFill>
                      <a:prstDash val="solid"/>
                    </a:lnB>
                  </a:tcPr>
                </a:tc>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305"/>
                        </a:spcBef>
                      </a:pPr>
                      <a:endParaRPr sz="950">
                        <a:latin typeface="Times New Roman"/>
                        <a:cs typeface="Times New Roman"/>
                      </a:endParaRPr>
                    </a:p>
                    <a:p>
                      <a:pPr marL="20955" algn="ctr">
                        <a:lnSpc>
                          <a:spcPct val="100000"/>
                        </a:lnSpc>
                        <a:spcBef>
                          <a:spcPts val="5"/>
                        </a:spcBef>
                      </a:pPr>
                      <a:r>
                        <a:rPr sz="950" spc="-50" dirty="0">
                          <a:latin typeface="Times New Roman"/>
                          <a:cs typeface="Times New Roman"/>
                        </a:rPr>
                        <a:t>3</a:t>
                      </a:r>
                      <a:endParaRPr sz="950">
                        <a:latin typeface="Times New Roman"/>
                        <a:cs typeface="Times New Roman"/>
                      </a:endParaRPr>
                    </a:p>
                  </a:txBody>
                  <a:tcPr marL="0" marR="0" marT="0" marB="0">
                    <a:lnB w="19050">
                      <a:solidFill>
                        <a:srgbClr val="000000"/>
                      </a:solidFill>
                      <a:prstDash val="solid"/>
                    </a:lnB>
                  </a:tcPr>
                </a:tc>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305"/>
                        </a:spcBef>
                      </a:pPr>
                      <a:endParaRPr sz="950">
                        <a:latin typeface="Times New Roman"/>
                        <a:cs typeface="Times New Roman"/>
                      </a:endParaRPr>
                    </a:p>
                    <a:p>
                      <a:pPr marL="20955" algn="ctr">
                        <a:lnSpc>
                          <a:spcPct val="100000"/>
                        </a:lnSpc>
                        <a:spcBef>
                          <a:spcPts val="5"/>
                        </a:spcBef>
                      </a:pPr>
                      <a:r>
                        <a:rPr sz="950" spc="-50" dirty="0">
                          <a:latin typeface="Times New Roman"/>
                          <a:cs typeface="Times New Roman"/>
                        </a:rPr>
                        <a:t>4</a:t>
                      </a:r>
                      <a:endParaRPr sz="950">
                        <a:latin typeface="Times New Roman"/>
                        <a:cs typeface="Times New Roman"/>
                      </a:endParaRPr>
                    </a:p>
                  </a:txBody>
                  <a:tcPr marL="0" marR="0" marT="0" marB="0">
                    <a:lnB w="19050">
                      <a:solidFill>
                        <a:srgbClr val="000000"/>
                      </a:solidFill>
                      <a:prstDash val="solid"/>
                    </a:lnB>
                  </a:tcPr>
                </a:tc>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305"/>
                        </a:spcBef>
                      </a:pPr>
                      <a:endParaRPr sz="950">
                        <a:latin typeface="Times New Roman"/>
                        <a:cs typeface="Times New Roman"/>
                      </a:endParaRPr>
                    </a:p>
                    <a:p>
                      <a:pPr marL="20955" algn="ctr">
                        <a:lnSpc>
                          <a:spcPct val="100000"/>
                        </a:lnSpc>
                        <a:spcBef>
                          <a:spcPts val="5"/>
                        </a:spcBef>
                      </a:pPr>
                      <a:r>
                        <a:rPr sz="950" spc="-50" dirty="0">
                          <a:latin typeface="Times New Roman"/>
                          <a:cs typeface="Times New Roman"/>
                        </a:rPr>
                        <a:t>5</a:t>
                      </a:r>
                      <a:endParaRPr sz="950">
                        <a:latin typeface="Times New Roman"/>
                        <a:cs typeface="Times New Roman"/>
                      </a:endParaRPr>
                    </a:p>
                  </a:txBody>
                  <a:tcPr marL="0" marR="0" marT="0" marB="0"/>
                </a:tc>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305"/>
                        </a:spcBef>
                      </a:pPr>
                      <a:endParaRPr sz="950">
                        <a:latin typeface="Times New Roman"/>
                        <a:cs typeface="Times New Roman"/>
                      </a:endParaRPr>
                    </a:p>
                    <a:p>
                      <a:pPr marL="18415" algn="ctr">
                        <a:lnSpc>
                          <a:spcPct val="100000"/>
                        </a:lnSpc>
                        <a:spcBef>
                          <a:spcPts val="5"/>
                        </a:spcBef>
                      </a:pPr>
                      <a:r>
                        <a:rPr sz="950" spc="-50" dirty="0">
                          <a:latin typeface="Times New Roman"/>
                          <a:cs typeface="Times New Roman"/>
                        </a:rPr>
                        <a:t>6</a:t>
                      </a:r>
                      <a:endParaRPr sz="950">
                        <a:latin typeface="Times New Roman"/>
                        <a:cs typeface="Times New Roman"/>
                      </a:endParaRPr>
                    </a:p>
                  </a:txBody>
                  <a:tcPr marL="0" marR="0" marT="0" marB="0"/>
                </a:tc>
                <a:tc>
                  <a:txBody>
                    <a:bodyPr/>
                    <a:lstStyle/>
                    <a:p>
                      <a:pPr>
                        <a:lnSpc>
                          <a:spcPct val="100000"/>
                        </a:lnSpc>
                      </a:pPr>
                      <a:endParaRPr sz="950">
                        <a:latin typeface="Times New Roman"/>
                        <a:cs typeface="Times New Roman"/>
                      </a:endParaRPr>
                    </a:p>
                    <a:p>
                      <a:pPr>
                        <a:lnSpc>
                          <a:spcPct val="100000"/>
                        </a:lnSpc>
                      </a:pPr>
                      <a:endParaRPr sz="950">
                        <a:latin typeface="Times New Roman"/>
                        <a:cs typeface="Times New Roman"/>
                      </a:endParaRPr>
                    </a:p>
                    <a:p>
                      <a:pPr>
                        <a:lnSpc>
                          <a:spcPct val="100000"/>
                        </a:lnSpc>
                        <a:spcBef>
                          <a:spcPts val="305"/>
                        </a:spcBef>
                      </a:pPr>
                      <a:endParaRPr sz="950">
                        <a:latin typeface="Times New Roman"/>
                        <a:cs typeface="Times New Roman"/>
                      </a:endParaRPr>
                    </a:p>
                    <a:p>
                      <a:pPr marL="18415" algn="ctr">
                        <a:lnSpc>
                          <a:spcPct val="100000"/>
                        </a:lnSpc>
                        <a:spcBef>
                          <a:spcPts val="5"/>
                        </a:spcBef>
                      </a:pPr>
                      <a:r>
                        <a:rPr sz="950" spc="-50" dirty="0">
                          <a:latin typeface="Times New Roman"/>
                          <a:cs typeface="Times New Roman"/>
                        </a:rPr>
                        <a:t>7</a:t>
                      </a:r>
                      <a:endParaRPr sz="950">
                        <a:latin typeface="Times New Roman"/>
                        <a:cs typeface="Times New Roman"/>
                      </a:endParaRPr>
                    </a:p>
                  </a:txBody>
                  <a:tcPr marL="0" marR="0" marT="0" marB="0"/>
                </a:tc>
                <a:tc gridSpan="2">
                  <a:txBody>
                    <a:bodyPr/>
                    <a:lstStyle/>
                    <a:p>
                      <a:pPr marR="12065">
                        <a:lnSpc>
                          <a:spcPct val="100000"/>
                        </a:lnSpc>
                      </a:pPr>
                      <a:endParaRPr sz="950">
                        <a:latin typeface="Times New Roman"/>
                        <a:cs typeface="Times New Roman"/>
                      </a:endParaRPr>
                    </a:p>
                    <a:p>
                      <a:pPr marR="12065">
                        <a:lnSpc>
                          <a:spcPct val="100000"/>
                        </a:lnSpc>
                        <a:spcBef>
                          <a:spcPts val="250"/>
                        </a:spcBef>
                      </a:pPr>
                      <a:endParaRPr sz="950">
                        <a:latin typeface="Times New Roman"/>
                        <a:cs typeface="Times New Roman"/>
                      </a:endParaRPr>
                    </a:p>
                    <a:p>
                      <a:pPr marL="382905">
                        <a:lnSpc>
                          <a:spcPct val="100000"/>
                        </a:lnSpc>
                      </a:pPr>
                      <a:r>
                        <a:rPr sz="950" spc="-20" dirty="0">
                          <a:latin typeface="Times New Roman"/>
                          <a:cs typeface="Times New Roman"/>
                        </a:rPr>
                        <a:t>Time</a:t>
                      </a:r>
                      <a:endParaRPr sz="950">
                        <a:latin typeface="Times New Roman"/>
                        <a:cs typeface="Times New Roman"/>
                      </a:endParaRPr>
                    </a:p>
                    <a:p>
                      <a:pPr marL="158750" marR="12065">
                        <a:lnSpc>
                          <a:spcPct val="100000"/>
                        </a:lnSpc>
                        <a:spcBef>
                          <a:spcPts val="10"/>
                        </a:spcBef>
                      </a:pPr>
                      <a:r>
                        <a:rPr sz="950" spc="-50" dirty="0">
                          <a:latin typeface="Times New Roman"/>
                          <a:cs typeface="Times New Roman"/>
                        </a:rPr>
                        <a:t>8</a:t>
                      </a:r>
                      <a:endParaRPr sz="950">
                        <a:latin typeface="Times New Roman"/>
                        <a:cs typeface="Times New Roman"/>
                      </a:endParaRPr>
                    </a:p>
                  </a:txBody>
                  <a:tcPr marL="0" marR="0" marT="0" marB="0">
                    <a:lnR w="12700">
                      <a:solidFill>
                        <a:srgbClr val="000000"/>
                      </a:solidFill>
                      <a:prstDash val="solid"/>
                    </a:lnR>
                  </a:tcPr>
                </a:tc>
                <a:tc hMerge="1">
                  <a:txBody>
                    <a:bodyPr/>
                    <a:lstStyle/>
                    <a:p>
                      <a:endParaRPr/>
                    </a:p>
                  </a:txBody>
                  <a:tcPr marL="0" marR="0" marT="0" marB="0"/>
                </a:tc>
                <a:extLst>
                  <a:ext uri="{0D108BD9-81ED-4DB2-BD59-A6C34878D82A}">
                    <a16:rowId xmlns:a16="http://schemas.microsoft.com/office/drawing/2014/main" val="10000"/>
                  </a:ext>
                </a:extLst>
              </a:tr>
              <a:tr h="238760">
                <a:tc>
                  <a:txBody>
                    <a:bodyPr/>
                    <a:lstStyle/>
                    <a:p>
                      <a:pPr marL="44450">
                        <a:lnSpc>
                          <a:spcPct val="100000"/>
                        </a:lnSpc>
                        <a:spcBef>
                          <a:spcPts val="620"/>
                        </a:spcBef>
                      </a:pPr>
                      <a:r>
                        <a:rPr sz="950" spc="-25" dirty="0">
                          <a:latin typeface="Times New Roman"/>
                          <a:cs typeface="Times New Roman"/>
                        </a:rPr>
                        <a:t>I</a:t>
                      </a:r>
                      <a:r>
                        <a:rPr sz="1050" spc="-37" baseline="-15873" dirty="0">
                          <a:latin typeface="Times New Roman"/>
                          <a:cs typeface="Times New Roman"/>
                        </a:rPr>
                        <a:t>1</a:t>
                      </a:r>
                      <a:endParaRPr sz="1050" baseline="-15873">
                        <a:latin typeface="Times New Roman"/>
                        <a:cs typeface="Times New Roman"/>
                      </a:endParaRPr>
                    </a:p>
                  </a:txBody>
                  <a:tcPr marL="0" marR="0" marT="78740" marB="0">
                    <a:lnR w="19050">
                      <a:solidFill>
                        <a:srgbClr val="000000"/>
                      </a:solidFill>
                      <a:prstDash val="solid"/>
                    </a:lnR>
                  </a:tcPr>
                </a:tc>
                <a:tc>
                  <a:txBody>
                    <a:bodyPr/>
                    <a:lstStyle/>
                    <a:p>
                      <a:pPr marL="19685" algn="ctr">
                        <a:lnSpc>
                          <a:spcPct val="100000"/>
                        </a:lnSpc>
                        <a:spcBef>
                          <a:spcPts val="200"/>
                        </a:spcBef>
                      </a:pPr>
                      <a:r>
                        <a:rPr sz="950" spc="-25" dirty="0">
                          <a:latin typeface="Times New Roman"/>
                          <a:cs typeface="Times New Roman"/>
                        </a:rPr>
                        <a:t>F</a:t>
                      </a:r>
                      <a:r>
                        <a:rPr sz="1050" spc="-37" baseline="-15873" dirty="0">
                          <a:latin typeface="Times New Roman"/>
                          <a:cs typeface="Times New Roman"/>
                        </a:rPr>
                        <a:t>1</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5715" algn="ctr">
                        <a:lnSpc>
                          <a:spcPct val="100000"/>
                        </a:lnSpc>
                        <a:spcBef>
                          <a:spcPts val="200"/>
                        </a:spcBef>
                      </a:pPr>
                      <a:r>
                        <a:rPr sz="950" spc="-25" dirty="0">
                          <a:latin typeface="Times New Roman"/>
                          <a:cs typeface="Times New Roman"/>
                        </a:rPr>
                        <a:t>D</a:t>
                      </a:r>
                      <a:r>
                        <a:rPr sz="1050" spc="-37" baseline="-15873" dirty="0">
                          <a:latin typeface="Times New Roman"/>
                          <a:cs typeface="Times New Roman"/>
                        </a:rPr>
                        <a:t>1</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985" algn="ctr">
                        <a:lnSpc>
                          <a:spcPct val="100000"/>
                        </a:lnSpc>
                        <a:spcBef>
                          <a:spcPts val="200"/>
                        </a:spcBef>
                      </a:pPr>
                      <a:r>
                        <a:rPr sz="950" spc="-25" dirty="0">
                          <a:latin typeface="Times New Roman"/>
                          <a:cs typeface="Times New Roman"/>
                        </a:rPr>
                        <a:t>E</a:t>
                      </a:r>
                      <a:r>
                        <a:rPr sz="1050" spc="-37" baseline="-15873" dirty="0">
                          <a:latin typeface="Times New Roman"/>
                          <a:cs typeface="Times New Roman"/>
                        </a:rPr>
                        <a:t>1</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985" algn="ctr">
                        <a:lnSpc>
                          <a:spcPct val="100000"/>
                        </a:lnSpc>
                        <a:spcBef>
                          <a:spcPts val="200"/>
                        </a:spcBef>
                      </a:pPr>
                      <a:r>
                        <a:rPr sz="950" spc="-25" dirty="0">
                          <a:latin typeface="Times New Roman"/>
                          <a:cs typeface="Times New Roman"/>
                        </a:rPr>
                        <a:t>W</a:t>
                      </a:r>
                      <a:r>
                        <a:rPr sz="1050" spc="-37" baseline="-15873" dirty="0">
                          <a:latin typeface="Times New Roman"/>
                          <a:cs typeface="Times New Roman"/>
                        </a:rPr>
                        <a:t>1</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100">
                        <a:latin typeface="Times New Roman"/>
                        <a:cs typeface="Times New Roman"/>
                      </a:endParaRPr>
                    </a:p>
                  </a:txBody>
                  <a:tcPr marL="0" marR="0" marT="0" marB="0">
                    <a:lnL w="19050">
                      <a:solidFill>
                        <a:srgbClr val="000000"/>
                      </a:solidFill>
                      <a:prstDash val="solid"/>
                    </a:lnL>
                  </a:tcPr>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gridSpan="2">
                  <a:txBody>
                    <a:bodyPr/>
                    <a:lstStyle/>
                    <a:p>
                      <a:pPr marR="12065">
                        <a:lnSpc>
                          <a:spcPct val="100000"/>
                        </a:lnSpc>
                      </a:pPr>
                      <a:endParaRPr sz="1100">
                        <a:latin typeface="Times New Roman"/>
                        <a:cs typeface="Times New Roman"/>
                      </a:endParaRPr>
                    </a:p>
                  </a:txBody>
                  <a:tcPr marL="0" marR="0" marT="0" marB="0">
                    <a:lnR w="12700">
                      <a:solidFill>
                        <a:srgbClr val="000000"/>
                      </a:solidFill>
                      <a:prstDash val="solid"/>
                    </a:lnR>
                  </a:tcPr>
                </a:tc>
                <a:tc hMerge="1">
                  <a:txBody>
                    <a:bodyPr/>
                    <a:lstStyle/>
                    <a:p>
                      <a:endParaRPr/>
                    </a:p>
                  </a:txBody>
                  <a:tcPr marL="0" marR="0" marT="0" marB="0"/>
                </a:tc>
                <a:extLst>
                  <a:ext uri="{0D108BD9-81ED-4DB2-BD59-A6C34878D82A}">
                    <a16:rowId xmlns:a16="http://schemas.microsoft.com/office/drawing/2014/main" val="10001"/>
                  </a:ext>
                </a:extLst>
              </a:tr>
              <a:tr h="133350">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lnT w="19050">
                      <a:solidFill>
                        <a:srgbClr val="000000"/>
                      </a:solidFill>
                      <a:prstDash val="solid"/>
                    </a:lnT>
                  </a:tcPr>
                </a:tc>
                <a:tc>
                  <a:txBody>
                    <a:bodyPr/>
                    <a:lstStyle/>
                    <a:p>
                      <a:pPr>
                        <a:lnSpc>
                          <a:spcPct val="100000"/>
                        </a:lnSpc>
                      </a:pPr>
                      <a:endParaRPr sz="700">
                        <a:latin typeface="Times New Roman"/>
                        <a:cs typeface="Times New Roman"/>
                      </a:endParaRPr>
                    </a:p>
                  </a:txBody>
                  <a:tcPr marL="0" marR="0" marT="0" marB="0">
                    <a:lnT w="19050">
                      <a:solidFill>
                        <a:srgbClr val="000000"/>
                      </a:solidFill>
                      <a:prstDash val="solid"/>
                    </a:lnT>
                    <a:lnB w="190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T w="19050">
                      <a:solidFill>
                        <a:srgbClr val="000000"/>
                      </a:solidFill>
                      <a:prstDash val="solid"/>
                    </a:lnT>
                    <a:lnB w="190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T w="19050">
                      <a:solidFill>
                        <a:srgbClr val="000000"/>
                      </a:solidFill>
                      <a:prstDash val="solid"/>
                    </a:lnT>
                    <a:lnB w="190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a:txBody>
                    <a:bodyPr/>
                    <a:lstStyle/>
                    <a:p>
                      <a:pPr>
                        <a:lnSpc>
                          <a:spcPct val="100000"/>
                        </a:lnSpc>
                      </a:pPr>
                      <a:endParaRPr sz="700">
                        <a:latin typeface="Times New Roman"/>
                        <a:cs typeface="Times New Roman"/>
                      </a:endParaRPr>
                    </a:p>
                  </a:txBody>
                  <a:tcPr marL="0" marR="0" marT="0" marB="0"/>
                </a:tc>
                <a:tc gridSpan="2">
                  <a:txBody>
                    <a:bodyPr/>
                    <a:lstStyle/>
                    <a:p>
                      <a:pPr marR="12065">
                        <a:lnSpc>
                          <a:spcPct val="100000"/>
                        </a:lnSpc>
                      </a:pPr>
                      <a:endParaRPr sz="700">
                        <a:latin typeface="Times New Roman"/>
                        <a:cs typeface="Times New Roman"/>
                      </a:endParaRPr>
                    </a:p>
                  </a:txBody>
                  <a:tcPr marL="0" marR="0" marT="0" marB="0">
                    <a:lnR w="12700">
                      <a:solidFill>
                        <a:srgbClr val="000000"/>
                      </a:solidFill>
                      <a:prstDash val="solid"/>
                    </a:lnR>
                  </a:tcPr>
                </a:tc>
                <a:tc hMerge="1">
                  <a:txBody>
                    <a:bodyPr/>
                    <a:lstStyle/>
                    <a:p>
                      <a:endParaRPr/>
                    </a:p>
                  </a:txBody>
                  <a:tcPr marL="0" marR="0" marT="0" marB="0"/>
                </a:tc>
                <a:extLst>
                  <a:ext uri="{0D108BD9-81ED-4DB2-BD59-A6C34878D82A}">
                    <a16:rowId xmlns:a16="http://schemas.microsoft.com/office/drawing/2014/main" val="10002"/>
                  </a:ext>
                </a:extLst>
              </a:tr>
              <a:tr h="238760">
                <a:tc>
                  <a:txBody>
                    <a:bodyPr/>
                    <a:lstStyle/>
                    <a:p>
                      <a:pPr marL="44450">
                        <a:lnSpc>
                          <a:spcPct val="100000"/>
                        </a:lnSpc>
                        <a:spcBef>
                          <a:spcPts val="200"/>
                        </a:spcBef>
                      </a:pPr>
                      <a:r>
                        <a:rPr sz="950" dirty="0">
                          <a:latin typeface="Times New Roman"/>
                          <a:cs typeface="Times New Roman"/>
                        </a:rPr>
                        <a:t>I</a:t>
                      </a:r>
                      <a:r>
                        <a:rPr sz="1050" baseline="-15873" dirty="0">
                          <a:latin typeface="Times New Roman"/>
                          <a:cs typeface="Times New Roman"/>
                        </a:rPr>
                        <a:t>2</a:t>
                      </a:r>
                      <a:r>
                        <a:rPr sz="1050" spc="135" baseline="-15873" dirty="0">
                          <a:latin typeface="Times New Roman"/>
                          <a:cs typeface="Times New Roman"/>
                        </a:rPr>
                        <a:t> </a:t>
                      </a:r>
                      <a:r>
                        <a:rPr sz="950" spc="-10" dirty="0">
                          <a:latin typeface="Times New Roman"/>
                          <a:cs typeface="Times New Roman"/>
                        </a:rPr>
                        <a:t>(Branch)</a:t>
                      </a:r>
                      <a:endParaRPr sz="950">
                        <a:latin typeface="Times New Roman"/>
                        <a:cs typeface="Times New Roman"/>
                      </a:endParaRPr>
                    </a:p>
                  </a:txBody>
                  <a:tcPr marL="0" marR="0" marT="25400" marB="0"/>
                </a:tc>
                <a:tc>
                  <a:txBody>
                    <a:bodyPr/>
                    <a:lstStyle/>
                    <a:p>
                      <a:pPr>
                        <a:lnSpc>
                          <a:spcPct val="100000"/>
                        </a:lnSpc>
                      </a:pPr>
                      <a:endParaRPr sz="1100">
                        <a:latin typeface="Times New Roman"/>
                        <a:cs typeface="Times New Roman"/>
                      </a:endParaRPr>
                    </a:p>
                  </a:txBody>
                  <a:tcPr marL="0" marR="0" marT="0" marB="0">
                    <a:lnR w="19050">
                      <a:solidFill>
                        <a:srgbClr val="000000"/>
                      </a:solidFill>
                      <a:prstDash val="solid"/>
                    </a:lnR>
                  </a:tcPr>
                </a:tc>
                <a:tc>
                  <a:txBody>
                    <a:bodyPr/>
                    <a:lstStyle/>
                    <a:p>
                      <a:pPr marL="19685" algn="ctr">
                        <a:lnSpc>
                          <a:spcPct val="100000"/>
                        </a:lnSpc>
                        <a:spcBef>
                          <a:spcPts val="100"/>
                        </a:spcBef>
                      </a:pPr>
                      <a:r>
                        <a:rPr sz="950" spc="-25" dirty="0">
                          <a:latin typeface="Times New Roman"/>
                          <a:cs typeface="Times New Roman"/>
                        </a:rPr>
                        <a:t>F</a:t>
                      </a:r>
                      <a:r>
                        <a:rPr sz="1050" spc="-37" baseline="-15873" dirty="0">
                          <a:latin typeface="Times New Roman"/>
                          <a:cs typeface="Times New Roman"/>
                        </a:rPr>
                        <a:t>2</a:t>
                      </a:r>
                      <a:endParaRPr sz="1050" baseline="-15873">
                        <a:latin typeface="Times New Roman"/>
                        <a:cs typeface="Times New Roman"/>
                      </a:endParaRPr>
                    </a:p>
                  </a:txBody>
                  <a:tcPr marL="0" marR="0" marT="127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985" algn="ctr">
                        <a:lnSpc>
                          <a:spcPct val="100000"/>
                        </a:lnSpc>
                        <a:spcBef>
                          <a:spcPts val="200"/>
                        </a:spcBef>
                      </a:pPr>
                      <a:r>
                        <a:rPr sz="950" spc="-25" dirty="0">
                          <a:latin typeface="Times New Roman"/>
                          <a:cs typeface="Times New Roman"/>
                        </a:rPr>
                        <a:t>D</a:t>
                      </a:r>
                      <a:r>
                        <a:rPr sz="1050" spc="-37" baseline="-15873" dirty="0">
                          <a:latin typeface="Times New Roman"/>
                          <a:cs typeface="Times New Roman"/>
                        </a:rPr>
                        <a:t>2</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985" algn="ctr">
                        <a:lnSpc>
                          <a:spcPct val="100000"/>
                        </a:lnSpc>
                        <a:spcBef>
                          <a:spcPts val="200"/>
                        </a:spcBef>
                      </a:pPr>
                      <a:r>
                        <a:rPr sz="950" spc="-25" dirty="0">
                          <a:latin typeface="Times New Roman"/>
                          <a:cs typeface="Times New Roman"/>
                        </a:rPr>
                        <a:t>E</a:t>
                      </a:r>
                      <a:r>
                        <a:rPr sz="1050" spc="-37" baseline="-15873" dirty="0">
                          <a:latin typeface="Times New Roman"/>
                          <a:cs typeface="Times New Roman"/>
                        </a:rPr>
                        <a:t>2</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100">
                        <a:latin typeface="Times New Roman"/>
                        <a:cs typeface="Times New Roman"/>
                      </a:endParaRPr>
                    </a:p>
                  </a:txBody>
                  <a:tcPr marL="0" marR="0" marT="0" marB="0">
                    <a:lnL w="19050">
                      <a:solidFill>
                        <a:srgbClr val="000000"/>
                      </a:solidFill>
                      <a:prstDash val="solid"/>
                    </a:lnL>
                  </a:tcPr>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gridSpan="2">
                  <a:txBody>
                    <a:bodyPr/>
                    <a:lstStyle/>
                    <a:p>
                      <a:pPr marR="12065">
                        <a:lnSpc>
                          <a:spcPct val="100000"/>
                        </a:lnSpc>
                      </a:pPr>
                      <a:endParaRPr sz="1100">
                        <a:latin typeface="Times New Roman"/>
                        <a:cs typeface="Times New Roman"/>
                      </a:endParaRPr>
                    </a:p>
                  </a:txBody>
                  <a:tcPr marL="0" marR="0" marT="0" marB="0">
                    <a:lnR w="12700">
                      <a:solidFill>
                        <a:srgbClr val="000000"/>
                      </a:solidFill>
                      <a:prstDash val="solid"/>
                    </a:lnR>
                  </a:tcPr>
                </a:tc>
                <a:tc hMerge="1">
                  <a:txBody>
                    <a:bodyPr/>
                    <a:lstStyle/>
                    <a:p>
                      <a:endParaRPr/>
                    </a:p>
                  </a:txBody>
                  <a:tcPr marL="0" marR="0" marT="0" marB="0"/>
                </a:tc>
                <a:extLst>
                  <a:ext uri="{0D108BD9-81ED-4DB2-BD59-A6C34878D82A}">
                    <a16:rowId xmlns:a16="http://schemas.microsoft.com/office/drawing/2014/main" val="10003"/>
                  </a:ext>
                </a:extLst>
              </a:tr>
              <a:tr h="118745">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lnT w="19050">
                      <a:solidFill>
                        <a:srgbClr val="000000"/>
                      </a:solidFill>
                      <a:prstDash val="solid"/>
                    </a:lnT>
                  </a:tcPr>
                </a:tc>
                <a:tc>
                  <a:txBody>
                    <a:bodyPr/>
                    <a:lstStyle/>
                    <a:p>
                      <a:pPr>
                        <a:lnSpc>
                          <a:spcPct val="100000"/>
                        </a:lnSpc>
                      </a:pPr>
                      <a:endParaRPr sz="600">
                        <a:latin typeface="Times New Roman"/>
                        <a:cs typeface="Times New Roman"/>
                      </a:endParaRPr>
                    </a:p>
                  </a:txBody>
                  <a:tcPr marL="0" marR="0" marT="0" marB="0">
                    <a:lnT w="19050">
                      <a:solidFill>
                        <a:srgbClr val="000000"/>
                      </a:solidFill>
                      <a:prstDash val="solid"/>
                    </a:lnT>
                    <a:lnB w="19050">
                      <a:solidFill>
                        <a:srgbClr val="00FFFF"/>
                      </a:solidFill>
                      <a:prstDash val="solid"/>
                    </a:lnB>
                  </a:tcPr>
                </a:tc>
                <a:tc>
                  <a:txBody>
                    <a:bodyPr/>
                    <a:lstStyle/>
                    <a:p>
                      <a:pPr>
                        <a:lnSpc>
                          <a:spcPct val="100000"/>
                        </a:lnSpc>
                      </a:pPr>
                      <a:endParaRPr sz="600">
                        <a:latin typeface="Times New Roman"/>
                        <a:cs typeface="Times New Roman"/>
                      </a:endParaRPr>
                    </a:p>
                  </a:txBody>
                  <a:tcPr marL="0" marR="0" marT="0" marB="0">
                    <a:lnT w="19050">
                      <a:solidFill>
                        <a:srgbClr val="000000"/>
                      </a:solidFill>
                      <a:prstDash val="solid"/>
                    </a:lnT>
                    <a:lnB w="19050">
                      <a:solidFill>
                        <a:srgbClr val="00FFFF"/>
                      </a:solidFill>
                      <a:prstDash val="solid"/>
                    </a:lnB>
                  </a:tcPr>
                </a:tc>
                <a:tc>
                  <a:txBody>
                    <a:bodyPr/>
                    <a:lstStyle/>
                    <a:p>
                      <a:pPr>
                        <a:lnSpc>
                          <a:spcPct val="100000"/>
                        </a:lnSpc>
                      </a:pPr>
                      <a:endParaRPr sz="600">
                        <a:latin typeface="Times New Roman"/>
                        <a:cs typeface="Times New Roman"/>
                      </a:endParaRPr>
                    </a:p>
                  </a:txBody>
                  <a:tcPr marL="0" marR="0" marT="0" marB="0">
                    <a:lnB w="12700">
                      <a:solidFill>
                        <a:srgbClr val="00FFFF"/>
                      </a:solidFill>
                      <a:prstDash val="solid"/>
                    </a:lnB>
                  </a:tcPr>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gridSpan="2">
                  <a:txBody>
                    <a:bodyPr/>
                    <a:lstStyle/>
                    <a:p>
                      <a:pPr marR="12065">
                        <a:lnSpc>
                          <a:spcPct val="100000"/>
                        </a:lnSpc>
                      </a:pPr>
                      <a:endParaRPr sz="600">
                        <a:latin typeface="Times New Roman"/>
                        <a:cs typeface="Times New Roman"/>
                      </a:endParaRPr>
                    </a:p>
                  </a:txBody>
                  <a:tcPr marL="0" marR="0" marT="0" marB="0">
                    <a:lnR w="12700">
                      <a:solidFill>
                        <a:srgbClr val="000000"/>
                      </a:solidFill>
                      <a:prstDash val="solid"/>
                    </a:lnR>
                  </a:tcPr>
                </a:tc>
                <a:tc hMerge="1">
                  <a:txBody>
                    <a:bodyPr/>
                    <a:lstStyle/>
                    <a:p>
                      <a:endParaRPr/>
                    </a:p>
                  </a:txBody>
                  <a:tcPr marL="0" marR="0" marT="0" marB="0"/>
                </a:tc>
                <a:extLst>
                  <a:ext uri="{0D108BD9-81ED-4DB2-BD59-A6C34878D82A}">
                    <a16:rowId xmlns:a16="http://schemas.microsoft.com/office/drawing/2014/main" val="10004"/>
                  </a:ext>
                </a:extLst>
              </a:tr>
              <a:tr h="239395">
                <a:tc>
                  <a:txBody>
                    <a:bodyPr/>
                    <a:lstStyle/>
                    <a:p>
                      <a:pPr marL="44450">
                        <a:lnSpc>
                          <a:spcPct val="100000"/>
                        </a:lnSpc>
                        <a:spcBef>
                          <a:spcPts val="409"/>
                        </a:spcBef>
                      </a:pPr>
                      <a:r>
                        <a:rPr sz="950" spc="-25" dirty="0">
                          <a:solidFill>
                            <a:srgbClr val="00FFFF"/>
                          </a:solidFill>
                          <a:latin typeface="Times New Roman"/>
                          <a:cs typeface="Times New Roman"/>
                        </a:rPr>
                        <a:t>I</a:t>
                      </a:r>
                      <a:r>
                        <a:rPr sz="1050" spc="-37" baseline="-23809" dirty="0">
                          <a:solidFill>
                            <a:srgbClr val="00FFFF"/>
                          </a:solidFill>
                          <a:latin typeface="Times New Roman"/>
                          <a:cs typeface="Times New Roman"/>
                        </a:rPr>
                        <a:t>3</a:t>
                      </a:r>
                      <a:endParaRPr sz="1050" baseline="-23809">
                        <a:latin typeface="Times New Roman"/>
                        <a:cs typeface="Times New Roman"/>
                      </a:endParaRPr>
                    </a:p>
                  </a:txBody>
                  <a:tcPr marL="0" marR="0" marT="52069"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lnR w="19050">
                      <a:solidFill>
                        <a:srgbClr val="00FFFF"/>
                      </a:solidFill>
                      <a:prstDash val="solid"/>
                    </a:lnR>
                  </a:tcPr>
                </a:tc>
                <a:tc>
                  <a:txBody>
                    <a:bodyPr/>
                    <a:lstStyle/>
                    <a:p>
                      <a:pPr marL="20955" algn="ctr">
                        <a:lnSpc>
                          <a:spcPct val="100000"/>
                        </a:lnSpc>
                        <a:spcBef>
                          <a:spcPts val="200"/>
                        </a:spcBef>
                      </a:pPr>
                      <a:r>
                        <a:rPr sz="950" spc="-25" dirty="0">
                          <a:solidFill>
                            <a:srgbClr val="00FFFF"/>
                          </a:solidFill>
                          <a:latin typeface="Times New Roman"/>
                          <a:cs typeface="Times New Roman"/>
                        </a:rPr>
                        <a:t>F</a:t>
                      </a:r>
                      <a:r>
                        <a:rPr sz="1050" spc="-37" baseline="-15873" dirty="0">
                          <a:solidFill>
                            <a:srgbClr val="00FFFF"/>
                          </a:solidFill>
                          <a:latin typeface="Times New Roman"/>
                          <a:cs typeface="Times New Roman"/>
                        </a:rPr>
                        <a:t>3</a:t>
                      </a:r>
                      <a:endParaRPr sz="1050" baseline="-15873">
                        <a:latin typeface="Times New Roman"/>
                        <a:cs typeface="Times New Roman"/>
                      </a:endParaRPr>
                    </a:p>
                  </a:txBody>
                  <a:tcPr marL="0" marR="0" marT="2540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6985" algn="ctr">
                        <a:lnSpc>
                          <a:spcPct val="100000"/>
                        </a:lnSpc>
                        <a:spcBef>
                          <a:spcPts val="200"/>
                        </a:spcBef>
                      </a:pPr>
                      <a:r>
                        <a:rPr sz="950" spc="-25" dirty="0">
                          <a:solidFill>
                            <a:srgbClr val="00FFFF"/>
                          </a:solidFill>
                          <a:latin typeface="Times New Roman"/>
                          <a:cs typeface="Times New Roman"/>
                        </a:rPr>
                        <a:t>D</a:t>
                      </a:r>
                      <a:r>
                        <a:rPr sz="1050" spc="-37" baseline="-15873" dirty="0">
                          <a:solidFill>
                            <a:srgbClr val="00FFFF"/>
                          </a:solidFill>
                          <a:latin typeface="Times New Roman"/>
                          <a:cs typeface="Times New Roman"/>
                        </a:rPr>
                        <a:t>3</a:t>
                      </a:r>
                      <a:endParaRPr sz="1050" baseline="-15873">
                        <a:latin typeface="Times New Roman"/>
                        <a:cs typeface="Times New Roman"/>
                      </a:endParaRPr>
                    </a:p>
                  </a:txBody>
                  <a:tcPr marL="0" marR="0" marT="2540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19685" algn="ctr">
                        <a:lnSpc>
                          <a:spcPct val="100000"/>
                        </a:lnSpc>
                        <a:spcBef>
                          <a:spcPts val="200"/>
                        </a:spcBef>
                      </a:pPr>
                      <a:r>
                        <a:rPr sz="950" spc="-50" dirty="0">
                          <a:solidFill>
                            <a:srgbClr val="00FFFF"/>
                          </a:solidFill>
                          <a:latin typeface="Times New Roman"/>
                          <a:cs typeface="Times New Roman"/>
                        </a:rPr>
                        <a:t>X</a:t>
                      </a:r>
                      <a:endParaRPr sz="950">
                        <a:latin typeface="Times New Roman"/>
                        <a:cs typeface="Times New Roman"/>
                      </a:endParaRPr>
                    </a:p>
                  </a:txBody>
                  <a:tcPr marL="0" marR="0" marT="25400" marB="0">
                    <a:lnL w="1905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nSpc>
                          <a:spcPct val="100000"/>
                        </a:lnSpc>
                      </a:pPr>
                      <a:endParaRPr sz="1100">
                        <a:latin typeface="Times New Roman"/>
                        <a:cs typeface="Times New Roman"/>
                      </a:endParaRPr>
                    </a:p>
                  </a:txBody>
                  <a:tcPr marL="0" marR="0" marT="0" marB="0">
                    <a:lnL w="12700">
                      <a:solidFill>
                        <a:srgbClr val="00FFFF"/>
                      </a:solidFill>
                      <a:prstDash val="solid"/>
                    </a:lnL>
                  </a:tcPr>
                </a:tc>
                <a:tc>
                  <a:txBody>
                    <a:bodyPr/>
                    <a:lstStyle/>
                    <a:p>
                      <a:pPr>
                        <a:lnSpc>
                          <a:spcPct val="100000"/>
                        </a:lnSpc>
                      </a:pPr>
                      <a:endParaRPr sz="1100">
                        <a:latin typeface="Times New Roman"/>
                        <a:cs typeface="Times New Roman"/>
                      </a:endParaRPr>
                    </a:p>
                  </a:txBody>
                  <a:tcPr marL="0" marR="0" marT="0" marB="0"/>
                </a:tc>
                <a:tc gridSpan="2">
                  <a:txBody>
                    <a:bodyPr/>
                    <a:lstStyle/>
                    <a:p>
                      <a:pPr marR="12065">
                        <a:lnSpc>
                          <a:spcPct val="100000"/>
                        </a:lnSpc>
                      </a:pPr>
                      <a:endParaRPr sz="1100">
                        <a:latin typeface="Times New Roman"/>
                        <a:cs typeface="Times New Roman"/>
                      </a:endParaRPr>
                    </a:p>
                  </a:txBody>
                  <a:tcPr marL="0" marR="0" marT="0" marB="0">
                    <a:lnR w="12700">
                      <a:solidFill>
                        <a:srgbClr val="000000"/>
                      </a:solidFill>
                      <a:prstDash val="solid"/>
                    </a:lnR>
                  </a:tcPr>
                </a:tc>
                <a:tc hMerge="1">
                  <a:txBody>
                    <a:bodyPr/>
                    <a:lstStyle/>
                    <a:p>
                      <a:endParaRPr/>
                    </a:p>
                  </a:txBody>
                  <a:tcPr marL="0" marR="0" marT="0" marB="0"/>
                </a:tc>
                <a:extLst>
                  <a:ext uri="{0D108BD9-81ED-4DB2-BD59-A6C34878D82A}">
                    <a16:rowId xmlns:a16="http://schemas.microsoft.com/office/drawing/2014/main" val="10005"/>
                  </a:ext>
                </a:extLst>
              </a:tr>
              <a:tr h="119380">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lnT w="19050">
                      <a:solidFill>
                        <a:srgbClr val="00FFFF"/>
                      </a:solidFill>
                      <a:prstDash val="solid"/>
                    </a:lnT>
                  </a:tcPr>
                </a:tc>
                <a:tc>
                  <a:txBody>
                    <a:bodyPr/>
                    <a:lstStyle/>
                    <a:p>
                      <a:pPr>
                        <a:lnSpc>
                          <a:spcPct val="100000"/>
                        </a:lnSpc>
                      </a:pPr>
                      <a:endParaRPr sz="600">
                        <a:latin typeface="Times New Roman"/>
                        <a:cs typeface="Times New Roman"/>
                      </a:endParaRPr>
                    </a:p>
                  </a:txBody>
                  <a:tcPr marL="0" marR="0" marT="0" marB="0">
                    <a:lnT w="19050">
                      <a:solidFill>
                        <a:srgbClr val="00FFFF"/>
                      </a:solidFill>
                      <a:prstDash val="solid"/>
                    </a:lnT>
                    <a:lnB w="19050">
                      <a:solidFill>
                        <a:srgbClr val="00FFFF"/>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FFFF"/>
                      </a:solidFill>
                      <a:prstDash val="solid"/>
                    </a:lnT>
                    <a:lnB w="12700">
                      <a:solidFill>
                        <a:srgbClr val="00FFFF"/>
                      </a:solidFill>
                      <a:prstDash val="solid"/>
                    </a:lnB>
                  </a:tcPr>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gridSpan="2">
                  <a:txBody>
                    <a:bodyPr/>
                    <a:lstStyle/>
                    <a:p>
                      <a:pPr marR="12065">
                        <a:lnSpc>
                          <a:spcPct val="100000"/>
                        </a:lnSpc>
                      </a:pPr>
                      <a:endParaRPr sz="6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238760">
                <a:tc>
                  <a:txBody>
                    <a:bodyPr/>
                    <a:lstStyle/>
                    <a:p>
                      <a:pPr marL="44450">
                        <a:lnSpc>
                          <a:spcPct val="100000"/>
                        </a:lnSpc>
                        <a:spcBef>
                          <a:spcPts val="300"/>
                        </a:spcBef>
                      </a:pPr>
                      <a:r>
                        <a:rPr sz="950" spc="-25" dirty="0">
                          <a:solidFill>
                            <a:srgbClr val="00FFFF"/>
                          </a:solidFill>
                          <a:latin typeface="Times New Roman"/>
                          <a:cs typeface="Times New Roman"/>
                        </a:rPr>
                        <a:t>I</a:t>
                      </a:r>
                      <a:r>
                        <a:rPr sz="1050" spc="-37" baseline="-15873" dirty="0">
                          <a:solidFill>
                            <a:srgbClr val="00FFFF"/>
                          </a:solidFill>
                          <a:latin typeface="Times New Roman"/>
                          <a:cs typeface="Times New Roman"/>
                        </a:rPr>
                        <a:t>4</a:t>
                      </a:r>
                      <a:endParaRPr sz="1050" baseline="-15873">
                        <a:latin typeface="Times New Roman"/>
                        <a:cs typeface="Times New Roman"/>
                      </a:endParaRPr>
                    </a:p>
                  </a:txBody>
                  <a:tcPr marL="0" marR="0" marT="3810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lnR w="19050">
                      <a:solidFill>
                        <a:srgbClr val="00FFFF"/>
                      </a:solidFill>
                      <a:prstDash val="solid"/>
                    </a:lnR>
                  </a:tcPr>
                </a:tc>
                <a:tc>
                  <a:txBody>
                    <a:bodyPr/>
                    <a:lstStyle/>
                    <a:p>
                      <a:pPr marL="20955" algn="ctr">
                        <a:lnSpc>
                          <a:spcPct val="100000"/>
                        </a:lnSpc>
                        <a:spcBef>
                          <a:spcPts val="200"/>
                        </a:spcBef>
                      </a:pPr>
                      <a:r>
                        <a:rPr sz="950" spc="-25" dirty="0">
                          <a:solidFill>
                            <a:srgbClr val="00FFFF"/>
                          </a:solidFill>
                          <a:latin typeface="Times New Roman"/>
                          <a:cs typeface="Times New Roman"/>
                        </a:rPr>
                        <a:t>F</a:t>
                      </a:r>
                      <a:r>
                        <a:rPr sz="1050" spc="-37" baseline="-15873" dirty="0">
                          <a:solidFill>
                            <a:srgbClr val="00FFFF"/>
                          </a:solidFill>
                          <a:latin typeface="Times New Roman"/>
                          <a:cs typeface="Times New Roman"/>
                        </a:rPr>
                        <a:t>4</a:t>
                      </a:r>
                      <a:endParaRPr sz="1050" baseline="-15873">
                        <a:latin typeface="Times New Roman"/>
                        <a:cs typeface="Times New Roman"/>
                      </a:endParaRPr>
                    </a:p>
                  </a:txBody>
                  <a:tcPr marL="0" marR="0" marT="25400" marB="0">
                    <a:lnL w="19050">
                      <a:solidFill>
                        <a:srgbClr val="00FFFF"/>
                      </a:solidFill>
                      <a:prstDash val="solid"/>
                    </a:lnL>
                    <a:lnR w="19050">
                      <a:solidFill>
                        <a:srgbClr val="00FFFF"/>
                      </a:solidFill>
                      <a:prstDash val="solid"/>
                    </a:lnR>
                    <a:lnT w="19050">
                      <a:solidFill>
                        <a:srgbClr val="00FFFF"/>
                      </a:solidFill>
                      <a:prstDash val="solid"/>
                    </a:lnT>
                    <a:lnB w="19050">
                      <a:solidFill>
                        <a:srgbClr val="00FFFF"/>
                      </a:solidFill>
                      <a:prstDash val="solid"/>
                    </a:lnB>
                  </a:tcPr>
                </a:tc>
                <a:tc>
                  <a:txBody>
                    <a:bodyPr/>
                    <a:lstStyle/>
                    <a:p>
                      <a:pPr marL="19685" algn="ctr">
                        <a:lnSpc>
                          <a:spcPct val="100000"/>
                        </a:lnSpc>
                        <a:spcBef>
                          <a:spcPts val="200"/>
                        </a:spcBef>
                      </a:pPr>
                      <a:r>
                        <a:rPr sz="950" spc="-50" dirty="0">
                          <a:solidFill>
                            <a:srgbClr val="00FFFF"/>
                          </a:solidFill>
                          <a:latin typeface="Times New Roman"/>
                          <a:cs typeface="Times New Roman"/>
                        </a:rPr>
                        <a:t>X</a:t>
                      </a:r>
                      <a:endParaRPr sz="950">
                        <a:latin typeface="Times New Roman"/>
                        <a:cs typeface="Times New Roman"/>
                      </a:endParaRPr>
                    </a:p>
                  </a:txBody>
                  <a:tcPr marL="0" marR="0" marT="25400" marB="0">
                    <a:lnL w="19050">
                      <a:solidFill>
                        <a:srgbClr val="00FFFF"/>
                      </a:solidFill>
                      <a:prstDash val="solid"/>
                    </a:lnL>
                    <a:lnR w="12700">
                      <a:solidFill>
                        <a:srgbClr val="00FFFF"/>
                      </a:solidFill>
                      <a:prstDash val="solid"/>
                    </a:lnR>
                    <a:lnT w="12700">
                      <a:solidFill>
                        <a:srgbClr val="00FFFF"/>
                      </a:solidFill>
                      <a:prstDash val="solid"/>
                    </a:lnT>
                    <a:lnB w="12700">
                      <a:solidFill>
                        <a:srgbClr val="00FFFF"/>
                      </a:solidFill>
                      <a:prstDash val="solid"/>
                    </a:lnB>
                  </a:tcPr>
                </a:tc>
                <a:tc>
                  <a:txBody>
                    <a:bodyPr/>
                    <a:lstStyle/>
                    <a:p>
                      <a:pPr>
                        <a:lnSpc>
                          <a:spcPct val="100000"/>
                        </a:lnSpc>
                      </a:pPr>
                      <a:endParaRPr sz="1100">
                        <a:latin typeface="Times New Roman"/>
                        <a:cs typeface="Times New Roman"/>
                      </a:endParaRPr>
                    </a:p>
                  </a:txBody>
                  <a:tcPr marL="0" marR="0" marT="0" marB="0">
                    <a:lnL w="12700">
                      <a:solidFill>
                        <a:srgbClr val="00FFFF"/>
                      </a:solidFill>
                      <a:prstDash val="solid"/>
                    </a:lnL>
                  </a:tcPr>
                </a:tc>
                <a:tc>
                  <a:txBody>
                    <a:bodyPr/>
                    <a:lstStyle/>
                    <a:p>
                      <a:pPr>
                        <a:lnSpc>
                          <a:spcPct val="100000"/>
                        </a:lnSpc>
                      </a:pPr>
                      <a:endParaRPr sz="1100">
                        <a:latin typeface="Times New Roman"/>
                        <a:cs typeface="Times New Roman"/>
                      </a:endParaRPr>
                    </a:p>
                  </a:txBody>
                  <a:tcPr marL="0" marR="0" marT="0" marB="0"/>
                </a:tc>
                <a:tc gridSpan="2">
                  <a:txBody>
                    <a:bodyPr/>
                    <a:lstStyle/>
                    <a:p>
                      <a:pPr marR="12065">
                        <a:lnSpc>
                          <a:spcPct val="100000"/>
                        </a:lnSpc>
                      </a:pPr>
                      <a:endParaRPr sz="11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18745">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lnT w="19050">
                      <a:solidFill>
                        <a:srgbClr val="00FFFF"/>
                      </a:solidFill>
                      <a:prstDash val="solid"/>
                    </a:lnT>
                  </a:tcPr>
                </a:tc>
                <a:tc>
                  <a:txBody>
                    <a:bodyPr/>
                    <a:lstStyle/>
                    <a:p>
                      <a:pPr>
                        <a:lnSpc>
                          <a:spcPct val="100000"/>
                        </a:lnSpc>
                      </a:pPr>
                      <a:endParaRPr sz="600">
                        <a:latin typeface="Times New Roman"/>
                        <a:cs typeface="Times New Roman"/>
                      </a:endParaRPr>
                    </a:p>
                  </a:txBody>
                  <a:tcPr marL="0" marR="0" marT="0" marB="0">
                    <a:lnT w="12700">
                      <a:solidFill>
                        <a:srgbClr val="00FFFF"/>
                      </a:solidFill>
                      <a:prstDash val="solid"/>
                    </a:lnT>
                    <a:lnB w="1905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B w="1905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B w="19050">
                      <a:solidFill>
                        <a:srgbClr val="000000"/>
                      </a:solidFill>
                      <a:prstDash val="solid"/>
                    </a:lnB>
                  </a:tcPr>
                </a:tc>
                <a:tc gridSpan="2">
                  <a:txBody>
                    <a:bodyPr/>
                    <a:lstStyle/>
                    <a:p>
                      <a:pPr marR="12065">
                        <a:lnSpc>
                          <a:spcPct val="100000"/>
                        </a:lnSpc>
                      </a:pPr>
                      <a:endParaRPr sz="6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238760">
                <a:tc>
                  <a:txBody>
                    <a:bodyPr/>
                    <a:lstStyle/>
                    <a:p>
                      <a:pPr marL="44450">
                        <a:lnSpc>
                          <a:spcPct val="100000"/>
                        </a:lnSpc>
                        <a:spcBef>
                          <a:spcPts val="310"/>
                        </a:spcBef>
                      </a:pPr>
                      <a:r>
                        <a:rPr sz="950" spc="-25" dirty="0">
                          <a:latin typeface="Times New Roman"/>
                          <a:cs typeface="Times New Roman"/>
                        </a:rPr>
                        <a:t>I</a:t>
                      </a:r>
                      <a:r>
                        <a:rPr sz="1050" i="1" spc="-37" baseline="-15873" dirty="0">
                          <a:latin typeface="Times New Roman"/>
                          <a:cs typeface="Times New Roman"/>
                        </a:rPr>
                        <a:t>k</a:t>
                      </a:r>
                      <a:endParaRPr sz="1050" baseline="-15873">
                        <a:latin typeface="Times New Roman"/>
                        <a:cs typeface="Times New Roman"/>
                      </a:endParaRPr>
                    </a:p>
                  </a:txBody>
                  <a:tcPr marL="0" marR="0" marT="3937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lnR w="19050">
                      <a:solidFill>
                        <a:srgbClr val="000000"/>
                      </a:solidFill>
                      <a:prstDash val="solid"/>
                    </a:lnR>
                  </a:tcPr>
                </a:tc>
                <a:tc>
                  <a:txBody>
                    <a:bodyPr/>
                    <a:lstStyle/>
                    <a:p>
                      <a:pPr marL="15240" algn="ctr">
                        <a:lnSpc>
                          <a:spcPct val="100000"/>
                        </a:lnSpc>
                        <a:spcBef>
                          <a:spcPts val="200"/>
                        </a:spcBef>
                      </a:pPr>
                      <a:r>
                        <a:rPr sz="950" spc="-25" dirty="0">
                          <a:latin typeface="Times New Roman"/>
                          <a:cs typeface="Times New Roman"/>
                        </a:rPr>
                        <a:t>F</a:t>
                      </a:r>
                      <a:r>
                        <a:rPr sz="1050" i="1" spc="-37" baseline="-15873" dirty="0">
                          <a:latin typeface="Times New Roman"/>
                          <a:cs typeface="Times New Roman"/>
                        </a:rPr>
                        <a:t>k</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3970" algn="ctr">
                        <a:lnSpc>
                          <a:spcPct val="100000"/>
                        </a:lnSpc>
                        <a:spcBef>
                          <a:spcPts val="200"/>
                        </a:spcBef>
                      </a:pPr>
                      <a:r>
                        <a:rPr sz="950" spc="-25" dirty="0">
                          <a:latin typeface="Times New Roman"/>
                          <a:cs typeface="Times New Roman"/>
                        </a:rPr>
                        <a:t>D</a:t>
                      </a:r>
                      <a:r>
                        <a:rPr sz="1050" i="1" spc="-37" baseline="-15873" dirty="0">
                          <a:latin typeface="Times New Roman"/>
                          <a:cs typeface="Times New Roman"/>
                        </a:rPr>
                        <a:t>k</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3970" algn="ctr">
                        <a:lnSpc>
                          <a:spcPct val="100000"/>
                        </a:lnSpc>
                        <a:spcBef>
                          <a:spcPts val="200"/>
                        </a:spcBef>
                      </a:pPr>
                      <a:r>
                        <a:rPr sz="950" spc="-25" dirty="0">
                          <a:latin typeface="Times New Roman"/>
                          <a:cs typeface="Times New Roman"/>
                        </a:rPr>
                        <a:t>E</a:t>
                      </a:r>
                      <a:r>
                        <a:rPr sz="1050" i="1" spc="-37" baseline="-15873" dirty="0">
                          <a:latin typeface="Times New Roman"/>
                          <a:cs typeface="Times New Roman"/>
                        </a:rPr>
                        <a:t>k</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5240" algn="ctr">
                        <a:lnSpc>
                          <a:spcPct val="100000"/>
                        </a:lnSpc>
                        <a:spcBef>
                          <a:spcPts val="200"/>
                        </a:spcBef>
                      </a:pPr>
                      <a:r>
                        <a:rPr sz="950" spc="-25" dirty="0">
                          <a:latin typeface="Times New Roman"/>
                          <a:cs typeface="Times New Roman"/>
                        </a:rPr>
                        <a:t>W</a:t>
                      </a:r>
                      <a:r>
                        <a:rPr sz="1050" i="1" spc="-37" baseline="-15873" dirty="0">
                          <a:latin typeface="Times New Roman"/>
                          <a:cs typeface="Times New Roman"/>
                        </a:rPr>
                        <a:t>k</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B w="19050">
                      <a:solidFill>
                        <a:srgbClr val="000000"/>
                      </a:solidFill>
                      <a:prstDash val="solid"/>
                    </a:lnB>
                  </a:tcPr>
                </a:tc>
                <a:tc>
                  <a:txBody>
                    <a:bodyPr/>
                    <a:lstStyle/>
                    <a:p>
                      <a:pPr marR="12065">
                        <a:lnSpc>
                          <a:spcPct val="100000"/>
                        </a:lnSpc>
                      </a:pPr>
                      <a:endParaRPr sz="1100">
                        <a:latin typeface="Times New Roman"/>
                        <a:cs typeface="Times New Roman"/>
                      </a:endParaRPr>
                    </a:p>
                  </a:txBody>
                  <a:tcPr marL="0" marR="0" marT="0" marB="0">
                    <a:lnL w="19050">
                      <a:solidFill>
                        <a:srgbClr val="000000"/>
                      </a:solidFill>
                      <a:prstDash val="solid"/>
                    </a:lnL>
                  </a:tcPr>
                </a:tc>
                <a:extLst>
                  <a:ext uri="{0D108BD9-81ED-4DB2-BD59-A6C34878D82A}">
                    <a16:rowId xmlns:a16="http://schemas.microsoft.com/office/drawing/2014/main" val="10009"/>
                  </a:ext>
                </a:extLst>
              </a:tr>
              <a:tr h="118745">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lnT w="19050">
                      <a:solidFill>
                        <a:srgbClr val="000000"/>
                      </a:solidFill>
                      <a:prstDash val="solid"/>
                    </a:lnT>
                  </a:tcPr>
                </a:tc>
                <a:tc>
                  <a:txBody>
                    <a:bodyPr/>
                    <a:lstStyle/>
                    <a:p>
                      <a:pPr>
                        <a:lnSpc>
                          <a:spcPct val="100000"/>
                        </a:lnSpc>
                      </a:pPr>
                      <a:endParaRPr sz="600">
                        <a:latin typeface="Times New Roman"/>
                        <a:cs typeface="Times New Roman"/>
                      </a:endParaRPr>
                    </a:p>
                  </a:txBody>
                  <a:tcPr marL="0" marR="0" marT="0" marB="0">
                    <a:lnT w="19050">
                      <a:solidFill>
                        <a:srgbClr val="000000"/>
                      </a:solidFill>
                      <a:prstDash val="solid"/>
                    </a:lnT>
                    <a:lnB w="1905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9050">
                      <a:solidFill>
                        <a:srgbClr val="000000"/>
                      </a:solidFill>
                      <a:prstDash val="solid"/>
                    </a:lnT>
                    <a:lnB w="19050">
                      <a:solidFill>
                        <a:srgbClr val="000000"/>
                      </a:solidFill>
                      <a:prstDash val="solid"/>
                    </a:lnB>
                  </a:tcPr>
                </a:tc>
                <a:tc gridSpan="2">
                  <a:txBody>
                    <a:bodyPr/>
                    <a:lstStyle/>
                    <a:p>
                      <a:pPr marR="12065">
                        <a:lnSpc>
                          <a:spcPct val="100000"/>
                        </a:lnSpc>
                      </a:pPr>
                      <a:endParaRPr sz="600">
                        <a:latin typeface="Times New Roman"/>
                        <a:cs typeface="Times New Roman"/>
                      </a:endParaRPr>
                    </a:p>
                  </a:txBody>
                  <a:tcPr marL="0" marR="0" marT="0" marB="0">
                    <a:lnT w="19050" cap="flat" cmpd="sng" algn="ctr">
                      <a:solidFill>
                        <a:srgbClr val="000000"/>
                      </a:solidFill>
                      <a:prstDash val="solid"/>
                      <a:round/>
                      <a:headEnd type="none" w="med" len="med"/>
                      <a:tailEnd type="none" w="med" len="med"/>
                    </a:lnT>
                  </a:tcPr>
                </a:tc>
                <a:tc hMerge="1">
                  <a:txBody>
                    <a:bodyPr/>
                    <a:lstStyle/>
                    <a:p>
                      <a:endParaRPr/>
                    </a:p>
                  </a:txBody>
                  <a:tcPr marL="0" marR="0" marT="0" marB="0"/>
                </a:tc>
                <a:extLst>
                  <a:ext uri="{0D108BD9-81ED-4DB2-BD59-A6C34878D82A}">
                    <a16:rowId xmlns:a16="http://schemas.microsoft.com/office/drawing/2014/main" val="10010"/>
                  </a:ext>
                </a:extLst>
              </a:tr>
              <a:tr h="238760">
                <a:tc>
                  <a:txBody>
                    <a:bodyPr/>
                    <a:lstStyle/>
                    <a:p>
                      <a:pPr marL="44450">
                        <a:lnSpc>
                          <a:spcPct val="100000"/>
                        </a:lnSpc>
                        <a:spcBef>
                          <a:spcPts val="520"/>
                        </a:spcBef>
                      </a:pPr>
                      <a:r>
                        <a:rPr sz="1425" spc="-30" baseline="11695" dirty="0">
                          <a:latin typeface="Times New Roman"/>
                          <a:cs typeface="Times New Roman"/>
                        </a:rPr>
                        <a:t>I</a:t>
                      </a:r>
                      <a:r>
                        <a:rPr sz="700" i="1" spc="-20" dirty="0">
                          <a:latin typeface="Times New Roman"/>
                          <a:cs typeface="Times New Roman"/>
                        </a:rPr>
                        <a:t>k+</a:t>
                      </a:r>
                      <a:r>
                        <a:rPr sz="700" spc="-20" dirty="0">
                          <a:latin typeface="Times New Roman"/>
                          <a:cs typeface="Times New Roman"/>
                        </a:rPr>
                        <a:t>1</a:t>
                      </a:r>
                      <a:endParaRPr sz="700">
                        <a:latin typeface="Times New Roman"/>
                        <a:cs typeface="Times New Roman"/>
                      </a:endParaRPr>
                    </a:p>
                  </a:txBody>
                  <a:tcPr marL="0" marR="0" marT="6604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lnR w="19050">
                      <a:solidFill>
                        <a:srgbClr val="000000"/>
                      </a:solidFill>
                      <a:prstDash val="solid"/>
                    </a:lnR>
                  </a:tcPr>
                </a:tc>
                <a:tc>
                  <a:txBody>
                    <a:bodyPr/>
                    <a:lstStyle/>
                    <a:p>
                      <a:pPr marL="19685" algn="ctr">
                        <a:lnSpc>
                          <a:spcPct val="100000"/>
                        </a:lnSpc>
                        <a:spcBef>
                          <a:spcPts val="409"/>
                        </a:spcBef>
                      </a:pPr>
                      <a:r>
                        <a:rPr sz="1425" spc="-30" baseline="11695" dirty="0">
                          <a:latin typeface="Times New Roman"/>
                          <a:cs typeface="Times New Roman"/>
                        </a:rPr>
                        <a:t>F</a:t>
                      </a:r>
                      <a:r>
                        <a:rPr sz="700" i="1" spc="-20" dirty="0">
                          <a:latin typeface="Times New Roman"/>
                          <a:cs typeface="Times New Roman"/>
                        </a:rPr>
                        <a:t>k+</a:t>
                      </a:r>
                      <a:r>
                        <a:rPr sz="700" spc="-20" dirty="0">
                          <a:latin typeface="Times New Roman"/>
                          <a:cs typeface="Times New Roman"/>
                        </a:rPr>
                        <a:t>1</a:t>
                      </a:r>
                      <a:endParaRPr sz="700">
                        <a:latin typeface="Times New Roman"/>
                        <a:cs typeface="Times New Roman"/>
                      </a:endParaRPr>
                    </a:p>
                  </a:txBody>
                  <a:tcPr marL="0" marR="0" marT="5206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5715" algn="ctr">
                        <a:lnSpc>
                          <a:spcPct val="100000"/>
                        </a:lnSpc>
                        <a:spcBef>
                          <a:spcPts val="409"/>
                        </a:spcBef>
                      </a:pPr>
                      <a:r>
                        <a:rPr sz="1425" spc="-30" baseline="11695" dirty="0">
                          <a:latin typeface="Times New Roman"/>
                          <a:cs typeface="Times New Roman"/>
                        </a:rPr>
                        <a:t>D</a:t>
                      </a:r>
                      <a:r>
                        <a:rPr sz="700" i="1" spc="-20" dirty="0">
                          <a:latin typeface="Times New Roman"/>
                          <a:cs typeface="Times New Roman"/>
                        </a:rPr>
                        <a:t>k+</a:t>
                      </a:r>
                      <a:r>
                        <a:rPr sz="700" spc="-20" dirty="0">
                          <a:latin typeface="Times New Roman"/>
                          <a:cs typeface="Times New Roman"/>
                        </a:rPr>
                        <a:t>1</a:t>
                      </a:r>
                      <a:endParaRPr sz="700">
                        <a:latin typeface="Times New Roman"/>
                        <a:cs typeface="Times New Roman"/>
                      </a:endParaRPr>
                    </a:p>
                  </a:txBody>
                  <a:tcPr marL="0" marR="0" marT="5206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985" algn="ctr">
                        <a:lnSpc>
                          <a:spcPct val="100000"/>
                        </a:lnSpc>
                        <a:spcBef>
                          <a:spcPts val="409"/>
                        </a:spcBef>
                      </a:pPr>
                      <a:r>
                        <a:rPr sz="1425" spc="-30" baseline="11695" dirty="0">
                          <a:latin typeface="Times New Roman"/>
                          <a:cs typeface="Times New Roman"/>
                        </a:rPr>
                        <a:t>E</a:t>
                      </a:r>
                      <a:r>
                        <a:rPr sz="700" i="1" spc="-20" dirty="0">
                          <a:latin typeface="Times New Roman"/>
                          <a:cs typeface="Times New Roman"/>
                        </a:rPr>
                        <a:t>k+</a:t>
                      </a:r>
                      <a:r>
                        <a:rPr sz="700" spc="-20" dirty="0">
                          <a:latin typeface="Times New Roman"/>
                          <a:cs typeface="Times New Roman"/>
                        </a:rPr>
                        <a:t>1</a:t>
                      </a:r>
                      <a:endParaRPr sz="700">
                        <a:latin typeface="Times New Roman"/>
                        <a:cs typeface="Times New Roman"/>
                      </a:endParaRPr>
                    </a:p>
                  </a:txBody>
                  <a:tcPr marL="0" marR="0" marT="52069" marB="0">
                    <a:lnL w="19050">
                      <a:solidFill>
                        <a:srgbClr val="000000"/>
                      </a:solidFill>
                      <a:prstDash val="solid"/>
                    </a:lnL>
                    <a:lnR w="19050">
                      <a:solidFill>
                        <a:srgbClr val="000000"/>
                      </a:solidFill>
                      <a:prstDash val="solid"/>
                    </a:lnR>
                    <a:lnB w="19050">
                      <a:solidFill>
                        <a:srgbClr val="000000"/>
                      </a:solidFill>
                      <a:prstDash val="solid"/>
                    </a:lnB>
                  </a:tcPr>
                </a:tc>
                <a:tc>
                  <a:txBody>
                    <a:bodyPr/>
                    <a:lstStyle/>
                    <a:p>
                      <a:pPr marR="12065">
                        <a:lnSpc>
                          <a:spcPct val="100000"/>
                        </a:lnSpc>
                      </a:pPr>
                      <a:endParaRPr sz="1100">
                        <a:latin typeface="Times New Roman"/>
                        <a:cs typeface="Times New Roman"/>
                      </a:endParaRPr>
                    </a:p>
                  </a:txBody>
                  <a:tcPr marL="0" marR="0" marT="0" marB="0">
                    <a:lnL w="19050">
                      <a:solidFill>
                        <a:srgbClr val="000000"/>
                      </a:solidFill>
                      <a:prstDash val="solid"/>
                    </a:lnL>
                  </a:tcPr>
                </a:tc>
                <a:extLst>
                  <a:ext uri="{0D108BD9-81ED-4DB2-BD59-A6C34878D82A}">
                    <a16:rowId xmlns:a16="http://schemas.microsoft.com/office/drawing/2014/main" val="10011"/>
                  </a:ext>
                </a:extLst>
              </a:tr>
            </a:tbl>
          </a:graphicData>
        </a:graphic>
      </p:graphicFrame>
      <p:pic>
        <p:nvPicPr>
          <p:cNvPr id="3" name="object 3"/>
          <p:cNvPicPr/>
          <p:nvPr/>
        </p:nvPicPr>
        <p:blipFill>
          <a:blip r:embed="rId2" cstate="print"/>
          <a:stretch>
            <a:fillRect/>
          </a:stretch>
        </p:blipFill>
        <p:spPr>
          <a:xfrm>
            <a:off x="9677400" y="152400"/>
            <a:ext cx="110490" cy="110490"/>
          </a:xfrm>
          <a:prstGeom prst="rect">
            <a:avLst/>
          </a:prstGeom>
        </p:spPr>
      </p:pic>
      <p:pic>
        <p:nvPicPr>
          <p:cNvPr id="4" name="object 4"/>
          <p:cNvPicPr/>
          <p:nvPr/>
        </p:nvPicPr>
        <p:blipFill>
          <a:blip r:embed="rId3" cstate="print"/>
          <a:stretch>
            <a:fillRect/>
          </a:stretch>
        </p:blipFill>
        <p:spPr>
          <a:xfrm>
            <a:off x="9846309" y="152400"/>
            <a:ext cx="110490" cy="110490"/>
          </a:xfrm>
          <a:prstGeom prst="rect">
            <a:avLst/>
          </a:prstGeom>
        </p:spPr>
      </p:pic>
      <p:pic>
        <p:nvPicPr>
          <p:cNvPr id="5" name="object 5"/>
          <p:cNvPicPr/>
          <p:nvPr/>
        </p:nvPicPr>
        <p:blipFill>
          <a:blip r:embed="rId2" cstate="print"/>
          <a:stretch>
            <a:fillRect/>
          </a:stretch>
        </p:blipFill>
        <p:spPr>
          <a:xfrm>
            <a:off x="10013950" y="152400"/>
            <a:ext cx="110490" cy="110490"/>
          </a:xfrm>
          <a:prstGeom prst="rect">
            <a:avLst/>
          </a:prstGeom>
        </p:spPr>
      </p:pic>
      <p:pic>
        <p:nvPicPr>
          <p:cNvPr id="6" name="object 6"/>
          <p:cNvPicPr/>
          <p:nvPr/>
        </p:nvPicPr>
        <p:blipFill>
          <a:blip r:embed="rId4" cstate="print"/>
          <a:stretch>
            <a:fillRect/>
          </a:stretch>
        </p:blipFill>
        <p:spPr>
          <a:xfrm>
            <a:off x="9677400" y="321309"/>
            <a:ext cx="110490" cy="110490"/>
          </a:xfrm>
          <a:prstGeom prst="rect">
            <a:avLst/>
          </a:prstGeom>
        </p:spPr>
      </p:pic>
      <p:pic>
        <p:nvPicPr>
          <p:cNvPr id="7" name="object 7"/>
          <p:cNvPicPr/>
          <p:nvPr/>
        </p:nvPicPr>
        <p:blipFill>
          <a:blip r:embed="rId5" cstate="print"/>
          <a:stretch>
            <a:fillRect/>
          </a:stretch>
        </p:blipFill>
        <p:spPr>
          <a:xfrm>
            <a:off x="9846309" y="321309"/>
            <a:ext cx="110490" cy="110490"/>
          </a:xfrm>
          <a:prstGeom prst="rect">
            <a:avLst/>
          </a:prstGeom>
        </p:spPr>
      </p:pic>
      <p:pic>
        <p:nvPicPr>
          <p:cNvPr id="8" name="object 8"/>
          <p:cNvPicPr/>
          <p:nvPr/>
        </p:nvPicPr>
        <p:blipFill>
          <a:blip r:embed="rId6" cstate="print"/>
          <a:stretch>
            <a:fillRect/>
          </a:stretch>
        </p:blipFill>
        <p:spPr>
          <a:xfrm>
            <a:off x="10180320" y="321309"/>
            <a:ext cx="110489" cy="110490"/>
          </a:xfrm>
          <a:prstGeom prst="rect">
            <a:avLst/>
          </a:prstGeom>
        </p:spPr>
      </p:pic>
      <p:pic>
        <p:nvPicPr>
          <p:cNvPr id="9" name="object 9"/>
          <p:cNvPicPr/>
          <p:nvPr/>
        </p:nvPicPr>
        <p:blipFill>
          <a:blip r:embed="rId4" cstate="print"/>
          <a:stretch>
            <a:fillRect/>
          </a:stretch>
        </p:blipFill>
        <p:spPr>
          <a:xfrm>
            <a:off x="10013950" y="321309"/>
            <a:ext cx="110490" cy="110490"/>
          </a:xfrm>
          <a:prstGeom prst="rect">
            <a:avLst/>
          </a:prstGeom>
        </p:spPr>
      </p:pic>
      <p:pic>
        <p:nvPicPr>
          <p:cNvPr id="10" name="object 10"/>
          <p:cNvPicPr/>
          <p:nvPr/>
        </p:nvPicPr>
        <p:blipFill>
          <a:blip r:embed="rId2" cstate="print"/>
          <a:stretch>
            <a:fillRect/>
          </a:stretch>
        </p:blipFill>
        <p:spPr>
          <a:xfrm>
            <a:off x="9677400" y="488951"/>
            <a:ext cx="110490" cy="110489"/>
          </a:xfrm>
          <a:prstGeom prst="rect">
            <a:avLst/>
          </a:prstGeom>
        </p:spPr>
      </p:pic>
      <p:pic>
        <p:nvPicPr>
          <p:cNvPr id="11" name="object 11"/>
          <p:cNvPicPr/>
          <p:nvPr/>
        </p:nvPicPr>
        <p:blipFill>
          <a:blip r:embed="rId3" cstate="print"/>
          <a:stretch>
            <a:fillRect/>
          </a:stretch>
        </p:blipFill>
        <p:spPr>
          <a:xfrm>
            <a:off x="9846309" y="488951"/>
            <a:ext cx="110490" cy="110489"/>
          </a:xfrm>
          <a:prstGeom prst="rect">
            <a:avLst/>
          </a:prstGeom>
        </p:spPr>
      </p:pic>
      <p:pic>
        <p:nvPicPr>
          <p:cNvPr id="12" name="object 12"/>
          <p:cNvPicPr/>
          <p:nvPr/>
        </p:nvPicPr>
        <p:blipFill>
          <a:blip r:embed="rId7" cstate="print"/>
          <a:stretch>
            <a:fillRect/>
          </a:stretch>
        </p:blipFill>
        <p:spPr>
          <a:xfrm>
            <a:off x="10013950" y="488951"/>
            <a:ext cx="110490" cy="110489"/>
          </a:xfrm>
          <a:prstGeom prst="rect">
            <a:avLst/>
          </a:prstGeom>
        </p:spPr>
      </p:pic>
      <p:pic>
        <p:nvPicPr>
          <p:cNvPr id="13" name="object 13"/>
          <p:cNvPicPr/>
          <p:nvPr/>
        </p:nvPicPr>
        <p:blipFill>
          <a:blip r:embed="rId8" cstate="print"/>
          <a:stretch>
            <a:fillRect/>
          </a:stretch>
        </p:blipFill>
        <p:spPr>
          <a:xfrm>
            <a:off x="10180320" y="488951"/>
            <a:ext cx="110489" cy="110489"/>
          </a:xfrm>
          <a:prstGeom prst="rect">
            <a:avLst/>
          </a:prstGeom>
        </p:spPr>
      </p:pic>
      <p:pic>
        <p:nvPicPr>
          <p:cNvPr id="14" name="object 14"/>
          <p:cNvPicPr/>
          <p:nvPr/>
        </p:nvPicPr>
        <p:blipFill>
          <a:blip r:embed="rId9" cstate="print"/>
          <a:stretch>
            <a:fillRect/>
          </a:stretch>
        </p:blipFill>
        <p:spPr>
          <a:xfrm>
            <a:off x="10349230" y="488951"/>
            <a:ext cx="110490" cy="110489"/>
          </a:xfrm>
          <a:prstGeom prst="rect">
            <a:avLst/>
          </a:prstGeom>
        </p:spPr>
      </p:pic>
      <p:pic>
        <p:nvPicPr>
          <p:cNvPr id="15" name="object 15"/>
          <p:cNvPicPr/>
          <p:nvPr/>
        </p:nvPicPr>
        <p:blipFill>
          <a:blip r:embed="rId10" cstate="print"/>
          <a:stretch>
            <a:fillRect/>
          </a:stretch>
        </p:blipFill>
        <p:spPr>
          <a:xfrm>
            <a:off x="9677400" y="655320"/>
            <a:ext cx="110490" cy="110489"/>
          </a:xfrm>
          <a:prstGeom prst="rect">
            <a:avLst/>
          </a:prstGeom>
        </p:spPr>
      </p:pic>
      <p:pic>
        <p:nvPicPr>
          <p:cNvPr id="16" name="object 16"/>
          <p:cNvPicPr/>
          <p:nvPr/>
        </p:nvPicPr>
        <p:blipFill>
          <a:blip r:embed="rId11" cstate="print"/>
          <a:stretch>
            <a:fillRect/>
          </a:stretch>
        </p:blipFill>
        <p:spPr>
          <a:xfrm>
            <a:off x="9846309" y="655320"/>
            <a:ext cx="110490" cy="110489"/>
          </a:xfrm>
          <a:prstGeom prst="rect">
            <a:avLst/>
          </a:prstGeom>
        </p:spPr>
      </p:pic>
      <p:pic>
        <p:nvPicPr>
          <p:cNvPr id="17" name="object 17"/>
          <p:cNvPicPr/>
          <p:nvPr/>
        </p:nvPicPr>
        <p:blipFill>
          <a:blip r:embed="rId12" cstate="print"/>
          <a:stretch>
            <a:fillRect/>
          </a:stretch>
        </p:blipFill>
        <p:spPr>
          <a:xfrm>
            <a:off x="10013950" y="655320"/>
            <a:ext cx="110490" cy="110489"/>
          </a:xfrm>
          <a:prstGeom prst="rect">
            <a:avLst/>
          </a:prstGeom>
        </p:spPr>
      </p:pic>
      <p:pic>
        <p:nvPicPr>
          <p:cNvPr id="18" name="object 18"/>
          <p:cNvPicPr/>
          <p:nvPr/>
        </p:nvPicPr>
        <p:blipFill>
          <a:blip r:embed="rId13" cstate="print"/>
          <a:stretch>
            <a:fillRect/>
          </a:stretch>
        </p:blipFill>
        <p:spPr>
          <a:xfrm>
            <a:off x="10180320" y="655320"/>
            <a:ext cx="110489" cy="110489"/>
          </a:xfrm>
          <a:prstGeom prst="rect">
            <a:avLst/>
          </a:prstGeom>
        </p:spPr>
      </p:pic>
      <p:pic>
        <p:nvPicPr>
          <p:cNvPr id="19" name="object 19"/>
          <p:cNvPicPr/>
          <p:nvPr/>
        </p:nvPicPr>
        <p:blipFill>
          <a:blip r:embed="rId12" cstate="print"/>
          <a:stretch>
            <a:fillRect/>
          </a:stretch>
        </p:blipFill>
        <p:spPr>
          <a:xfrm>
            <a:off x="9677400" y="824230"/>
            <a:ext cx="110490" cy="110490"/>
          </a:xfrm>
          <a:prstGeom prst="rect">
            <a:avLst/>
          </a:prstGeom>
        </p:spPr>
      </p:pic>
      <p:pic>
        <p:nvPicPr>
          <p:cNvPr id="20" name="object 20"/>
          <p:cNvPicPr/>
          <p:nvPr/>
        </p:nvPicPr>
        <p:blipFill>
          <a:blip r:embed="rId11" cstate="print"/>
          <a:stretch>
            <a:fillRect/>
          </a:stretch>
        </p:blipFill>
        <p:spPr>
          <a:xfrm>
            <a:off x="9846309" y="824230"/>
            <a:ext cx="110490" cy="110490"/>
          </a:xfrm>
          <a:prstGeom prst="rect">
            <a:avLst/>
          </a:prstGeom>
        </p:spPr>
      </p:pic>
      <p:pic>
        <p:nvPicPr>
          <p:cNvPr id="21" name="object 21"/>
          <p:cNvPicPr/>
          <p:nvPr/>
        </p:nvPicPr>
        <p:blipFill>
          <a:blip r:embed="rId14" cstate="print"/>
          <a:stretch>
            <a:fillRect/>
          </a:stretch>
        </p:blipFill>
        <p:spPr>
          <a:xfrm>
            <a:off x="10013950" y="824230"/>
            <a:ext cx="110490" cy="110490"/>
          </a:xfrm>
          <a:prstGeom prst="rect">
            <a:avLst/>
          </a:prstGeom>
        </p:spPr>
      </p:pic>
      <p:pic>
        <p:nvPicPr>
          <p:cNvPr id="22" name="object 22"/>
          <p:cNvPicPr/>
          <p:nvPr/>
        </p:nvPicPr>
        <p:blipFill>
          <a:blip r:embed="rId13" cstate="print"/>
          <a:stretch>
            <a:fillRect/>
          </a:stretch>
        </p:blipFill>
        <p:spPr>
          <a:xfrm>
            <a:off x="10180320" y="824230"/>
            <a:ext cx="110489" cy="110490"/>
          </a:xfrm>
          <a:prstGeom prst="rect">
            <a:avLst/>
          </a:prstGeom>
        </p:spPr>
      </p:pic>
      <p:pic>
        <p:nvPicPr>
          <p:cNvPr id="23" name="object 23"/>
          <p:cNvPicPr/>
          <p:nvPr/>
        </p:nvPicPr>
        <p:blipFill>
          <a:blip r:embed="rId15" cstate="print"/>
          <a:stretch>
            <a:fillRect/>
          </a:stretch>
        </p:blipFill>
        <p:spPr>
          <a:xfrm>
            <a:off x="10349230" y="824230"/>
            <a:ext cx="110490" cy="110490"/>
          </a:xfrm>
          <a:prstGeom prst="rect">
            <a:avLst/>
          </a:prstGeom>
        </p:spPr>
      </p:pic>
      <p:pic>
        <p:nvPicPr>
          <p:cNvPr id="24" name="object 24"/>
          <p:cNvPicPr/>
          <p:nvPr/>
        </p:nvPicPr>
        <p:blipFill>
          <a:blip r:embed="rId16" cstate="print"/>
          <a:stretch>
            <a:fillRect/>
          </a:stretch>
        </p:blipFill>
        <p:spPr>
          <a:xfrm>
            <a:off x="9677400" y="991870"/>
            <a:ext cx="110490" cy="111759"/>
          </a:xfrm>
          <a:prstGeom prst="rect">
            <a:avLst/>
          </a:prstGeom>
        </p:spPr>
      </p:pic>
      <p:pic>
        <p:nvPicPr>
          <p:cNvPr id="25" name="object 25"/>
          <p:cNvPicPr/>
          <p:nvPr/>
        </p:nvPicPr>
        <p:blipFill>
          <a:blip r:embed="rId17" cstate="print"/>
          <a:stretch>
            <a:fillRect/>
          </a:stretch>
        </p:blipFill>
        <p:spPr>
          <a:xfrm>
            <a:off x="9846309" y="991870"/>
            <a:ext cx="110490" cy="111759"/>
          </a:xfrm>
          <a:prstGeom prst="rect">
            <a:avLst/>
          </a:prstGeom>
        </p:spPr>
      </p:pic>
      <p:pic>
        <p:nvPicPr>
          <p:cNvPr id="26" name="object 26"/>
          <p:cNvPicPr/>
          <p:nvPr/>
        </p:nvPicPr>
        <p:blipFill>
          <a:blip r:embed="rId18" cstate="print"/>
          <a:stretch>
            <a:fillRect/>
          </a:stretch>
        </p:blipFill>
        <p:spPr>
          <a:xfrm>
            <a:off x="10013950" y="991870"/>
            <a:ext cx="110490" cy="111759"/>
          </a:xfrm>
          <a:prstGeom prst="rect">
            <a:avLst/>
          </a:prstGeom>
        </p:spPr>
      </p:pic>
      <p:pic>
        <p:nvPicPr>
          <p:cNvPr id="27" name="object 27"/>
          <p:cNvPicPr/>
          <p:nvPr/>
        </p:nvPicPr>
        <p:blipFill>
          <a:blip r:embed="rId19" cstate="print"/>
          <a:stretch>
            <a:fillRect/>
          </a:stretch>
        </p:blipFill>
        <p:spPr>
          <a:xfrm>
            <a:off x="10180320" y="991870"/>
            <a:ext cx="110489" cy="111759"/>
          </a:xfrm>
          <a:prstGeom prst="rect">
            <a:avLst/>
          </a:prstGeom>
        </p:spPr>
      </p:pic>
      <p:pic>
        <p:nvPicPr>
          <p:cNvPr id="28" name="object 28"/>
          <p:cNvPicPr/>
          <p:nvPr/>
        </p:nvPicPr>
        <p:blipFill>
          <a:blip r:embed="rId20" cstate="print"/>
          <a:stretch>
            <a:fillRect/>
          </a:stretch>
        </p:blipFill>
        <p:spPr>
          <a:xfrm>
            <a:off x="9677400" y="1160780"/>
            <a:ext cx="110490" cy="109220"/>
          </a:xfrm>
          <a:prstGeom prst="rect">
            <a:avLst/>
          </a:prstGeom>
        </p:spPr>
      </p:pic>
      <p:pic>
        <p:nvPicPr>
          <p:cNvPr id="29" name="object 29"/>
          <p:cNvPicPr/>
          <p:nvPr/>
        </p:nvPicPr>
        <p:blipFill>
          <a:blip r:embed="rId21" cstate="print"/>
          <a:stretch>
            <a:fillRect/>
          </a:stretch>
        </p:blipFill>
        <p:spPr>
          <a:xfrm>
            <a:off x="9846309" y="1160780"/>
            <a:ext cx="110490" cy="109220"/>
          </a:xfrm>
          <a:prstGeom prst="rect">
            <a:avLst/>
          </a:prstGeom>
        </p:spPr>
      </p:pic>
      <p:pic>
        <p:nvPicPr>
          <p:cNvPr id="30" name="object 30"/>
          <p:cNvPicPr/>
          <p:nvPr/>
        </p:nvPicPr>
        <p:blipFill>
          <a:blip r:embed="rId22" cstate="print"/>
          <a:stretch>
            <a:fillRect/>
          </a:stretch>
        </p:blipFill>
        <p:spPr>
          <a:xfrm>
            <a:off x="10013950" y="1160780"/>
            <a:ext cx="110490" cy="109220"/>
          </a:xfrm>
          <a:prstGeom prst="rect">
            <a:avLst/>
          </a:prstGeom>
        </p:spPr>
      </p:pic>
      <p:pic>
        <p:nvPicPr>
          <p:cNvPr id="31" name="object 31"/>
          <p:cNvPicPr/>
          <p:nvPr/>
        </p:nvPicPr>
        <p:blipFill>
          <a:blip r:embed="rId23" cstate="print"/>
          <a:stretch>
            <a:fillRect/>
          </a:stretch>
        </p:blipFill>
        <p:spPr>
          <a:xfrm>
            <a:off x="10180320" y="1160780"/>
            <a:ext cx="110489" cy="109220"/>
          </a:xfrm>
          <a:prstGeom prst="rect">
            <a:avLst/>
          </a:prstGeom>
        </p:spPr>
      </p:pic>
      <p:pic>
        <p:nvPicPr>
          <p:cNvPr id="32" name="object 32"/>
          <p:cNvPicPr/>
          <p:nvPr/>
        </p:nvPicPr>
        <p:blipFill>
          <a:blip r:embed="rId24" cstate="print"/>
          <a:stretch>
            <a:fillRect/>
          </a:stretch>
        </p:blipFill>
        <p:spPr>
          <a:xfrm>
            <a:off x="9846309" y="1328420"/>
            <a:ext cx="110490" cy="109219"/>
          </a:xfrm>
          <a:prstGeom prst="rect">
            <a:avLst/>
          </a:prstGeom>
        </p:spPr>
      </p:pic>
      <p:pic>
        <p:nvPicPr>
          <p:cNvPr id="33" name="object 33"/>
          <p:cNvPicPr/>
          <p:nvPr/>
        </p:nvPicPr>
        <p:blipFill>
          <a:blip r:embed="rId25" cstate="print"/>
          <a:stretch>
            <a:fillRect/>
          </a:stretch>
        </p:blipFill>
        <p:spPr>
          <a:xfrm>
            <a:off x="10180320" y="1328420"/>
            <a:ext cx="110489" cy="109219"/>
          </a:xfrm>
          <a:prstGeom prst="rect">
            <a:avLst/>
          </a:prstGeom>
        </p:spPr>
      </p:pic>
      <p:sp>
        <p:nvSpPr>
          <p:cNvPr id="34" name="object 34"/>
          <p:cNvSpPr txBox="1">
            <a:spLocks noGrp="1"/>
          </p:cNvSpPr>
          <p:nvPr>
            <p:ph type="title"/>
          </p:nvPr>
        </p:nvSpPr>
        <p:spPr>
          <a:xfrm>
            <a:off x="2058669" y="763270"/>
            <a:ext cx="3482340" cy="619760"/>
          </a:xfrm>
          <a:prstGeom prst="rect">
            <a:avLst/>
          </a:prstGeom>
        </p:spPr>
        <p:txBody>
          <a:bodyPr vert="horz" wrap="square" lIns="0" tIns="12700" rIns="0" bIns="0" rtlCol="0">
            <a:spAutoFit/>
          </a:bodyPr>
          <a:lstStyle/>
          <a:p>
            <a:pPr marL="12700">
              <a:spcBef>
                <a:spcPts val="100"/>
              </a:spcBef>
            </a:pPr>
            <a:r>
              <a:rPr dirty="0"/>
              <a:t>Branch</a:t>
            </a:r>
            <a:r>
              <a:rPr spc="-120" dirty="0"/>
              <a:t> </a:t>
            </a:r>
            <a:r>
              <a:rPr spc="-10" dirty="0"/>
              <a:t>Timing</a:t>
            </a:r>
          </a:p>
        </p:txBody>
      </p:sp>
      <p:sp>
        <p:nvSpPr>
          <p:cNvPr id="35" name="object 35"/>
          <p:cNvSpPr txBox="1"/>
          <p:nvPr/>
        </p:nvSpPr>
        <p:spPr>
          <a:xfrm>
            <a:off x="6593841" y="6565901"/>
            <a:ext cx="1543685" cy="174407"/>
          </a:xfrm>
          <a:prstGeom prst="rect">
            <a:avLst/>
          </a:prstGeom>
        </p:spPr>
        <p:txBody>
          <a:bodyPr vert="horz" wrap="square" lIns="0" tIns="12700" rIns="0" bIns="0" rtlCol="0">
            <a:spAutoFit/>
          </a:bodyPr>
          <a:lstStyle/>
          <a:p>
            <a:pPr marL="12700">
              <a:spcBef>
                <a:spcPts val="100"/>
              </a:spcBef>
              <a:tabLst>
                <a:tab pos="728345" algn="l"/>
              </a:tabLst>
            </a:pPr>
            <a:r>
              <a:rPr sz="1050" kern="0" dirty="0">
                <a:solidFill>
                  <a:sysClr val="windowText" lastClr="000000"/>
                </a:solidFill>
                <a:latin typeface="Times New Roman"/>
                <a:cs typeface="Times New Roman"/>
              </a:rPr>
              <a:t>Figure </a:t>
            </a:r>
            <a:r>
              <a:rPr sz="1050" kern="0" spc="-20" dirty="0">
                <a:solidFill>
                  <a:sysClr val="windowText" lastClr="000000"/>
                </a:solidFill>
                <a:latin typeface="Times New Roman"/>
                <a:cs typeface="Times New Roman"/>
              </a:rPr>
              <a:t>8.9.</a:t>
            </a:r>
            <a:r>
              <a:rPr sz="1050" kern="0" dirty="0">
                <a:solidFill>
                  <a:sysClr val="windowText" lastClr="000000"/>
                </a:solidFill>
                <a:latin typeface="Times New Roman"/>
                <a:cs typeface="Times New Roman"/>
              </a:rPr>
              <a:t>	</a:t>
            </a:r>
            <a:r>
              <a:rPr sz="1050" kern="0" spc="-10" dirty="0">
                <a:solidFill>
                  <a:sysClr val="windowText" lastClr="000000"/>
                </a:solidFill>
                <a:latin typeface="Times New Roman"/>
                <a:cs typeface="Times New Roman"/>
              </a:rPr>
              <a:t>Branch</a:t>
            </a:r>
            <a:r>
              <a:rPr sz="1050" kern="0" spc="-30" dirty="0">
                <a:solidFill>
                  <a:sysClr val="windowText" lastClr="000000"/>
                </a:solidFill>
                <a:latin typeface="Times New Roman"/>
                <a:cs typeface="Times New Roman"/>
              </a:rPr>
              <a:t> </a:t>
            </a:r>
            <a:r>
              <a:rPr sz="1050" kern="0" spc="-10" dirty="0">
                <a:solidFill>
                  <a:sysClr val="windowText" lastClr="000000"/>
                </a:solidFill>
                <a:latin typeface="Times New Roman"/>
                <a:cs typeface="Times New Roman"/>
              </a:rPr>
              <a:t>timing.</a:t>
            </a:r>
            <a:endParaRPr sz="1050" kern="0">
              <a:solidFill>
                <a:sysClr val="windowText" lastClr="000000"/>
              </a:solidFill>
              <a:latin typeface="Times New Roman"/>
              <a:cs typeface="Times New Roman"/>
            </a:endParaRPr>
          </a:p>
        </p:txBody>
      </p:sp>
      <p:graphicFrame>
        <p:nvGraphicFramePr>
          <p:cNvPr id="36" name="object 36"/>
          <p:cNvGraphicFramePr>
            <a:graphicFrameLocks noGrp="1"/>
          </p:cNvGraphicFramePr>
          <p:nvPr/>
        </p:nvGraphicFramePr>
        <p:xfrm>
          <a:off x="6348577" y="3983835"/>
          <a:ext cx="1431290" cy="238760"/>
        </p:xfrm>
        <a:graphic>
          <a:graphicData uri="http://schemas.openxmlformats.org/drawingml/2006/table">
            <a:tbl>
              <a:tblPr firstRow="1" bandRow="1">
                <a:tableStyleId>{2D5ABB26-0587-4C30-8999-92F81FD0307C}</a:tableStyleId>
              </a:tblPr>
              <a:tblGrid>
                <a:gridCol w="358140">
                  <a:extLst>
                    <a:ext uri="{9D8B030D-6E8A-4147-A177-3AD203B41FA5}">
                      <a16:colId xmlns:a16="http://schemas.microsoft.com/office/drawing/2014/main" val="20000"/>
                    </a:ext>
                  </a:extLst>
                </a:gridCol>
                <a:gridCol w="356870">
                  <a:extLst>
                    <a:ext uri="{9D8B030D-6E8A-4147-A177-3AD203B41FA5}">
                      <a16:colId xmlns:a16="http://schemas.microsoft.com/office/drawing/2014/main" val="20001"/>
                    </a:ext>
                  </a:extLst>
                </a:gridCol>
                <a:gridCol w="358140">
                  <a:extLst>
                    <a:ext uri="{9D8B030D-6E8A-4147-A177-3AD203B41FA5}">
                      <a16:colId xmlns:a16="http://schemas.microsoft.com/office/drawing/2014/main" val="20002"/>
                    </a:ext>
                  </a:extLst>
                </a:gridCol>
                <a:gridCol w="358140">
                  <a:extLst>
                    <a:ext uri="{9D8B030D-6E8A-4147-A177-3AD203B41FA5}">
                      <a16:colId xmlns:a16="http://schemas.microsoft.com/office/drawing/2014/main" val="20003"/>
                    </a:ext>
                  </a:extLst>
                </a:gridCol>
              </a:tblGrid>
              <a:tr h="238760">
                <a:tc>
                  <a:txBody>
                    <a:bodyPr/>
                    <a:lstStyle/>
                    <a:p>
                      <a:pPr marL="132080">
                        <a:lnSpc>
                          <a:spcPct val="100000"/>
                        </a:lnSpc>
                        <a:spcBef>
                          <a:spcPts val="200"/>
                        </a:spcBef>
                      </a:pPr>
                      <a:r>
                        <a:rPr sz="950" spc="-25" dirty="0">
                          <a:latin typeface="Times New Roman"/>
                          <a:cs typeface="Times New Roman"/>
                        </a:rPr>
                        <a:t>F</a:t>
                      </a:r>
                      <a:r>
                        <a:rPr sz="1050" spc="-37" baseline="-15873" dirty="0">
                          <a:latin typeface="Times New Roman"/>
                          <a:cs typeface="Times New Roman"/>
                        </a:rPr>
                        <a:t>1</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17475">
                        <a:lnSpc>
                          <a:spcPct val="100000"/>
                        </a:lnSpc>
                        <a:spcBef>
                          <a:spcPts val="200"/>
                        </a:spcBef>
                      </a:pPr>
                      <a:r>
                        <a:rPr sz="950" spc="-25" dirty="0">
                          <a:latin typeface="Times New Roman"/>
                          <a:cs typeface="Times New Roman"/>
                        </a:rPr>
                        <a:t>D</a:t>
                      </a:r>
                      <a:r>
                        <a:rPr sz="1050" spc="-37" baseline="-15873" dirty="0">
                          <a:latin typeface="Times New Roman"/>
                          <a:cs typeface="Times New Roman"/>
                        </a:rPr>
                        <a:t>1</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19380">
                        <a:lnSpc>
                          <a:spcPct val="100000"/>
                        </a:lnSpc>
                        <a:spcBef>
                          <a:spcPts val="200"/>
                        </a:spcBef>
                      </a:pPr>
                      <a:r>
                        <a:rPr sz="950" spc="-25" dirty="0">
                          <a:latin typeface="Times New Roman"/>
                          <a:cs typeface="Times New Roman"/>
                        </a:rPr>
                        <a:t>E</a:t>
                      </a:r>
                      <a:r>
                        <a:rPr sz="1050" spc="-37" baseline="-15873" dirty="0">
                          <a:latin typeface="Times New Roman"/>
                          <a:cs typeface="Times New Roman"/>
                        </a:rPr>
                        <a:t>1</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06680">
                        <a:lnSpc>
                          <a:spcPct val="100000"/>
                        </a:lnSpc>
                        <a:spcBef>
                          <a:spcPts val="200"/>
                        </a:spcBef>
                      </a:pPr>
                      <a:r>
                        <a:rPr sz="950" spc="-25" dirty="0">
                          <a:latin typeface="Times New Roman"/>
                          <a:cs typeface="Times New Roman"/>
                        </a:rPr>
                        <a:t>W</a:t>
                      </a:r>
                      <a:r>
                        <a:rPr sz="1050" spc="-37" baseline="-15873" dirty="0">
                          <a:latin typeface="Times New Roman"/>
                          <a:cs typeface="Times New Roman"/>
                        </a:rPr>
                        <a:t>1</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0"/>
                  </a:ext>
                </a:extLst>
              </a:tr>
            </a:tbl>
          </a:graphicData>
        </a:graphic>
      </p:graphicFrame>
      <p:sp>
        <p:nvSpPr>
          <p:cNvPr id="37" name="object 37"/>
          <p:cNvSpPr txBox="1"/>
          <p:nvPr/>
        </p:nvSpPr>
        <p:spPr>
          <a:xfrm>
            <a:off x="5600700" y="4376421"/>
            <a:ext cx="632460" cy="157735"/>
          </a:xfrm>
          <a:prstGeom prst="rect">
            <a:avLst/>
          </a:prstGeom>
        </p:spPr>
        <p:txBody>
          <a:bodyPr vert="horz" wrap="square" lIns="0" tIns="11430" rIns="0" bIns="0" rtlCol="0">
            <a:spAutoFit/>
          </a:bodyPr>
          <a:lstStyle/>
          <a:p>
            <a:pPr marL="38100">
              <a:spcBef>
                <a:spcPts val="90"/>
              </a:spcBef>
            </a:pPr>
            <a:r>
              <a:rPr sz="950" kern="0" dirty="0">
                <a:solidFill>
                  <a:sysClr val="windowText" lastClr="000000"/>
                </a:solidFill>
                <a:latin typeface="Times New Roman"/>
                <a:cs typeface="Times New Roman"/>
              </a:rPr>
              <a:t>I</a:t>
            </a:r>
            <a:r>
              <a:rPr sz="1050" kern="0" baseline="-15873" dirty="0">
                <a:solidFill>
                  <a:sysClr val="windowText" lastClr="000000"/>
                </a:solidFill>
                <a:latin typeface="Times New Roman"/>
                <a:cs typeface="Times New Roman"/>
              </a:rPr>
              <a:t>2</a:t>
            </a:r>
            <a:r>
              <a:rPr sz="1050" kern="0" spc="135" baseline="-15873" dirty="0">
                <a:solidFill>
                  <a:sysClr val="windowText" lastClr="000000"/>
                </a:solidFill>
                <a:latin typeface="Times New Roman"/>
                <a:cs typeface="Times New Roman"/>
              </a:rPr>
              <a:t> </a:t>
            </a:r>
            <a:r>
              <a:rPr sz="950" kern="0" spc="-10" dirty="0">
                <a:solidFill>
                  <a:sysClr val="windowText" lastClr="000000"/>
                </a:solidFill>
                <a:latin typeface="Times New Roman"/>
                <a:cs typeface="Times New Roman"/>
              </a:rPr>
              <a:t>(Branch)</a:t>
            </a:r>
            <a:endParaRPr sz="950" kern="0">
              <a:solidFill>
                <a:sysClr val="windowText" lastClr="000000"/>
              </a:solidFill>
              <a:latin typeface="Times New Roman"/>
              <a:cs typeface="Times New Roman"/>
            </a:endParaRPr>
          </a:p>
        </p:txBody>
      </p:sp>
      <p:sp>
        <p:nvSpPr>
          <p:cNvPr id="38" name="object 38"/>
          <p:cNvSpPr txBox="1"/>
          <p:nvPr/>
        </p:nvSpPr>
        <p:spPr>
          <a:xfrm>
            <a:off x="5600701" y="4057651"/>
            <a:ext cx="161925" cy="157735"/>
          </a:xfrm>
          <a:prstGeom prst="rect">
            <a:avLst/>
          </a:prstGeom>
        </p:spPr>
        <p:txBody>
          <a:bodyPr vert="horz" wrap="square" lIns="0" tIns="11430" rIns="0" bIns="0" rtlCol="0">
            <a:spAutoFit/>
          </a:bodyPr>
          <a:lstStyle/>
          <a:p>
            <a:pPr marL="38100">
              <a:spcBef>
                <a:spcPts val="90"/>
              </a:spcBef>
            </a:pPr>
            <a:r>
              <a:rPr sz="950" kern="0" spc="-25" dirty="0">
                <a:solidFill>
                  <a:sysClr val="windowText" lastClr="000000"/>
                </a:solidFill>
                <a:latin typeface="Times New Roman"/>
                <a:cs typeface="Times New Roman"/>
              </a:rPr>
              <a:t>I</a:t>
            </a:r>
            <a:r>
              <a:rPr sz="1050" kern="0" spc="-37" baseline="-15873" dirty="0">
                <a:solidFill>
                  <a:sysClr val="windowText" lastClr="000000"/>
                </a:solidFill>
                <a:latin typeface="Times New Roman"/>
                <a:cs typeface="Times New Roman"/>
              </a:rPr>
              <a:t>1</a:t>
            </a:r>
            <a:endParaRPr sz="1050" kern="0" baseline="-15873">
              <a:solidFill>
                <a:sysClr val="windowText" lastClr="000000"/>
              </a:solidFill>
              <a:latin typeface="Times New Roman"/>
              <a:cs typeface="Times New Roman"/>
            </a:endParaRPr>
          </a:p>
        </p:txBody>
      </p:sp>
      <p:sp>
        <p:nvSpPr>
          <p:cNvPr id="39" name="object 39"/>
          <p:cNvSpPr txBox="1"/>
          <p:nvPr/>
        </p:nvSpPr>
        <p:spPr>
          <a:xfrm>
            <a:off x="6501129" y="3712210"/>
            <a:ext cx="85090" cy="157735"/>
          </a:xfrm>
          <a:prstGeom prst="rect">
            <a:avLst/>
          </a:prstGeom>
        </p:spPr>
        <p:txBody>
          <a:bodyPr vert="horz" wrap="square" lIns="0" tIns="11430" rIns="0" bIns="0" rtlCol="0">
            <a:spAutoFit/>
          </a:bodyPr>
          <a:lstStyle/>
          <a:p>
            <a:pPr marL="12700">
              <a:spcBef>
                <a:spcPts val="90"/>
              </a:spcBef>
            </a:pPr>
            <a:r>
              <a:rPr sz="950" kern="0" spc="-50" dirty="0">
                <a:solidFill>
                  <a:sysClr val="windowText" lastClr="000000"/>
                </a:solidFill>
                <a:latin typeface="Times New Roman"/>
                <a:cs typeface="Times New Roman"/>
              </a:rPr>
              <a:t>1</a:t>
            </a:r>
            <a:endParaRPr sz="950" kern="0">
              <a:solidFill>
                <a:sysClr val="windowText" lastClr="000000"/>
              </a:solidFill>
              <a:latin typeface="Times New Roman"/>
              <a:cs typeface="Times New Roman"/>
            </a:endParaRPr>
          </a:p>
        </p:txBody>
      </p:sp>
      <p:sp>
        <p:nvSpPr>
          <p:cNvPr id="40" name="object 40"/>
          <p:cNvSpPr txBox="1"/>
          <p:nvPr/>
        </p:nvSpPr>
        <p:spPr>
          <a:xfrm>
            <a:off x="6859270" y="3712210"/>
            <a:ext cx="85090" cy="157735"/>
          </a:xfrm>
          <a:prstGeom prst="rect">
            <a:avLst/>
          </a:prstGeom>
        </p:spPr>
        <p:txBody>
          <a:bodyPr vert="horz" wrap="square" lIns="0" tIns="11430" rIns="0" bIns="0" rtlCol="0">
            <a:spAutoFit/>
          </a:bodyPr>
          <a:lstStyle/>
          <a:p>
            <a:pPr marL="12700">
              <a:spcBef>
                <a:spcPts val="90"/>
              </a:spcBef>
            </a:pPr>
            <a:r>
              <a:rPr sz="950" kern="0" spc="-50" dirty="0">
                <a:solidFill>
                  <a:sysClr val="windowText" lastClr="000000"/>
                </a:solidFill>
                <a:latin typeface="Times New Roman"/>
                <a:cs typeface="Times New Roman"/>
              </a:rPr>
              <a:t>2</a:t>
            </a:r>
            <a:endParaRPr sz="950" kern="0">
              <a:solidFill>
                <a:sysClr val="windowText" lastClr="000000"/>
              </a:solidFill>
              <a:latin typeface="Times New Roman"/>
              <a:cs typeface="Times New Roman"/>
            </a:endParaRPr>
          </a:p>
        </p:txBody>
      </p:sp>
      <p:sp>
        <p:nvSpPr>
          <p:cNvPr id="41" name="object 41"/>
          <p:cNvSpPr txBox="1"/>
          <p:nvPr/>
        </p:nvSpPr>
        <p:spPr>
          <a:xfrm>
            <a:off x="7217409" y="3712210"/>
            <a:ext cx="85090" cy="157735"/>
          </a:xfrm>
          <a:prstGeom prst="rect">
            <a:avLst/>
          </a:prstGeom>
        </p:spPr>
        <p:txBody>
          <a:bodyPr vert="horz" wrap="square" lIns="0" tIns="11430" rIns="0" bIns="0" rtlCol="0">
            <a:spAutoFit/>
          </a:bodyPr>
          <a:lstStyle/>
          <a:p>
            <a:pPr marL="12700">
              <a:spcBef>
                <a:spcPts val="90"/>
              </a:spcBef>
            </a:pPr>
            <a:r>
              <a:rPr sz="950" kern="0" spc="-50" dirty="0">
                <a:solidFill>
                  <a:sysClr val="windowText" lastClr="000000"/>
                </a:solidFill>
                <a:latin typeface="Times New Roman"/>
                <a:cs typeface="Times New Roman"/>
              </a:rPr>
              <a:t>3</a:t>
            </a:r>
            <a:endParaRPr sz="950" kern="0">
              <a:solidFill>
                <a:sysClr val="windowText" lastClr="000000"/>
              </a:solidFill>
              <a:latin typeface="Times New Roman"/>
              <a:cs typeface="Times New Roman"/>
            </a:endParaRPr>
          </a:p>
        </p:txBody>
      </p:sp>
      <p:sp>
        <p:nvSpPr>
          <p:cNvPr id="42" name="object 42"/>
          <p:cNvSpPr txBox="1"/>
          <p:nvPr/>
        </p:nvSpPr>
        <p:spPr>
          <a:xfrm>
            <a:off x="7575550" y="3712210"/>
            <a:ext cx="85090" cy="157735"/>
          </a:xfrm>
          <a:prstGeom prst="rect">
            <a:avLst/>
          </a:prstGeom>
        </p:spPr>
        <p:txBody>
          <a:bodyPr vert="horz" wrap="square" lIns="0" tIns="11430" rIns="0" bIns="0" rtlCol="0">
            <a:spAutoFit/>
          </a:bodyPr>
          <a:lstStyle/>
          <a:p>
            <a:pPr marL="12700">
              <a:spcBef>
                <a:spcPts val="90"/>
              </a:spcBef>
            </a:pPr>
            <a:r>
              <a:rPr sz="950" kern="0" spc="-50" dirty="0">
                <a:solidFill>
                  <a:sysClr val="windowText" lastClr="000000"/>
                </a:solidFill>
                <a:latin typeface="Times New Roman"/>
                <a:cs typeface="Times New Roman"/>
              </a:rPr>
              <a:t>4</a:t>
            </a:r>
            <a:endParaRPr sz="950" kern="0">
              <a:solidFill>
                <a:sysClr val="windowText" lastClr="000000"/>
              </a:solidFill>
              <a:latin typeface="Times New Roman"/>
              <a:cs typeface="Times New Roman"/>
            </a:endParaRPr>
          </a:p>
        </p:txBody>
      </p:sp>
      <p:sp>
        <p:nvSpPr>
          <p:cNvPr id="43" name="object 43"/>
          <p:cNvSpPr txBox="1"/>
          <p:nvPr/>
        </p:nvSpPr>
        <p:spPr>
          <a:xfrm>
            <a:off x="7933690" y="3712210"/>
            <a:ext cx="85090" cy="157735"/>
          </a:xfrm>
          <a:prstGeom prst="rect">
            <a:avLst/>
          </a:prstGeom>
        </p:spPr>
        <p:txBody>
          <a:bodyPr vert="horz" wrap="square" lIns="0" tIns="11430" rIns="0" bIns="0" rtlCol="0">
            <a:spAutoFit/>
          </a:bodyPr>
          <a:lstStyle/>
          <a:p>
            <a:pPr marL="12700">
              <a:spcBef>
                <a:spcPts val="90"/>
              </a:spcBef>
            </a:pPr>
            <a:r>
              <a:rPr sz="950" kern="0" spc="-50" dirty="0">
                <a:solidFill>
                  <a:sysClr val="windowText" lastClr="000000"/>
                </a:solidFill>
                <a:latin typeface="Times New Roman"/>
                <a:cs typeface="Times New Roman"/>
              </a:rPr>
              <a:t>5</a:t>
            </a:r>
            <a:endParaRPr sz="950" kern="0">
              <a:solidFill>
                <a:sysClr val="windowText" lastClr="000000"/>
              </a:solidFill>
              <a:latin typeface="Times New Roman"/>
              <a:cs typeface="Times New Roman"/>
            </a:endParaRPr>
          </a:p>
        </p:txBody>
      </p:sp>
      <p:sp>
        <p:nvSpPr>
          <p:cNvPr id="44" name="object 44"/>
          <p:cNvSpPr txBox="1"/>
          <p:nvPr/>
        </p:nvSpPr>
        <p:spPr>
          <a:xfrm>
            <a:off x="8290559" y="3712210"/>
            <a:ext cx="85090" cy="157735"/>
          </a:xfrm>
          <a:prstGeom prst="rect">
            <a:avLst/>
          </a:prstGeom>
        </p:spPr>
        <p:txBody>
          <a:bodyPr vert="horz" wrap="square" lIns="0" tIns="11430" rIns="0" bIns="0" rtlCol="0">
            <a:spAutoFit/>
          </a:bodyPr>
          <a:lstStyle/>
          <a:p>
            <a:pPr marL="12700">
              <a:spcBef>
                <a:spcPts val="90"/>
              </a:spcBef>
            </a:pPr>
            <a:r>
              <a:rPr sz="950" kern="0" spc="-50" dirty="0">
                <a:solidFill>
                  <a:sysClr val="windowText" lastClr="000000"/>
                </a:solidFill>
                <a:latin typeface="Times New Roman"/>
                <a:cs typeface="Times New Roman"/>
              </a:rPr>
              <a:t>6</a:t>
            </a:r>
            <a:endParaRPr sz="950" kern="0">
              <a:solidFill>
                <a:sysClr val="windowText" lastClr="000000"/>
              </a:solidFill>
              <a:latin typeface="Times New Roman"/>
              <a:cs typeface="Times New Roman"/>
            </a:endParaRPr>
          </a:p>
        </p:txBody>
      </p:sp>
      <p:sp>
        <p:nvSpPr>
          <p:cNvPr id="45" name="object 45"/>
          <p:cNvSpPr txBox="1"/>
          <p:nvPr/>
        </p:nvSpPr>
        <p:spPr>
          <a:xfrm>
            <a:off x="8648700" y="3712210"/>
            <a:ext cx="85090" cy="157735"/>
          </a:xfrm>
          <a:prstGeom prst="rect">
            <a:avLst/>
          </a:prstGeom>
        </p:spPr>
        <p:txBody>
          <a:bodyPr vert="horz" wrap="square" lIns="0" tIns="11430" rIns="0" bIns="0" rtlCol="0">
            <a:spAutoFit/>
          </a:bodyPr>
          <a:lstStyle/>
          <a:p>
            <a:pPr marL="12700">
              <a:spcBef>
                <a:spcPts val="90"/>
              </a:spcBef>
            </a:pPr>
            <a:r>
              <a:rPr sz="950" kern="0" spc="-50" dirty="0">
                <a:solidFill>
                  <a:sysClr val="windowText" lastClr="000000"/>
                </a:solidFill>
                <a:latin typeface="Times New Roman"/>
                <a:cs typeface="Times New Roman"/>
              </a:rPr>
              <a:t>7</a:t>
            </a:r>
            <a:endParaRPr sz="950" kern="0">
              <a:solidFill>
                <a:sysClr val="windowText" lastClr="000000"/>
              </a:solidFill>
              <a:latin typeface="Times New Roman"/>
              <a:cs typeface="Times New Roman"/>
            </a:endParaRPr>
          </a:p>
        </p:txBody>
      </p:sp>
      <p:sp>
        <p:nvSpPr>
          <p:cNvPr id="46" name="object 46"/>
          <p:cNvSpPr txBox="1"/>
          <p:nvPr/>
        </p:nvSpPr>
        <p:spPr>
          <a:xfrm>
            <a:off x="5626100" y="3712210"/>
            <a:ext cx="608330" cy="157735"/>
          </a:xfrm>
          <a:prstGeom prst="rect">
            <a:avLst/>
          </a:prstGeom>
        </p:spPr>
        <p:txBody>
          <a:bodyPr vert="horz" wrap="square" lIns="0" tIns="11430" rIns="0" bIns="0" rtlCol="0">
            <a:spAutoFit/>
          </a:bodyPr>
          <a:lstStyle/>
          <a:p>
            <a:pPr marL="12700">
              <a:spcBef>
                <a:spcPts val="90"/>
              </a:spcBef>
            </a:pPr>
            <a:r>
              <a:rPr sz="950" kern="0" dirty="0">
                <a:solidFill>
                  <a:sysClr val="windowText" lastClr="000000"/>
                </a:solidFill>
                <a:latin typeface="Times New Roman"/>
                <a:cs typeface="Times New Roman"/>
              </a:rPr>
              <a:t>Clock</a:t>
            </a:r>
            <a:r>
              <a:rPr sz="950" kern="0" spc="70" dirty="0">
                <a:solidFill>
                  <a:sysClr val="windowText" lastClr="000000"/>
                </a:solidFill>
                <a:latin typeface="Times New Roman"/>
                <a:cs typeface="Times New Roman"/>
              </a:rPr>
              <a:t> </a:t>
            </a:r>
            <a:r>
              <a:rPr sz="950" kern="0" spc="-10" dirty="0">
                <a:solidFill>
                  <a:sysClr val="windowText" lastClr="000000"/>
                </a:solidFill>
                <a:latin typeface="Times New Roman"/>
                <a:cs typeface="Times New Roman"/>
              </a:rPr>
              <a:t>cycle</a:t>
            </a:r>
            <a:endParaRPr sz="950" kern="0">
              <a:solidFill>
                <a:sysClr val="windowText" lastClr="000000"/>
              </a:solidFill>
              <a:latin typeface="Times New Roman"/>
              <a:cs typeface="Times New Roman"/>
            </a:endParaRPr>
          </a:p>
        </p:txBody>
      </p:sp>
      <p:sp>
        <p:nvSpPr>
          <p:cNvPr id="47" name="object 47"/>
          <p:cNvSpPr txBox="1"/>
          <p:nvPr/>
        </p:nvSpPr>
        <p:spPr>
          <a:xfrm>
            <a:off x="6713220" y="4348479"/>
            <a:ext cx="356870" cy="171842"/>
          </a:xfrm>
          <a:prstGeom prst="rect">
            <a:avLst/>
          </a:prstGeom>
          <a:ln w="13008">
            <a:solidFill>
              <a:srgbClr val="000000"/>
            </a:solidFill>
          </a:ln>
        </p:spPr>
        <p:txBody>
          <a:bodyPr vert="horz" wrap="square" lIns="0" tIns="25400" rIns="0" bIns="0" rtlCol="0">
            <a:spAutoFit/>
          </a:bodyPr>
          <a:lstStyle/>
          <a:p>
            <a:pPr marL="131445">
              <a:spcBef>
                <a:spcPts val="200"/>
              </a:spcBef>
            </a:pPr>
            <a:r>
              <a:rPr sz="950" kern="0" spc="-25" dirty="0">
                <a:solidFill>
                  <a:sysClr val="windowText" lastClr="000000"/>
                </a:solidFill>
                <a:latin typeface="Times New Roman"/>
                <a:cs typeface="Times New Roman"/>
              </a:rPr>
              <a:t>F</a:t>
            </a:r>
            <a:r>
              <a:rPr sz="1050" kern="0" spc="-37" baseline="-15873" dirty="0">
                <a:solidFill>
                  <a:sysClr val="windowText" lastClr="000000"/>
                </a:solidFill>
                <a:latin typeface="Times New Roman"/>
                <a:cs typeface="Times New Roman"/>
              </a:rPr>
              <a:t>2</a:t>
            </a:r>
            <a:endParaRPr sz="1050" kern="0" baseline="-15873">
              <a:solidFill>
                <a:sysClr val="windowText" lastClr="000000"/>
              </a:solidFill>
              <a:latin typeface="Times New Roman"/>
              <a:cs typeface="Times New Roman"/>
            </a:endParaRPr>
          </a:p>
        </p:txBody>
      </p:sp>
      <p:sp>
        <p:nvSpPr>
          <p:cNvPr id="48" name="object 48"/>
          <p:cNvSpPr txBox="1"/>
          <p:nvPr/>
        </p:nvSpPr>
        <p:spPr>
          <a:xfrm>
            <a:off x="7070090" y="4348479"/>
            <a:ext cx="358140" cy="171842"/>
          </a:xfrm>
          <a:prstGeom prst="rect">
            <a:avLst/>
          </a:prstGeom>
          <a:ln w="13008">
            <a:solidFill>
              <a:srgbClr val="000000"/>
            </a:solidFill>
          </a:ln>
        </p:spPr>
        <p:txBody>
          <a:bodyPr vert="horz" wrap="square" lIns="0" tIns="25400" rIns="0" bIns="0" rtlCol="0">
            <a:spAutoFit/>
          </a:bodyPr>
          <a:lstStyle/>
          <a:p>
            <a:pPr marL="119380">
              <a:spcBef>
                <a:spcPts val="200"/>
              </a:spcBef>
            </a:pPr>
            <a:r>
              <a:rPr sz="950" kern="0" spc="-25" dirty="0">
                <a:solidFill>
                  <a:sysClr val="windowText" lastClr="000000"/>
                </a:solidFill>
                <a:latin typeface="Times New Roman"/>
                <a:cs typeface="Times New Roman"/>
              </a:rPr>
              <a:t>D</a:t>
            </a:r>
            <a:r>
              <a:rPr sz="1050" kern="0" spc="-37" baseline="-15873" dirty="0">
                <a:solidFill>
                  <a:sysClr val="windowText" lastClr="000000"/>
                </a:solidFill>
                <a:latin typeface="Times New Roman"/>
                <a:cs typeface="Times New Roman"/>
              </a:rPr>
              <a:t>2</a:t>
            </a:r>
            <a:endParaRPr sz="1050" kern="0" baseline="-15873">
              <a:solidFill>
                <a:sysClr val="windowText" lastClr="000000"/>
              </a:solidFill>
              <a:latin typeface="Times New Roman"/>
              <a:cs typeface="Times New Roman"/>
            </a:endParaRPr>
          </a:p>
        </p:txBody>
      </p:sp>
      <p:sp>
        <p:nvSpPr>
          <p:cNvPr id="49" name="object 49"/>
          <p:cNvSpPr txBox="1"/>
          <p:nvPr/>
        </p:nvSpPr>
        <p:spPr>
          <a:xfrm>
            <a:off x="7070090" y="4707890"/>
            <a:ext cx="358140" cy="171842"/>
          </a:xfrm>
          <a:prstGeom prst="rect">
            <a:avLst/>
          </a:prstGeom>
          <a:ln w="13008">
            <a:solidFill>
              <a:srgbClr val="00FFFF"/>
            </a:solidFill>
          </a:ln>
        </p:spPr>
        <p:txBody>
          <a:bodyPr vert="horz" wrap="square" lIns="0" tIns="25400" rIns="0" bIns="0" rtlCol="0">
            <a:spAutoFit/>
          </a:bodyPr>
          <a:lstStyle/>
          <a:p>
            <a:pPr marL="133350">
              <a:spcBef>
                <a:spcPts val="200"/>
              </a:spcBef>
            </a:pPr>
            <a:r>
              <a:rPr sz="950" kern="0" spc="-25" dirty="0">
                <a:solidFill>
                  <a:srgbClr val="00FFFF"/>
                </a:solidFill>
                <a:latin typeface="Times New Roman"/>
                <a:cs typeface="Times New Roman"/>
              </a:rPr>
              <a:t>F</a:t>
            </a:r>
            <a:r>
              <a:rPr sz="1050" kern="0" spc="-37" baseline="-15873" dirty="0">
                <a:solidFill>
                  <a:srgbClr val="00FFFF"/>
                </a:solidFill>
                <a:latin typeface="Times New Roman"/>
                <a:cs typeface="Times New Roman"/>
              </a:rPr>
              <a:t>3</a:t>
            </a:r>
            <a:endParaRPr sz="1050" kern="0" baseline="-15873">
              <a:solidFill>
                <a:sysClr val="windowText" lastClr="000000"/>
              </a:solidFill>
              <a:latin typeface="Times New Roman"/>
              <a:cs typeface="Times New Roman"/>
            </a:endParaRPr>
          </a:p>
        </p:txBody>
      </p:sp>
      <p:sp>
        <p:nvSpPr>
          <p:cNvPr id="50" name="object 50"/>
          <p:cNvSpPr txBox="1"/>
          <p:nvPr/>
        </p:nvSpPr>
        <p:spPr>
          <a:xfrm>
            <a:off x="7428229" y="4707890"/>
            <a:ext cx="358140" cy="171842"/>
          </a:xfrm>
          <a:prstGeom prst="rect">
            <a:avLst/>
          </a:prstGeom>
          <a:ln w="12700">
            <a:solidFill>
              <a:srgbClr val="00FFFF"/>
            </a:solidFill>
          </a:ln>
        </p:spPr>
        <p:txBody>
          <a:bodyPr vert="horz" wrap="square" lIns="0" tIns="25400" rIns="0" bIns="0" rtlCol="0">
            <a:spAutoFit/>
          </a:bodyPr>
          <a:lstStyle/>
          <a:p>
            <a:pPr marL="19685" algn="ctr">
              <a:spcBef>
                <a:spcPts val="200"/>
              </a:spcBef>
            </a:pPr>
            <a:r>
              <a:rPr sz="950" kern="0" spc="-50" dirty="0">
                <a:solidFill>
                  <a:srgbClr val="00FFFF"/>
                </a:solidFill>
                <a:latin typeface="Times New Roman"/>
                <a:cs typeface="Times New Roman"/>
              </a:rPr>
              <a:t>X</a:t>
            </a:r>
            <a:endParaRPr sz="950" kern="0">
              <a:solidFill>
                <a:sysClr val="windowText" lastClr="000000"/>
              </a:solidFill>
              <a:latin typeface="Times New Roman"/>
              <a:cs typeface="Times New Roman"/>
            </a:endParaRPr>
          </a:p>
        </p:txBody>
      </p:sp>
      <p:graphicFrame>
        <p:nvGraphicFramePr>
          <p:cNvPr id="51" name="object 51"/>
          <p:cNvGraphicFramePr>
            <a:graphicFrameLocks noGrp="1"/>
          </p:cNvGraphicFramePr>
          <p:nvPr/>
        </p:nvGraphicFramePr>
        <p:xfrm>
          <a:off x="7421727" y="5059527"/>
          <a:ext cx="1432559" cy="238125"/>
        </p:xfrm>
        <a:graphic>
          <a:graphicData uri="http://schemas.openxmlformats.org/drawingml/2006/table">
            <a:tbl>
              <a:tblPr firstRow="1" bandRow="1">
                <a:tableStyleId>{2D5ABB26-0587-4C30-8999-92F81FD0307C}</a:tableStyleId>
              </a:tblPr>
              <a:tblGrid>
                <a:gridCol w="358140">
                  <a:extLst>
                    <a:ext uri="{9D8B030D-6E8A-4147-A177-3AD203B41FA5}">
                      <a16:colId xmlns:a16="http://schemas.microsoft.com/office/drawing/2014/main" val="20000"/>
                    </a:ext>
                  </a:extLst>
                </a:gridCol>
                <a:gridCol w="358140">
                  <a:extLst>
                    <a:ext uri="{9D8B030D-6E8A-4147-A177-3AD203B41FA5}">
                      <a16:colId xmlns:a16="http://schemas.microsoft.com/office/drawing/2014/main" val="20001"/>
                    </a:ext>
                  </a:extLst>
                </a:gridCol>
                <a:gridCol w="358139">
                  <a:extLst>
                    <a:ext uri="{9D8B030D-6E8A-4147-A177-3AD203B41FA5}">
                      <a16:colId xmlns:a16="http://schemas.microsoft.com/office/drawing/2014/main" val="20002"/>
                    </a:ext>
                  </a:extLst>
                </a:gridCol>
                <a:gridCol w="358140">
                  <a:extLst>
                    <a:ext uri="{9D8B030D-6E8A-4147-A177-3AD203B41FA5}">
                      <a16:colId xmlns:a16="http://schemas.microsoft.com/office/drawing/2014/main" val="20003"/>
                    </a:ext>
                  </a:extLst>
                </a:gridCol>
              </a:tblGrid>
              <a:tr h="238125">
                <a:tc>
                  <a:txBody>
                    <a:bodyPr/>
                    <a:lstStyle/>
                    <a:p>
                      <a:pPr marL="133350">
                        <a:lnSpc>
                          <a:spcPct val="100000"/>
                        </a:lnSpc>
                        <a:spcBef>
                          <a:spcPts val="200"/>
                        </a:spcBef>
                      </a:pPr>
                      <a:r>
                        <a:rPr sz="950" spc="-25" dirty="0">
                          <a:latin typeface="Times New Roman"/>
                          <a:cs typeface="Times New Roman"/>
                        </a:rPr>
                        <a:t>F</a:t>
                      </a:r>
                      <a:r>
                        <a:rPr sz="1050" i="1" spc="-37" baseline="-15873" dirty="0">
                          <a:latin typeface="Times New Roman"/>
                          <a:cs typeface="Times New Roman"/>
                        </a:rPr>
                        <a:t>k</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18745">
                        <a:lnSpc>
                          <a:spcPct val="100000"/>
                        </a:lnSpc>
                        <a:spcBef>
                          <a:spcPts val="200"/>
                        </a:spcBef>
                      </a:pPr>
                      <a:r>
                        <a:rPr sz="950" spc="-25" dirty="0">
                          <a:latin typeface="Times New Roman"/>
                          <a:cs typeface="Times New Roman"/>
                        </a:rPr>
                        <a:t>D</a:t>
                      </a:r>
                      <a:r>
                        <a:rPr sz="1050" i="1" spc="-37" baseline="-15873" dirty="0">
                          <a:latin typeface="Times New Roman"/>
                          <a:cs typeface="Times New Roman"/>
                        </a:rPr>
                        <a:t>k</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33350">
                        <a:lnSpc>
                          <a:spcPct val="100000"/>
                        </a:lnSpc>
                        <a:spcBef>
                          <a:spcPts val="200"/>
                        </a:spcBef>
                      </a:pPr>
                      <a:r>
                        <a:rPr sz="950" spc="-25" dirty="0">
                          <a:latin typeface="Times New Roman"/>
                          <a:cs typeface="Times New Roman"/>
                        </a:rPr>
                        <a:t>E</a:t>
                      </a:r>
                      <a:r>
                        <a:rPr sz="1050" i="1" spc="-37" baseline="-15873" dirty="0">
                          <a:latin typeface="Times New Roman"/>
                          <a:cs typeface="Times New Roman"/>
                        </a:rPr>
                        <a:t>k</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04775">
                        <a:lnSpc>
                          <a:spcPct val="100000"/>
                        </a:lnSpc>
                        <a:spcBef>
                          <a:spcPts val="200"/>
                        </a:spcBef>
                      </a:pPr>
                      <a:r>
                        <a:rPr sz="950" spc="-25" dirty="0">
                          <a:latin typeface="Times New Roman"/>
                          <a:cs typeface="Times New Roman"/>
                        </a:rPr>
                        <a:t>W</a:t>
                      </a:r>
                      <a:r>
                        <a:rPr sz="1050" i="1" spc="-37" baseline="-15873" dirty="0">
                          <a:latin typeface="Times New Roman"/>
                          <a:cs typeface="Times New Roman"/>
                        </a:rPr>
                        <a:t>k</a:t>
                      </a:r>
                      <a:endParaRPr sz="1050" baseline="-15873">
                        <a:latin typeface="Times New Roman"/>
                        <a:cs typeface="Times New Roman"/>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0"/>
                  </a:ext>
                </a:extLst>
              </a:tr>
            </a:tbl>
          </a:graphicData>
        </a:graphic>
      </p:graphicFrame>
      <p:graphicFrame>
        <p:nvGraphicFramePr>
          <p:cNvPr id="52" name="object 52"/>
          <p:cNvGraphicFramePr>
            <a:graphicFrameLocks noGrp="1"/>
          </p:cNvGraphicFramePr>
          <p:nvPr/>
        </p:nvGraphicFramePr>
        <p:xfrm>
          <a:off x="7779866" y="5417665"/>
          <a:ext cx="1074419" cy="238760"/>
        </p:xfrm>
        <a:graphic>
          <a:graphicData uri="http://schemas.openxmlformats.org/drawingml/2006/table">
            <a:tbl>
              <a:tblPr firstRow="1" bandRow="1">
                <a:tableStyleId>{2D5ABB26-0587-4C30-8999-92F81FD0307C}</a:tableStyleId>
              </a:tblPr>
              <a:tblGrid>
                <a:gridCol w="358140">
                  <a:extLst>
                    <a:ext uri="{9D8B030D-6E8A-4147-A177-3AD203B41FA5}">
                      <a16:colId xmlns:a16="http://schemas.microsoft.com/office/drawing/2014/main" val="20000"/>
                    </a:ext>
                  </a:extLst>
                </a:gridCol>
                <a:gridCol w="358140">
                  <a:extLst>
                    <a:ext uri="{9D8B030D-6E8A-4147-A177-3AD203B41FA5}">
                      <a16:colId xmlns:a16="http://schemas.microsoft.com/office/drawing/2014/main" val="20001"/>
                    </a:ext>
                  </a:extLst>
                </a:gridCol>
                <a:gridCol w="358139">
                  <a:extLst>
                    <a:ext uri="{9D8B030D-6E8A-4147-A177-3AD203B41FA5}">
                      <a16:colId xmlns:a16="http://schemas.microsoft.com/office/drawing/2014/main" val="20002"/>
                    </a:ext>
                  </a:extLst>
                </a:gridCol>
              </a:tblGrid>
              <a:tr h="238760">
                <a:tc>
                  <a:txBody>
                    <a:bodyPr/>
                    <a:lstStyle/>
                    <a:p>
                      <a:pPr marL="79375">
                        <a:lnSpc>
                          <a:spcPct val="100000"/>
                        </a:lnSpc>
                        <a:spcBef>
                          <a:spcPts val="409"/>
                        </a:spcBef>
                      </a:pPr>
                      <a:r>
                        <a:rPr sz="1425" spc="-30" baseline="11695" dirty="0">
                          <a:latin typeface="Times New Roman"/>
                          <a:cs typeface="Times New Roman"/>
                        </a:rPr>
                        <a:t>F</a:t>
                      </a:r>
                      <a:r>
                        <a:rPr sz="700" i="1" spc="-20" dirty="0">
                          <a:latin typeface="Times New Roman"/>
                          <a:cs typeface="Times New Roman"/>
                        </a:rPr>
                        <a:t>k+</a:t>
                      </a:r>
                      <a:r>
                        <a:rPr sz="700" spc="-20" dirty="0">
                          <a:latin typeface="Times New Roman"/>
                          <a:cs typeface="Times New Roman"/>
                        </a:rPr>
                        <a:t>1</a:t>
                      </a:r>
                      <a:endParaRPr sz="700">
                        <a:latin typeface="Times New Roman"/>
                        <a:cs typeface="Times New Roman"/>
                      </a:endParaRPr>
                    </a:p>
                  </a:txBody>
                  <a:tcPr marL="0" marR="0" marT="5206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6040">
                        <a:lnSpc>
                          <a:spcPct val="100000"/>
                        </a:lnSpc>
                        <a:spcBef>
                          <a:spcPts val="409"/>
                        </a:spcBef>
                      </a:pPr>
                      <a:r>
                        <a:rPr sz="1425" spc="-30" baseline="11695" dirty="0">
                          <a:latin typeface="Times New Roman"/>
                          <a:cs typeface="Times New Roman"/>
                        </a:rPr>
                        <a:t>D</a:t>
                      </a:r>
                      <a:r>
                        <a:rPr sz="700" i="1" spc="-20" dirty="0">
                          <a:latin typeface="Times New Roman"/>
                          <a:cs typeface="Times New Roman"/>
                        </a:rPr>
                        <a:t>k+</a:t>
                      </a:r>
                      <a:r>
                        <a:rPr sz="700" spc="-20" dirty="0">
                          <a:latin typeface="Times New Roman"/>
                          <a:cs typeface="Times New Roman"/>
                        </a:rPr>
                        <a:t>1</a:t>
                      </a:r>
                      <a:endParaRPr sz="700">
                        <a:latin typeface="Times New Roman"/>
                        <a:cs typeface="Times New Roman"/>
                      </a:endParaRPr>
                    </a:p>
                  </a:txBody>
                  <a:tcPr marL="0" marR="0" marT="5206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6040">
                        <a:lnSpc>
                          <a:spcPct val="100000"/>
                        </a:lnSpc>
                        <a:spcBef>
                          <a:spcPts val="409"/>
                        </a:spcBef>
                      </a:pPr>
                      <a:r>
                        <a:rPr sz="1425" spc="-30" baseline="11695" dirty="0">
                          <a:latin typeface="Times New Roman"/>
                          <a:cs typeface="Times New Roman"/>
                        </a:rPr>
                        <a:t>E</a:t>
                      </a:r>
                      <a:r>
                        <a:rPr sz="700" i="1" spc="-20" dirty="0">
                          <a:latin typeface="Times New Roman"/>
                          <a:cs typeface="Times New Roman"/>
                        </a:rPr>
                        <a:t>k+</a:t>
                      </a:r>
                      <a:r>
                        <a:rPr sz="700" spc="-20" dirty="0">
                          <a:latin typeface="Times New Roman"/>
                          <a:cs typeface="Times New Roman"/>
                        </a:rPr>
                        <a:t>1</a:t>
                      </a:r>
                      <a:endParaRPr sz="700">
                        <a:latin typeface="Times New Roman"/>
                        <a:cs typeface="Times New Roman"/>
                      </a:endParaRPr>
                    </a:p>
                  </a:txBody>
                  <a:tcPr marL="0" marR="0" marT="5206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0"/>
                  </a:ext>
                </a:extLst>
              </a:tr>
            </a:tbl>
          </a:graphicData>
        </a:graphic>
      </p:graphicFrame>
      <p:sp>
        <p:nvSpPr>
          <p:cNvPr id="53" name="object 53"/>
          <p:cNvSpPr txBox="1"/>
          <p:nvPr/>
        </p:nvSpPr>
        <p:spPr>
          <a:xfrm>
            <a:off x="5600701" y="4761230"/>
            <a:ext cx="161925" cy="157735"/>
          </a:xfrm>
          <a:prstGeom prst="rect">
            <a:avLst/>
          </a:prstGeom>
        </p:spPr>
        <p:txBody>
          <a:bodyPr vert="horz" wrap="square" lIns="0" tIns="11430" rIns="0" bIns="0" rtlCol="0">
            <a:spAutoFit/>
          </a:bodyPr>
          <a:lstStyle/>
          <a:p>
            <a:pPr marL="38100">
              <a:spcBef>
                <a:spcPts val="90"/>
              </a:spcBef>
            </a:pPr>
            <a:r>
              <a:rPr sz="950" kern="0" spc="-25" dirty="0">
                <a:solidFill>
                  <a:srgbClr val="00FFFF"/>
                </a:solidFill>
                <a:latin typeface="Times New Roman"/>
                <a:cs typeface="Times New Roman"/>
              </a:rPr>
              <a:t>I</a:t>
            </a:r>
            <a:r>
              <a:rPr sz="1050" kern="0" spc="-37" baseline="-15873" dirty="0">
                <a:solidFill>
                  <a:srgbClr val="00FFFF"/>
                </a:solidFill>
                <a:latin typeface="Times New Roman"/>
                <a:cs typeface="Times New Roman"/>
              </a:rPr>
              <a:t>3</a:t>
            </a:r>
            <a:endParaRPr sz="1050" kern="0" baseline="-15873">
              <a:solidFill>
                <a:sysClr val="windowText" lastClr="000000"/>
              </a:solidFill>
              <a:latin typeface="Times New Roman"/>
              <a:cs typeface="Times New Roman"/>
            </a:endParaRPr>
          </a:p>
        </p:txBody>
      </p:sp>
      <p:sp>
        <p:nvSpPr>
          <p:cNvPr id="54" name="object 54"/>
          <p:cNvSpPr txBox="1"/>
          <p:nvPr/>
        </p:nvSpPr>
        <p:spPr>
          <a:xfrm>
            <a:off x="5575301" y="5092701"/>
            <a:ext cx="3089275" cy="960519"/>
          </a:xfrm>
          <a:prstGeom prst="rect">
            <a:avLst/>
          </a:prstGeom>
        </p:spPr>
        <p:txBody>
          <a:bodyPr vert="horz" wrap="square" lIns="0" tIns="11430" rIns="0" bIns="0" rtlCol="0">
            <a:spAutoFit/>
          </a:bodyPr>
          <a:lstStyle/>
          <a:p>
            <a:pPr marL="63500">
              <a:spcBef>
                <a:spcPts val="90"/>
              </a:spcBef>
            </a:pPr>
            <a:r>
              <a:rPr sz="950" kern="0" spc="-25" dirty="0">
                <a:solidFill>
                  <a:sysClr val="windowText" lastClr="000000"/>
                </a:solidFill>
                <a:latin typeface="Times New Roman"/>
                <a:cs typeface="Times New Roman"/>
              </a:rPr>
              <a:t>I</a:t>
            </a:r>
            <a:r>
              <a:rPr sz="1050" i="1" kern="0" spc="-37" baseline="-15873" dirty="0">
                <a:solidFill>
                  <a:sysClr val="windowText" lastClr="000000"/>
                </a:solidFill>
                <a:latin typeface="Times New Roman"/>
                <a:cs typeface="Times New Roman"/>
              </a:rPr>
              <a:t>k</a:t>
            </a:r>
            <a:endParaRPr sz="1050" kern="0" baseline="-15873">
              <a:solidFill>
                <a:sysClr val="windowText" lastClr="000000"/>
              </a:solidFill>
              <a:latin typeface="Times New Roman"/>
              <a:cs typeface="Times New Roman"/>
            </a:endParaRPr>
          </a:p>
          <a:p>
            <a:endParaRPr sz="700" kern="0">
              <a:solidFill>
                <a:sysClr val="windowText" lastClr="000000"/>
              </a:solidFill>
              <a:latin typeface="Times New Roman"/>
              <a:cs typeface="Times New Roman"/>
            </a:endParaRPr>
          </a:p>
          <a:p>
            <a:pPr>
              <a:spcBef>
                <a:spcPts val="290"/>
              </a:spcBef>
            </a:pPr>
            <a:endParaRPr sz="700" kern="0">
              <a:solidFill>
                <a:sysClr val="windowText" lastClr="000000"/>
              </a:solidFill>
              <a:latin typeface="Times New Roman"/>
              <a:cs typeface="Times New Roman"/>
            </a:endParaRPr>
          </a:p>
          <a:p>
            <a:pPr marL="63500"/>
            <a:r>
              <a:rPr sz="1425" kern="0" spc="-30" baseline="11695" dirty="0">
                <a:solidFill>
                  <a:sysClr val="windowText" lastClr="000000"/>
                </a:solidFill>
                <a:latin typeface="Times New Roman"/>
                <a:cs typeface="Times New Roman"/>
              </a:rPr>
              <a:t>I</a:t>
            </a:r>
            <a:r>
              <a:rPr sz="700" i="1" kern="0" spc="-20" dirty="0">
                <a:solidFill>
                  <a:sysClr val="windowText" lastClr="000000"/>
                </a:solidFill>
                <a:latin typeface="Times New Roman"/>
                <a:cs typeface="Times New Roman"/>
              </a:rPr>
              <a:t>k+</a:t>
            </a:r>
            <a:r>
              <a:rPr sz="700" kern="0" spc="-20" dirty="0">
                <a:solidFill>
                  <a:sysClr val="windowText" lastClr="000000"/>
                </a:solidFill>
                <a:latin typeface="Times New Roman"/>
                <a:cs typeface="Times New Roman"/>
              </a:rPr>
              <a:t>1</a:t>
            </a:r>
            <a:endParaRPr sz="700" kern="0">
              <a:solidFill>
                <a:sysClr val="windowText" lastClr="000000"/>
              </a:solidFill>
              <a:latin typeface="Times New Roman"/>
              <a:cs typeface="Times New Roman"/>
            </a:endParaRPr>
          </a:p>
          <a:p>
            <a:endParaRPr sz="700" kern="0">
              <a:solidFill>
                <a:sysClr val="windowText" lastClr="000000"/>
              </a:solidFill>
              <a:latin typeface="Times New Roman"/>
              <a:cs typeface="Times New Roman"/>
            </a:endParaRPr>
          </a:p>
          <a:p>
            <a:pPr>
              <a:spcBef>
                <a:spcPts val="180"/>
              </a:spcBef>
            </a:pPr>
            <a:endParaRPr sz="700" kern="0">
              <a:solidFill>
                <a:sysClr val="windowText" lastClr="000000"/>
              </a:solidFill>
              <a:latin typeface="Times New Roman"/>
              <a:cs typeface="Times New Roman"/>
            </a:endParaRPr>
          </a:p>
          <a:p>
            <a:pPr marL="645795"/>
            <a:r>
              <a:rPr sz="1050" kern="0" dirty="0">
                <a:solidFill>
                  <a:sysClr val="windowText" lastClr="000000"/>
                </a:solidFill>
                <a:latin typeface="Times New Roman"/>
                <a:cs typeface="Times New Roman"/>
              </a:rPr>
              <a:t>(b)</a:t>
            </a:r>
            <a:r>
              <a:rPr sz="1050" kern="0" spc="-55" dirty="0">
                <a:solidFill>
                  <a:sysClr val="windowText" lastClr="000000"/>
                </a:solidFill>
                <a:latin typeface="Times New Roman"/>
                <a:cs typeface="Times New Roman"/>
              </a:rPr>
              <a:t> </a:t>
            </a:r>
            <a:r>
              <a:rPr sz="1050" kern="0" spc="-10" dirty="0">
                <a:solidFill>
                  <a:sysClr val="windowText" lastClr="000000"/>
                </a:solidFill>
                <a:latin typeface="Times New Roman"/>
                <a:cs typeface="Times New Roman"/>
              </a:rPr>
              <a:t>Branch</a:t>
            </a:r>
            <a:r>
              <a:rPr sz="1050" kern="0" spc="-5" dirty="0">
                <a:solidFill>
                  <a:sysClr val="windowText" lastClr="000000"/>
                </a:solidFill>
                <a:latin typeface="Times New Roman"/>
                <a:cs typeface="Times New Roman"/>
              </a:rPr>
              <a:t> </a:t>
            </a:r>
            <a:r>
              <a:rPr sz="1050" kern="0" spc="-10" dirty="0">
                <a:solidFill>
                  <a:sysClr val="windowText" lastClr="000000"/>
                </a:solidFill>
                <a:latin typeface="Times New Roman"/>
                <a:cs typeface="Times New Roman"/>
              </a:rPr>
              <a:t>address</a:t>
            </a:r>
            <a:r>
              <a:rPr sz="1050" kern="0" spc="5"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computed in </a:t>
            </a:r>
            <a:r>
              <a:rPr sz="1050" kern="0" spc="-25" dirty="0">
                <a:solidFill>
                  <a:sysClr val="windowText" lastClr="000000"/>
                </a:solidFill>
                <a:latin typeface="Times New Roman"/>
                <a:cs typeface="Times New Roman"/>
              </a:rPr>
              <a:t>Decode</a:t>
            </a:r>
            <a:r>
              <a:rPr sz="1050" kern="0" spc="-40" dirty="0">
                <a:solidFill>
                  <a:sysClr val="windowText" lastClr="000000"/>
                </a:solidFill>
                <a:latin typeface="Times New Roman"/>
                <a:cs typeface="Times New Roman"/>
              </a:rPr>
              <a:t> </a:t>
            </a:r>
            <a:r>
              <a:rPr sz="1050" kern="0" spc="-20" dirty="0">
                <a:solidFill>
                  <a:sysClr val="windowText" lastClr="000000"/>
                </a:solidFill>
                <a:latin typeface="Times New Roman"/>
                <a:cs typeface="Times New Roman"/>
              </a:rPr>
              <a:t>stage</a:t>
            </a:r>
            <a:endParaRPr sz="1050" kern="0">
              <a:solidFill>
                <a:sysClr val="windowText" lastClr="000000"/>
              </a:solidFill>
              <a:latin typeface="Times New Roman"/>
              <a:cs typeface="Times New Roman"/>
            </a:endParaRPr>
          </a:p>
        </p:txBody>
      </p:sp>
      <p:sp>
        <p:nvSpPr>
          <p:cNvPr id="55" name="object 55"/>
          <p:cNvSpPr txBox="1"/>
          <p:nvPr/>
        </p:nvSpPr>
        <p:spPr>
          <a:xfrm>
            <a:off x="6196330" y="3087370"/>
            <a:ext cx="2954655" cy="656590"/>
          </a:xfrm>
          <a:prstGeom prst="rect">
            <a:avLst/>
          </a:prstGeom>
        </p:spPr>
        <p:txBody>
          <a:bodyPr vert="horz" wrap="square" lIns="0" tIns="12700" rIns="0" bIns="0" rtlCol="0">
            <a:spAutoFit/>
          </a:bodyPr>
          <a:lstStyle/>
          <a:p>
            <a:pPr marL="12700">
              <a:spcBef>
                <a:spcPts val="100"/>
              </a:spcBef>
            </a:pPr>
            <a:r>
              <a:rPr sz="1050" kern="0" spc="-10" dirty="0">
                <a:solidFill>
                  <a:sysClr val="windowText" lastClr="000000"/>
                </a:solidFill>
                <a:latin typeface="Times New Roman"/>
                <a:cs typeface="Times New Roman"/>
              </a:rPr>
              <a:t>(a)</a:t>
            </a:r>
            <a:r>
              <a:rPr sz="1050" kern="0" spc="-30" dirty="0">
                <a:solidFill>
                  <a:sysClr val="windowText" lastClr="000000"/>
                </a:solidFill>
                <a:latin typeface="Times New Roman"/>
                <a:cs typeface="Times New Roman"/>
              </a:rPr>
              <a:t> </a:t>
            </a:r>
            <a:r>
              <a:rPr sz="1050" kern="0" spc="-10" dirty="0">
                <a:solidFill>
                  <a:sysClr val="windowText" lastClr="000000"/>
                </a:solidFill>
                <a:latin typeface="Times New Roman"/>
                <a:cs typeface="Times New Roman"/>
              </a:rPr>
              <a:t>Branch address</a:t>
            </a:r>
            <a:r>
              <a:rPr sz="1050" kern="0" spc="-5" dirty="0">
                <a:solidFill>
                  <a:sysClr val="windowText" lastClr="000000"/>
                </a:solidFill>
                <a:latin typeface="Times New Roman"/>
                <a:cs typeface="Times New Roman"/>
              </a:rPr>
              <a:t> </a:t>
            </a:r>
            <a:r>
              <a:rPr sz="1050" kern="0" dirty="0">
                <a:solidFill>
                  <a:sysClr val="windowText" lastClr="000000"/>
                </a:solidFill>
                <a:latin typeface="Times New Roman"/>
                <a:cs typeface="Times New Roman"/>
              </a:rPr>
              <a:t>computed in Execute</a:t>
            </a:r>
            <a:r>
              <a:rPr sz="1050" kern="0" spc="-40" dirty="0">
                <a:solidFill>
                  <a:sysClr val="windowText" lastClr="000000"/>
                </a:solidFill>
                <a:latin typeface="Times New Roman"/>
                <a:cs typeface="Times New Roman"/>
              </a:rPr>
              <a:t> </a:t>
            </a:r>
            <a:r>
              <a:rPr sz="1050" kern="0" spc="-20" dirty="0">
                <a:solidFill>
                  <a:sysClr val="windowText" lastClr="000000"/>
                </a:solidFill>
                <a:latin typeface="Times New Roman"/>
                <a:cs typeface="Times New Roman"/>
              </a:rPr>
              <a:t>stage</a:t>
            </a:r>
            <a:endParaRPr sz="1050" kern="0">
              <a:solidFill>
                <a:sysClr val="windowText" lastClr="000000"/>
              </a:solidFill>
              <a:latin typeface="Times New Roman"/>
              <a:cs typeface="Times New Roman"/>
            </a:endParaRPr>
          </a:p>
          <a:p>
            <a:endParaRPr sz="1050" kern="0">
              <a:solidFill>
                <a:sysClr val="windowText" lastClr="000000"/>
              </a:solidFill>
              <a:latin typeface="Times New Roman"/>
              <a:cs typeface="Times New Roman"/>
            </a:endParaRPr>
          </a:p>
          <a:p>
            <a:pPr>
              <a:spcBef>
                <a:spcPts val="85"/>
              </a:spcBef>
            </a:pPr>
            <a:endParaRPr sz="1050" kern="0">
              <a:solidFill>
                <a:sysClr val="windowText" lastClr="000000"/>
              </a:solidFill>
              <a:latin typeface="Times New Roman"/>
              <a:cs typeface="Times New Roman"/>
            </a:endParaRPr>
          </a:p>
          <a:p>
            <a:pPr marR="5080" algn="r"/>
            <a:r>
              <a:rPr sz="950" kern="0" spc="-20" dirty="0">
                <a:solidFill>
                  <a:sysClr val="windowText" lastClr="000000"/>
                </a:solidFill>
                <a:latin typeface="Times New Roman"/>
                <a:cs typeface="Times New Roman"/>
              </a:rPr>
              <a:t>Time</a:t>
            </a:r>
            <a:endParaRPr sz="950" kern="0">
              <a:solidFill>
                <a:sysClr val="windowText" lastClr="000000"/>
              </a:solidFill>
              <a:latin typeface="Times New Roman"/>
              <a:cs typeface="Times New Roman"/>
            </a:endParaRPr>
          </a:p>
        </p:txBody>
      </p:sp>
      <p:grpSp>
        <p:nvGrpSpPr>
          <p:cNvPr id="56" name="object 56"/>
          <p:cNvGrpSpPr/>
          <p:nvPr/>
        </p:nvGrpSpPr>
        <p:grpSpPr>
          <a:xfrm>
            <a:off x="8873491" y="531976"/>
            <a:ext cx="299085" cy="52705"/>
            <a:chOff x="7349490" y="531975"/>
            <a:chExt cx="299085" cy="52705"/>
          </a:xfrm>
        </p:grpSpPr>
        <p:sp>
          <p:nvSpPr>
            <p:cNvPr id="57" name="object 57"/>
            <p:cNvSpPr/>
            <p:nvPr/>
          </p:nvSpPr>
          <p:spPr>
            <a:xfrm>
              <a:off x="7561580" y="538479"/>
              <a:ext cx="80010" cy="39370"/>
            </a:xfrm>
            <a:custGeom>
              <a:avLst/>
              <a:gdLst/>
              <a:ahLst/>
              <a:cxnLst/>
              <a:rect l="l" t="t" r="r" b="b"/>
              <a:pathLst>
                <a:path w="80009" h="39370">
                  <a:moveTo>
                    <a:pt x="0" y="39370"/>
                  </a:moveTo>
                  <a:lnTo>
                    <a:pt x="80010" y="12700"/>
                  </a:lnTo>
                </a:path>
                <a:path w="80009" h="39370">
                  <a:moveTo>
                    <a:pt x="80010" y="12700"/>
                  </a:moveTo>
                  <a:lnTo>
                    <a:pt x="0" y="0"/>
                  </a:lnTo>
                </a:path>
                <a:path w="80009" h="39370">
                  <a:moveTo>
                    <a:pt x="0" y="0"/>
                  </a:moveTo>
                  <a:lnTo>
                    <a:pt x="0" y="12700"/>
                  </a:lnTo>
                </a:path>
                <a:path w="80009" h="39370">
                  <a:moveTo>
                    <a:pt x="0" y="12700"/>
                  </a:moveTo>
                  <a:lnTo>
                    <a:pt x="0" y="39370"/>
                  </a:lnTo>
                </a:path>
              </a:pathLst>
            </a:custGeom>
            <a:ln w="13008">
              <a:solidFill>
                <a:srgbClr val="000000"/>
              </a:solidFill>
            </a:ln>
          </p:spPr>
          <p:txBody>
            <a:bodyPr wrap="square" lIns="0" tIns="0" rIns="0" bIns="0" rtlCol="0"/>
            <a:lstStyle/>
            <a:p>
              <a:endParaRPr kern="0">
                <a:solidFill>
                  <a:sysClr val="windowText" lastClr="000000"/>
                </a:solidFill>
              </a:endParaRPr>
            </a:p>
          </p:txBody>
        </p:sp>
        <p:sp>
          <p:nvSpPr>
            <p:cNvPr id="58" name="object 58"/>
            <p:cNvSpPr/>
            <p:nvPr/>
          </p:nvSpPr>
          <p:spPr>
            <a:xfrm>
              <a:off x="7561580" y="538479"/>
              <a:ext cx="80010" cy="39370"/>
            </a:xfrm>
            <a:custGeom>
              <a:avLst/>
              <a:gdLst/>
              <a:ahLst/>
              <a:cxnLst/>
              <a:rect l="l" t="t" r="r" b="b"/>
              <a:pathLst>
                <a:path w="80009" h="39370">
                  <a:moveTo>
                    <a:pt x="0" y="0"/>
                  </a:moveTo>
                  <a:lnTo>
                    <a:pt x="0" y="39370"/>
                  </a:lnTo>
                  <a:lnTo>
                    <a:pt x="80010" y="1270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9" name="object 59"/>
            <p:cNvSpPr/>
            <p:nvPr/>
          </p:nvSpPr>
          <p:spPr>
            <a:xfrm>
              <a:off x="7561580" y="538479"/>
              <a:ext cx="80010" cy="39370"/>
            </a:xfrm>
            <a:custGeom>
              <a:avLst/>
              <a:gdLst/>
              <a:ahLst/>
              <a:cxnLst/>
              <a:rect l="l" t="t" r="r" b="b"/>
              <a:pathLst>
                <a:path w="80009" h="39370">
                  <a:moveTo>
                    <a:pt x="0" y="39370"/>
                  </a:moveTo>
                  <a:lnTo>
                    <a:pt x="80010" y="12700"/>
                  </a:lnTo>
                  <a:lnTo>
                    <a:pt x="0" y="0"/>
                  </a:lnTo>
                  <a:lnTo>
                    <a:pt x="0" y="12700"/>
                  </a:lnTo>
                  <a:lnTo>
                    <a:pt x="0" y="3937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60" name="object 60"/>
            <p:cNvSpPr/>
            <p:nvPr/>
          </p:nvSpPr>
          <p:spPr>
            <a:xfrm>
              <a:off x="7349490" y="551179"/>
              <a:ext cx="212090" cy="0"/>
            </a:xfrm>
            <a:custGeom>
              <a:avLst/>
              <a:gdLst/>
              <a:ahLst/>
              <a:cxnLst/>
              <a:rect l="l" t="t" r="r" b="b"/>
              <a:pathLst>
                <a:path w="212090">
                  <a:moveTo>
                    <a:pt x="212089" y="0"/>
                  </a:moveTo>
                  <a:lnTo>
                    <a:pt x="0" y="0"/>
                  </a:lnTo>
                </a:path>
              </a:pathLst>
            </a:custGeom>
            <a:ln w="13008">
              <a:solidFill>
                <a:srgbClr val="000000"/>
              </a:solidFill>
            </a:ln>
          </p:spPr>
          <p:txBody>
            <a:bodyPr wrap="square" lIns="0" tIns="0" rIns="0" bIns="0" rtlCol="0"/>
            <a:lstStyle/>
            <a:p>
              <a:endParaRPr kern="0">
                <a:solidFill>
                  <a:sysClr val="windowText" lastClr="000000"/>
                </a:solidFill>
              </a:endParaRPr>
            </a:p>
          </p:txBody>
        </p:sp>
      </p:grpSp>
      <p:grpSp>
        <p:nvGrpSpPr>
          <p:cNvPr id="61" name="object 61"/>
          <p:cNvGrpSpPr/>
          <p:nvPr/>
        </p:nvGrpSpPr>
        <p:grpSpPr>
          <a:xfrm>
            <a:off x="8515351" y="3652366"/>
            <a:ext cx="313055" cy="52705"/>
            <a:chOff x="6991350" y="3652365"/>
            <a:chExt cx="313055" cy="52705"/>
          </a:xfrm>
        </p:grpSpPr>
        <p:sp>
          <p:nvSpPr>
            <p:cNvPr id="62" name="object 62"/>
            <p:cNvSpPr/>
            <p:nvPr/>
          </p:nvSpPr>
          <p:spPr>
            <a:xfrm>
              <a:off x="7217409" y="3658869"/>
              <a:ext cx="80010" cy="39370"/>
            </a:xfrm>
            <a:custGeom>
              <a:avLst/>
              <a:gdLst/>
              <a:ahLst/>
              <a:cxnLst/>
              <a:rect l="l" t="t" r="r" b="b"/>
              <a:pathLst>
                <a:path w="80009" h="39370">
                  <a:moveTo>
                    <a:pt x="0" y="39369"/>
                  </a:moveTo>
                  <a:lnTo>
                    <a:pt x="80010" y="12699"/>
                  </a:lnTo>
                </a:path>
                <a:path w="80009" h="39370">
                  <a:moveTo>
                    <a:pt x="80010" y="12699"/>
                  </a:moveTo>
                  <a:lnTo>
                    <a:pt x="0" y="0"/>
                  </a:lnTo>
                </a:path>
                <a:path w="80009" h="39370">
                  <a:moveTo>
                    <a:pt x="0" y="0"/>
                  </a:moveTo>
                  <a:lnTo>
                    <a:pt x="0" y="12699"/>
                  </a:lnTo>
                </a:path>
                <a:path w="80009" h="39370">
                  <a:moveTo>
                    <a:pt x="0" y="12699"/>
                  </a:moveTo>
                  <a:lnTo>
                    <a:pt x="0" y="39369"/>
                  </a:lnTo>
                </a:path>
              </a:pathLst>
            </a:custGeom>
            <a:ln w="13008">
              <a:solidFill>
                <a:srgbClr val="000000"/>
              </a:solidFill>
            </a:ln>
          </p:spPr>
          <p:txBody>
            <a:bodyPr wrap="square" lIns="0" tIns="0" rIns="0" bIns="0" rtlCol="0"/>
            <a:lstStyle/>
            <a:p>
              <a:endParaRPr kern="0">
                <a:solidFill>
                  <a:sysClr val="windowText" lastClr="000000"/>
                </a:solidFill>
              </a:endParaRPr>
            </a:p>
          </p:txBody>
        </p:sp>
        <p:sp>
          <p:nvSpPr>
            <p:cNvPr id="63" name="object 63"/>
            <p:cNvSpPr/>
            <p:nvPr/>
          </p:nvSpPr>
          <p:spPr>
            <a:xfrm>
              <a:off x="7217409" y="3658869"/>
              <a:ext cx="80010" cy="39370"/>
            </a:xfrm>
            <a:custGeom>
              <a:avLst/>
              <a:gdLst/>
              <a:ahLst/>
              <a:cxnLst/>
              <a:rect l="l" t="t" r="r" b="b"/>
              <a:pathLst>
                <a:path w="80009" h="39370">
                  <a:moveTo>
                    <a:pt x="0" y="0"/>
                  </a:moveTo>
                  <a:lnTo>
                    <a:pt x="0" y="39369"/>
                  </a:lnTo>
                  <a:lnTo>
                    <a:pt x="80010" y="12699"/>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64" name="object 64"/>
            <p:cNvSpPr/>
            <p:nvPr/>
          </p:nvSpPr>
          <p:spPr>
            <a:xfrm>
              <a:off x="7217409" y="3658869"/>
              <a:ext cx="80010" cy="39370"/>
            </a:xfrm>
            <a:custGeom>
              <a:avLst/>
              <a:gdLst/>
              <a:ahLst/>
              <a:cxnLst/>
              <a:rect l="l" t="t" r="r" b="b"/>
              <a:pathLst>
                <a:path w="80009" h="39370">
                  <a:moveTo>
                    <a:pt x="0" y="39369"/>
                  </a:moveTo>
                  <a:lnTo>
                    <a:pt x="80010" y="12699"/>
                  </a:lnTo>
                  <a:lnTo>
                    <a:pt x="0" y="0"/>
                  </a:lnTo>
                  <a:lnTo>
                    <a:pt x="0" y="12699"/>
                  </a:lnTo>
                  <a:lnTo>
                    <a:pt x="0" y="39369"/>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65" name="object 65"/>
            <p:cNvSpPr/>
            <p:nvPr/>
          </p:nvSpPr>
          <p:spPr>
            <a:xfrm>
              <a:off x="6991350" y="3671569"/>
              <a:ext cx="212090" cy="0"/>
            </a:xfrm>
            <a:custGeom>
              <a:avLst/>
              <a:gdLst/>
              <a:ahLst/>
              <a:cxnLst/>
              <a:rect l="l" t="t" r="r" b="b"/>
              <a:pathLst>
                <a:path w="212090">
                  <a:moveTo>
                    <a:pt x="212090" y="0"/>
                  </a:moveTo>
                  <a:lnTo>
                    <a:pt x="0" y="0"/>
                  </a:lnTo>
                </a:path>
              </a:pathLst>
            </a:custGeom>
            <a:ln w="13008">
              <a:solidFill>
                <a:srgbClr val="000000"/>
              </a:solidFill>
            </a:ln>
          </p:spPr>
          <p:txBody>
            <a:bodyPr wrap="square" lIns="0" tIns="0" rIns="0" bIns="0" rtlCol="0"/>
            <a:lstStyle/>
            <a:p>
              <a:endParaRPr kern="0">
                <a:solidFill>
                  <a:sysClr val="windowText" lastClr="000000"/>
                </a:solidFill>
              </a:endParaRPr>
            </a:p>
          </p:txBody>
        </p:sp>
      </p:grpSp>
      <p:sp>
        <p:nvSpPr>
          <p:cNvPr id="66" name="object 66"/>
          <p:cNvSpPr txBox="1"/>
          <p:nvPr/>
        </p:nvSpPr>
        <p:spPr>
          <a:xfrm>
            <a:off x="2346960" y="1898650"/>
            <a:ext cx="2307590" cy="848360"/>
          </a:xfrm>
          <a:prstGeom prst="rect">
            <a:avLst/>
          </a:prstGeom>
        </p:spPr>
        <p:txBody>
          <a:bodyPr vert="horz" wrap="square" lIns="0" tIns="12700" rIns="0" bIns="0" rtlCol="0">
            <a:spAutoFit/>
          </a:bodyPr>
          <a:lstStyle/>
          <a:p>
            <a:pPr marL="151130" indent="-138430">
              <a:spcBef>
                <a:spcPts val="100"/>
              </a:spcBef>
              <a:buFontTx/>
              <a:buChar char="-"/>
              <a:tabLst>
                <a:tab pos="151130" algn="l"/>
              </a:tabLst>
            </a:pPr>
            <a:r>
              <a:rPr kern="0" dirty="0">
                <a:solidFill>
                  <a:sysClr val="windowText" lastClr="000000"/>
                </a:solidFill>
                <a:latin typeface="Arial"/>
                <a:cs typeface="Arial"/>
              </a:rPr>
              <a:t>Branch</a:t>
            </a:r>
            <a:r>
              <a:rPr kern="0" spc="-35" dirty="0">
                <a:solidFill>
                  <a:sysClr val="windowText" lastClr="000000"/>
                </a:solidFill>
                <a:latin typeface="Arial"/>
                <a:cs typeface="Arial"/>
              </a:rPr>
              <a:t> </a:t>
            </a:r>
            <a:r>
              <a:rPr kern="0" spc="-10" dirty="0">
                <a:solidFill>
                  <a:sysClr val="windowText" lastClr="000000"/>
                </a:solidFill>
                <a:latin typeface="Arial"/>
                <a:cs typeface="Arial"/>
              </a:rPr>
              <a:t>penalty</a:t>
            </a:r>
            <a:endParaRPr kern="0">
              <a:solidFill>
                <a:sysClr val="windowText" lastClr="000000"/>
              </a:solidFill>
              <a:latin typeface="Arial"/>
              <a:cs typeface="Arial"/>
            </a:endParaRPr>
          </a:p>
          <a:p>
            <a:pPr>
              <a:spcBef>
                <a:spcPts val="90"/>
              </a:spcBef>
              <a:buFont typeface="Arial"/>
              <a:buChar char="-"/>
            </a:pPr>
            <a:endParaRPr kern="0">
              <a:solidFill>
                <a:sysClr val="windowText" lastClr="000000"/>
              </a:solidFill>
              <a:latin typeface="Arial"/>
              <a:cs typeface="Arial"/>
            </a:endParaRPr>
          </a:p>
          <a:p>
            <a:pPr marL="151130" indent="-138430">
              <a:buFontTx/>
              <a:buChar char="-"/>
              <a:tabLst>
                <a:tab pos="151130" algn="l"/>
              </a:tabLst>
            </a:pPr>
            <a:r>
              <a:rPr kern="0" dirty="0">
                <a:solidFill>
                  <a:sysClr val="windowText" lastClr="000000"/>
                </a:solidFill>
                <a:latin typeface="Arial"/>
                <a:cs typeface="Arial"/>
              </a:rPr>
              <a:t>Reducing</a:t>
            </a:r>
            <a:r>
              <a:rPr kern="0" spc="-40" dirty="0">
                <a:solidFill>
                  <a:sysClr val="windowText" lastClr="000000"/>
                </a:solidFill>
                <a:latin typeface="Arial"/>
                <a:cs typeface="Arial"/>
              </a:rPr>
              <a:t> </a:t>
            </a:r>
            <a:r>
              <a:rPr kern="0" dirty="0">
                <a:solidFill>
                  <a:sysClr val="windowText" lastClr="000000"/>
                </a:solidFill>
                <a:latin typeface="Arial"/>
                <a:cs typeface="Arial"/>
              </a:rPr>
              <a:t>the</a:t>
            </a:r>
            <a:r>
              <a:rPr kern="0" spc="-35" dirty="0">
                <a:solidFill>
                  <a:sysClr val="windowText" lastClr="000000"/>
                </a:solidFill>
                <a:latin typeface="Arial"/>
                <a:cs typeface="Arial"/>
              </a:rPr>
              <a:t> </a:t>
            </a:r>
            <a:r>
              <a:rPr kern="0" spc="-10" dirty="0">
                <a:solidFill>
                  <a:sysClr val="windowText" lastClr="000000"/>
                </a:solidFill>
                <a:latin typeface="Arial"/>
                <a:cs typeface="Arial"/>
              </a:rPr>
              <a:t>penalty</a:t>
            </a:r>
            <a:endParaRPr kern="0">
              <a:solidFill>
                <a:sysClr val="windowText" lastClr="000000"/>
              </a:solidFill>
              <a:latin typeface="Arial"/>
              <a:cs typeface="Arial"/>
            </a:endParaRPr>
          </a:p>
        </p:txBody>
      </p:sp>
      <p:sp>
        <p:nvSpPr>
          <p:cNvPr id="69" name="Footer Placeholder 68">
            <a:extLst>
              <a:ext uri="{FF2B5EF4-FFF2-40B4-BE49-F238E27FC236}">
                <a16:creationId xmlns:a16="http://schemas.microsoft.com/office/drawing/2014/main" id="{72377286-6A35-28DC-F67B-EBA3B16EEC28}"/>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0" name="Slide Number Placeholder 69">
            <a:extLst>
              <a:ext uri="{FF2B5EF4-FFF2-40B4-BE49-F238E27FC236}">
                <a16:creationId xmlns:a16="http://schemas.microsoft.com/office/drawing/2014/main" id="{F3CC7E6A-F8F3-19E6-888D-CF28E9A75EDC}"/>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158</a:t>
            </a:fld>
            <a:endParaRPr lang="en-US" kern="0">
              <a:solidFill>
                <a:prstClr val="black">
                  <a:tint val="75000"/>
                </a:prstClr>
              </a:solidFill>
            </a:endParaRPr>
          </a:p>
        </p:txBody>
      </p:sp>
    </p:spTree>
    <p:extLst>
      <p:ext uri="{BB962C8B-B14F-4D97-AF65-F5344CB8AC3E}">
        <p14:creationId xmlns:p14="http://schemas.microsoft.com/office/powerpoint/2010/main" val="247062158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35460" y="87670"/>
            <a:ext cx="9389533" cy="612988"/>
          </a:xfrm>
          <a:prstGeom prst="rect">
            <a:avLst/>
          </a:prstGeom>
        </p:spPr>
        <p:txBody>
          <a:bodyPr vert="horz" wrap="square" lIns="0" tIns="12700" rIns="0" bIns="0" rtlCol="0">
            <a:spAutoFit/>
          </a:bodyPr>
          <a:lstStyle/>
          <a:p>
            <a:pPr marL="12700" marR="5080">
              <a:spcBef>
                <a:spcPts val="100"/>
              </a:spcBef>
            </a:pPr>
            <a:r>
              <a:rPr dirty="0"/>
              <a:t>Instruction</a:t>
            </a:r>
            <a:r>
              <a:rPr spc="-180" dirty="0"/>
              <a:t> </a:t>
            </a:r>
            <a:r>
              <a:rPr dirty="0"/>
              <a:t>Queue</a:t>
            </a:r>
            <a:r>
              <a:rPr spc="-185" dirty="0"/>
              <a:t> </a:t>
            </a:r>
            <a:r>
              <a:rPr spc="-25" dirty="0"/>
              <a:t>and </a:t>
            </a:r>
            <a:r>
              <a:rPr spc="-10" dirty="0"/>
              <a:t>Prefetching</a:t>
            </a:r>
          </a:p>
        </p:txBody>
      </p:sp>
      <p:grpSp>
        <p:nvGrpSpPr>
          <p:cNvPr id="3" name="object 3"/>
          <p:cNvGrpSpPr/>
          <p:nvPr/>
        </p:nvGrpSpPr>
        <p:grpSpPr>
          <a:xfrm>
            <a:off x="4418246" y="4303947"/>
            <a:ext cx="950594" cy="732155"/>
            <a:chOff x="2894246" y="4303946"/>
            <a:chExt cx="950594" cy="732155"/>
          </a:xfrm>
        </p:grpSpPr>
        <p:sp>
          <p:nvSpPr>
            <p:cNvPr id="4" name="object 4"/>
            <p:cNvSpPr/>
            <p:nvPr/>
          </p:nvSpPr>
          <p:spPr>
            <a:xfrm>
              <a:off x="3270249" y="4314190"/>
              <a:ext cx="250190" cy="711200"/>
            </a:xfrm>
            <a:custGeom>
              <a:avLst/>
              <a:gdLst/>
              <a:ahLst/>
              <a:cxnLst/>
              <a:rect l="l" t="t" r="r" b="b"/>
              <a:pathLst>
                <a:path w="250189" h="711200">
                  <a:moveTo>
                    <a:pt x="125729" y="711200"/>
                  </a:moveTo>
                  <a:lnTo>
                    <a:pt x="0" y="711200"/>
                  </a:lnTo>
                  <a:lnTo>
                    <a:pt x="0" y="0"/>
                  </a:lnTo>
                  <a:lnTo>
                    <a:pt x="250189" y="0"/>
                  </a:lnTo>
                  <a:lnTo>
                    <a:pt x="250189" y="711200"/>
                  </a:lnTo>
                  <a:lnTo>
                    <a:pt x="125729" y="711200"/>
                  </a:lnTo>
                  <a:close/>
                </a:path>
              </a:pathLst>
            </a:custGeom>
            <a:ln w="20486">
              <a:solidFill>
                <a:srgbClr val="000000"/>
              </a:solidFill>
            </a:ln>
          </p:spPr>
          <p:txBody>
            <a:bodyPr wrap="square" lIns="0" tIns="0" rIns="0" bIns="0" rtlCol="0"/>
            <a:lstStyle/>
            <a:p>
              <a:endParaRPr kern="0">
                <a:solidFill>
                  <a:sysClr val="windowText" lastClr="000000"/>
                </a:solidFill>
              </a:endParaRPr>
            </a:p>
          </p:txBody>
        </p:sp>
        <p:pic>
          <p:nvPicPr>
            <p:cNvPr id="5" name="object 5"/>
            <p:cNvPicPr/>
            <p:nvPr/>
          </p:nvPicPr>
          <p:blipFill>
            <a:blip r:embed="rId2" cstate="print"/>
            <a:stretch>
              <a:fillRect/>
            </a:stretch>
          </p:blipFill>
          <p:spPr>
            <a:xfrm>
              <a:off x="2894246" y="4637956"/>
              <a:ext cx="365926" cy="63666"/>
            </a:xfrm>
            <a:prstGeom prst="rect">
              <a:avLst/>
            </a:prstGeom>
          </p:spPr>
        </p:pic>
        <p:pic>
          <p:nvPicPr>
            <p:cNvPr id="6" name="object 6"/>
            <p:cNvPicPr/>
            <p:nvPr/>
          </p:nvPicPr>
          <p:blipFill>
            <a:blip r:embed="rId3" cstate="print"/>
            <a:stretch>
              <a:fillRect/>
            </a:stretch>
          </p:blipFill>
          <p:spPr>
            <a:xfrm>
              <a:off x="3501306" y="4637956"/>
              <a:ext cx="343066" cy="63666"/>
            </a:xfrm>
            <a:prstGeom prst="rect">
              <a:avLst/>
            </a:prstGeom>
          </p:spPr>
        </p:pic>
      </p:grpSp>
      <p:grpSp>
        <p:nvGrpSpPr>
          <p:cNvPr id="7" name="object 7"/>
          <p:cNvGrpSpPr/>
          <p:nvPr/>
        </p:nvGrpSpPr>
        <p:grpSpPr>
          <a:xfrm>
            <a:off x="6447706" y="4303947"/>
            <a:ext cx="950594" cy="732155"/>
            <a:chOff x="4923706" y="4303946"/>
            <a:chExt cx="950594" cy="732155"/>
          </a:xfrm>
        </p:grpSpPr>
        <p:sp>
          <p:nvSpPr>
            <p:cNvPr id="8" name="object 8"/>
            <p:cNvSpPr/>
            <p:nvPr/>
          </p:nvSpPr>
          <p:spPr>
            <a:xfrm>
              <a:off x="5297170" y="4314190"/>
              <a:ext cx="231140" cy="711200"/>
            </a:xfrm>
            <a:custGeom>
              <a:avLst/>
              <a:gdLst/>
              <a:ahLst/>
              <a:cxnLst/>
              <a:rect l="l" t="t" r="r" b="b"/>
              <a:pathLst>
                <a:path w="231139" h="711200">
                  <a:moveTo>
                    <a:pt x="115569" y="711200"/>
                  </a:moveTo>
                  <a:lnTo>
                    <a:pt x="0" y="711200"/>
                  </a:lnTo>
                  <a:lnTo>
                    <a:pt x="0" y="0"/>
                  </a:lnTo>
                  <a:lnTo>
                    <a:pt x="231139" y="0"/>
                  </a:lnTo>
                  <a:lnTo>
                    <a:pt x="231139" y="711200"/>
                  </a:lnTo>
                  <a:lnTo>
                    <a:pt x="115569" y="711200"/>
                  </a:lnTo>
                  <a:close/>
                </a:path>
              </a:pathLst>
            </a:custGeom>
            <a:ln w="20486">
              <a:solidFill>
                <a:srgbClr val="000000"/>
              </a:solidFill>
            </a:ln>
          </p:spPr>
          <p:txBody>
            <a:bodyPr wrap="square" lIns="0" tIns="0" rIns="0" bIns="0" rtlCol="0"/>
            <a:lstStyle/>
            <a:p>
              <a:endParaRPr kern="0">
                <a:solidFill>
                  <a:sysClr val="windowText" lastClr="000000"/>
                </a:solidFill>
              </a:endParaRPr>
            </a:p>
          </p:txBody>
        </p:sp>
        <p:pic>
          <p:nvPicPr>
            <p:cNvPr id="9" name="object 9"/>
            <p:cNvPicPr/>
            <p:nvPr/>
          </p:nvPicPr>
          <p:blipFill>
            <a:blip r:embed="rId3" cstate="print"/>
            <a:stretch>
              <a:fillRect/>
            </a:stretch>
          </p:blipFill>
          <p:spPr>
            <a:xfrm>
              <a:off x="4923706" y="4637956"/>
              <a:ext cx="343066" cy="63666"/>
            </a:xfrm>
            <a:prstGeom prst="rect">
              <a:avLst/>
            </a:prstGeom>
          </p:spPr>
        </p:pic>
        <p:pic>
          <p:nvPicPr>
            <p:cNvPr id="10" name="object 10"/>
            <p:cNvPicPr/>
            <p:nvPr/>
          </p:nvPicPr>
          <p:blipFill>
            <a:blip r:embed="rId4" cstate="print"/>
            <a:stretch>
              <a:fillRect/>
            </a:stretch>
          </p:blipFill>
          <p:spPr>
            <a:xfrm>
              <a:off x="5507906" y="4637956"/>
              <a:ext cx="365926" cy="63666"/>
            </a:xfrm>
            <a:prstGeom prst="rect">
              <a:avLst/>
            </a:prstGeom>
          </p:spPr>
        </p:pic>
      </p:grpSp>
      <p:sp>
        <p:nvSpPr>
          <p:cNvPr id="11" name="object 11"/>
          <p:cNvSpPr txBox="1"/>
          <p:nvPr/>
        </p:nvSpPr>
        <p:spPr>
          <a:xfrm>
            <a:off x="3107690" y="1854200"/>
            <a:ext cx="3364229" cy="1089660"/>
          </a:xfrm>
          <a:prstGeom prst="rect">
            <a:avLst/>
          </a:prstGeom>
        </p:spPr>
        <p:txBody>
          <a:bodyPr vert="horz" wrap="square" lIns="0" tIns="96520" rIns="0" bIns="0" rtlCol="0">
            <a:spAutoFit/>
          </a:bodyPr>
          <a:lstStyle/>
          <a:p>
            <a:pPr marL="12700">
              <a:spcBef>
                <a:spcPts val="760"/>
              </a:spcBef>
            </a:pPr>
            <a:r>
              <a:rPr sz="1500" kern="0" dirty="0">
                <a:solidFill>
                  <a:sysClr val="windowText" lastClr="000000"/>
                </a:solidFill>
                <a:latin typeface="Times New Roman"/>
                <a:cs typeface="Times New Roman"/>
              </a:rPr>
              <a:t>Instruction</a:t>
            </a:r>
            <a:r>
              <a:rPr sz="1500" kern="0" spc="-1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fetch</a:t>
            </a:r>
            <a:r>
              <a:rPr sz="1500" kern="0" spc="-10" dirty="0">
                <a:solidFill>
                  <a:sysClr val="windowText" lastClr="000000"/>
                </a:solidFill>
                <a:latin typeface="Times New Roman"/>
                <a:cs typeface="Times New Roman"/>
              </a:rPr>
              <a:t> </a:t>
            </a:r>
            <a:r>
              <a:rPr sz="1500" kern="0" spc="-20" dirty="0">
                <a:solidFill>
                  <a:sysClr val="windowText" lastClr="000000"/>
                </a:solidFill>
                <a:latin typeface="Times New Roman"/>
                <a:cs typeface="Times New Roman"/>
              </a:rPr>
              <a:t>unit</a:t>
            </a:r>
            <a:endParaRPr sz="1500" kern="0">
              <a:solidFill>
                <a:sysClr val="windowText" lastClr="000000"/>
              </a:solidFill>
              <a:latin typeface="Times New Roman"/>
              <a:cs typeface="Times New Roman"/>
            </a:endParaRPr>
          </a:p>
          <a:p>
            <a:pPr marL="2019300">
              <a:spcBef>
                <a:spcPts val="660"/>
              </a:spcBef>
            </a:pPr>
            <a:r>
              <a:rPr sz="1500" kern="0" dirty="0">
                <a:solidFill>
                  <a:sysClr val="windowText" lastClr="000000"/>
                </a:solidFill>
                <a:latin typeface="Times New Roman"/>
                <a:cs typeface="Times New Roman"/>
              </a:rPr>
              <a:t>Instruction</a:t>
            </a:r>
            <a:r>
              <a:rPr sz="1500" kern="0" spc="-5" dirty="0">
                <a:solidFill>
                  <a:sysClr val="windowText" lastClr="000000"/>
                </a:solidFill>
                <a:latin typeface="Times New Roman"/>
                <a:cs typeface="Times New Roman"/>
              </a:rPr>
              <a:t> </a:t>
            </a:r>
            <a:r>
              <a:rPr sz="1500" kern="0" spc="-20" dirty="0">
                <a:solidFill>
                  <a:sysClr val="windowText" lastClr="000000"/>
                </a:solidFill>
                <a:latin typeface="Times New Roman"/>
                <a:cs typeface="Times New Roman"/>
              </a:rPr>
              <a:t>queue</a:t>
            </a:r>
            <a:endParaRPr sz="1500" kern="0">
              <a:solidFill>
                <a:sysClr val="windowText" lastClr="000000"/>
              </a:solidFill>
              <a:latin typeface="Times New Roman"/>
              <a:cs typeface="Times New Roman"/>
            </a:endParaRPr>
          </a:p>
          <a:p>
            <a:pPr marL="389890" marR="2148840" indent="83820">
              <a:lnSpc>
                <a:spcPts val="1480"/>
              </a:lnSpc>
              <a:spcBef>
                <a:spcPts val="495"/>
              </a:spcBef>
            </a:pPr>
            <a:r>
              <a:rPr sz="1500" kern="0" dirty="0">
                <a:solidFill>
                  <a:sysClr val="windowText" lastClr="000000"/>
                </a:solidFill>
                <a:latin typeface="Times New Roman"/>
                <a:cs typeface="Times New Roman"/>
              </a:rPr>
              <a:t>F</a:t>
            </a:r>
            <a:r>
              <a:rPr sz="1500" kern="0" spc="-10"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a:t>
            </a:r>
            <a:r>
              <a:rPr sz="1500" kern="0" spc="-5" dirty="0">
                <a:solidFill>
                  <a:sysClr val="windowText" lastClr="000000"/>
                </a:solidFill>
                <a:latin typeface="Times New Roman"/>
                <a:cs typeface="Times New Roman"/>
              </a:rPr>
              <a:t> </a:t>
            </a:r>
            <a:r>
              <a:rPr sz="1500" kern="0" spc="-10" dirty="0">
                <a:solidFill>
                  <a:sysClr val="windowText" lastClr="000000"/>
                </a:solidFill>
                <a:latin typeface="Times New Roman"/>
                <a:cs typeface="Times New Roman"/>
              </a:rPr>
              <a:t>Fetch instruction</a:t>
            </a:r>
            <a:endParaRPr sz="1500" kern="0">
              <a:solidFill>
                <a:sysClr val="windowText" lastClr="000000"/>
              </a:solidFill>
              <a:latin typeface="Times New Roman"/>
              <a:cs typeface="Times New Roman"/>
            </a:endParaRPr>
          </a:p>
        </p:txBody>
      </p:sp>
      <p:sp>
        <p:nvSpPr>
          <p:cNvPr id="12" name="object 12"/>
          <p:cNvSpPr txBox="1"/>
          <p:nvPr/>
        </p:nvSpPr>
        <p:spPr>
          <a:xfrm>
            <a:off x="5400040" y="4188459"/>
            <a:ext cx="1066800" cy="687368"/>
          </a:xfrm>
          <a:prstGeom prst="rect">
            <a:avLst/>
          </a:prstGeom>
          <a:ln w="20486">
            <a:solidFill>
              <a:srgbClr val="00FFFF"/>
            </a:solidFill>
          </a:ln>
        </p:spPr>
        <p:txBody>
          <a:bodyPr vert="horz" wrap="square" lIns="0" tIns="71120" rIns="0" bIns="0" rtlCol="0">
            <a:spAutoFit/>
          </a:bodyPr>
          <a:lstStyle/>
          <a:p>
            <a:pPr>
              <a:spcBef>
                <a:spcPts val="560"/>
              </a:spcBef>
            </a:pPr>
            <a:endParaRPr sz="1500" kern="0">
              <a:solidFill>
                <a:sysClr val="windowText" lastClr="000000"/>
              </a:solidFill>
              <a:latin typeface="Times New Roman"/>
              <a:cs typeface="Times New Roman"/>
            </a:endParaRPr>
          </a:p>
          <a:p>
            <a:pPr marL="125730" marR="93345" indent="-43180">
              <a:lnSpc>
                <a:spcPts val="1480"/>
              </a:lnSpc>
            </a:pPr>
            <a:r>
              <a:rPr sz="1500" kern="0" dirty="0">
                <a:solidFill>
                  <a:sysClr val="windowText" lastClr="000000"/>
                </a:solidFill>
                <a:latin typeface="Times New Roman"/>
                <a:cs typeface="Times New Roman"/>
              </a:rPr>
              <a:t>E</a:t>
            </a:r>
            <a:r>
              <a:rPr sz="1500" kern="0" spc="-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a:t>
            </a:r>
            <a:r>
              <a:rPr sz="1500" kern="0" spc="-5" dirty="0">
                <a:solidFill>
                  <a:sysClr val="windowText" lastClr="000000"/>
                </a:solidFill>
                <a:latin typeface="Times New Roman"/>
                <a:cs typeface="Times New Roman"/>
              </a:rPr>
              <a:t> </a:t>
            </a:r>
            <a:r>
              <a:rPr sz="1500" kern="0" spc="-10" dirty="0">
                <a:solidFill>
                  <a:sysClr val="windowText" lastClr="000000"/>
                </a:solidFill>
                <a:latin typeface="Times New Roman"/>
                <a:cs typeface="Times New Roman"/>
              </a:rPr>
              <a:t>Execute instruction</a:t>
            </a:r>
            <a:endParaRPr sz="1500" kern="0">
              <a:solidFill>
                <a:sysClr val="windowText" lastClr="000000"/>
              </a:solidFill>
              <a:latin typeface="Times New Roman"/>
              <a:cs typeface="Times New Roman"/>
            </a:endParaRPr>
          </a:p>
        </p:txBody>
      </p:sp>
      <p:sp>
        <p:nvSpPr>
          <p:cNvPr id="13" name="object 13"/>
          <p:cNvSpPr txBox="1"/>
          <p:nvPr/>
        </p:nvSpPr>
        <p:spPr>
          <a:xfrm>
            <a:off x="7406640" y="4188459"/>
            <a:ext cx="1068070" cy="687368"/>
          </a:xfrm>
          <a:prstGeom prst="rect">
            <a:avLst/>
          </a:prstGeom>
          <a:ln w="20486">
            <a:solidFill>
              <a:srgbClr val="00FFFF"/>
            </a:solidFill>
          </a:ln>
        </p:spPr>
        <p:txBody>
          <a:bodyPr vert="horz" wrap="square" lIns="0" tIns="71120" rIns="0" bIns="0" rtlCol="0">
            <a:spAutoFit/>
          </a:bodyPr>
          <a:lstStyle/>
          <a:p>
            <a:pPr>
              <a:spcBef>
                <a:spcPts val="560"/>
              </a:spcBef>
            </a:pPr>
            <a:endParaRPr sz="1500" kern="0">
              <a:solidFill>
                <a:sysClr val="windowText" lastClr="000000"/>
              </a:solidFill>
              <a:latin typeface="Times New Roman"/>
              <a:cs typeface="Times New Roman"/>
            </a:endParaRPr>
          </a:p>
          <a:p>
            <a:pPr marL="293370" marR="144780" indent="-124460">
              <a:lnSpc>
                <a:spcPts val="1480"/>
              </a:lnSpc>
            </a:pPr>
            <a:r>
              <a:rPr sz="1500" kern="0" dirty="0">
                <a:solidFill>
                  <a:sysClr val="windowText" lastClr="000000"/>
                </a:solidFill>
                <a:latin typeface="Times New Roman"/>
                <a:cs typeface="Times New Roman"/>
              </a:rPr>
              <a:t>W</a:t>
            </a:r>
            <a:r>
              <a:rPr sz="1500" kern="0" spc="-3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a:t>
            </a:r>
            <a:r>
              <a:rPr sz="1500" kern="0" spc="-15" dirty="0">
                <a:solidFill>
                  <a:sysClr val="windowText" lastClr="000000"/>
                </a:solidFill>
                <a:latin typeface="Times New Roman"/>
                <a:cs typeface="Times New Roman"/>
              </a:rPr>
              <a:t> </a:t>
            </a:r>
            <a:r>
              <a:rPr sz="1500" kern="0" spc="-25" dirty="0">
                <a:solidFill>
                  <a:sysClr val="windowText" lastClr="000000"/>
                </a:solidFill>
                <a:latin typeface="Times New Roman"/>
                <a:cs typeface="Times New Roman"/>
              </a:rPr>
              <a:t>Write </a:t>
            </a:r>
            <a:r>
              <a:rPr sz="1500" kern="0" spc="-10" dirty="0">
                <a:solidFill>
                  <a:sysClr val="windowText" lastClr="000000"/>
                </a:solidFill>
                <a:latin typeface="Times New Roman"/>
                <a:cs typeface="Times New Roman"/>
              </a:rPr>
              <a:t>results</a:t>
            </a:r>
            <a:endParaRPr sz="1500" kern="0">
              <a:solidFill>
                <a:sysClr val="windowText" lastClr="000000"/>
              </a:solidFill>
              <a:latin typeface="Times New Roman"/>
              <a:cs typeface="Times New Roman"/>
            </a:endParaRPr>
          </a:p>
        </p:txBody>
      </p:sp>
      <p:sp>
        <p:nvSpPr>
          <p:cNvPr id="14" name="object 14"/>
          <p:cNvSpPr txBox="1"/>
          <p:nvPr/>
        </p:nvSpPr>
        <p:spPr>
          <a:xfrm>
            <a:off x="3371850" y="4188459"/>
            <a:ext cx="1066800" cy="778162"/>
          </a:xfrm>
          <a:prstGeom prst="rect">
            <a:avLst/>
          </a:prstGeom>
          <a:ln w="20486">
            <a:solidFill>
              <a:srgbClr val="00FFFF"/>
            </a:solidFill>
          </a:ln>
        </p:spPr>
        <p:txBody>
          <a:bodyPr vert="horz" wrap="square" lIns="0" tIns="173990" rIns="0" bIns="0" rtlCol="0">
            <a:spAutoFit/>
          </a:bodyPr>
          <a:lstStyle/>
          <a:p>
            <a:pPr marL="249554" marR="2540" indent="-208279">
              <a:lnSpc>
                <a:spcPct val="87200"/>
              </a:lnSpc>
              <a:spcBef>
                <a:spcPts val="1370"/>
              </a:spcBef>
            </a:pPr>
            <a:r>
              <a:rPr sz="1500" kern="0" dirty="0">
                <a:solidFill>
                  <a:sysClr val="windowText" lastClr="000000"/>
                </a:solidFill>
                <a:latin typeface="Times New Roman"/>
                <a:cs typeface="Times New Roman"/>
              </a:rPr>
              <a:t>D</a:t>
            </a:r>
            <a:r>
              <a:rPr sz="1500" kern="0" spc="-15" dirty="0">
                <a:solidFill>
                  <a:sysClr val="windowText" lastClr="000000"/>
                </a:solidFill>
                <a:latin typeface="Times New Roman"/>
                <a:cs typeface="Times New Roman"/>
              </a:rPr>
              <a:t> </a:t>
            </a:r>
            <a:r>
              <a:rPr sz="1500" kern="0" dirty="0">
                <a:solidFill>
                  <a:sysClr val="windowText" lastClr="000000"/>
                </a:solidFill>
                <a:latin typeface="Times New Roman"/>
                <a:cs typeface="Times New Roman"/>
              </a:rPr>
              <a:t>:</a:t>
            </a:r>
            <a:r>
              <a:rPr sz="1500" kern="0" spc="-10" dirty="0">
                <a:solidFill>
                  <a:sysClr val="windowText" lastClr="000000"/>
                </a:solidFill>
                <a:latin typeface="Times New Roman"/>
                <a:cs typeface="Times New Roman"/>
              </a:rPr>
              <a:t> Dispatch/ Decode </a:t>
            </a:r>
            <a:r>
              <a:rPr sz="1500" kern="0" spc="-20" dirty="0">
                <a:solidFill>
                  <a:sysClr val="windowText" lastClr="000000"/>
                </a:solidFill>
                <a:latin typeface="Times New Roman"/>
                <a:cs typeface="Times New Roman"/>
              </a:rPr>
              <a:t>unit</a:t>
            </a:r>
            <a:endParaRPr sz="1500" kern="0">
              <a:solidFill>
                <a:sysClr val="windowText" lastClr="000000"/>
              </a:solidFill>
              <a:latin typeface="Times New Roman"/>
              <a:cs typeface="Times New Roman"/>
            </a:endParaRPr>
          </a:p>
        </p:txBody>
      </p:sp>
      <p:sp>
        <p:nvSpPr>
          <p:cNvPr id="15" name="object 15"/>
          <p:cNvSpPr txBox="1"/>
          <p:nvPr/>
        </p:nvSpPr>
        <p:spPr>
          <a:xfrm>
            <a:off x="2146301" y="5722620"/>
            <a:ext cx="7381875" cy="284480"/>
          </a:xfrm>
          <a:prstGeom prst="rect">
            <a:avLst/>
          </a:prstGeom>
        </p:spPr>
        <p:txBody>
          <a:bodyPr vert="horz" wrap="square" lIns="0" tIns="12700" rIns="0" bIns="0" rtlCol="0">
            <a:spAutoFit/>
          </a:bodyPr>
          <a:lstStyle/>
          <a:p>
            <a:pPr marL="12700">
              <a:spcBef>
                <a:spcPts val="100"/>
              </a:spcBef>
            </a:pPr>
            <a:r>
              <a:rPr sz="1700" kern="0" dirty="0">
                <a:solidFill>
                  <a:sysClr val="windowText" lastClr="000000"/>
                </a:solidFill>
                <a:latin typeface="Times New Roman"/>
                <a:cs typeface="Times New Roman"/>
              </a:rPr>
              <a:t>Figure</a:t>
            </a:r>
            <a:r>
              <a:rPr sz="1700" kern="0" spc="-20"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8.10.</a:t>
            </a:r>
            <a:r>
              <a:rPr sz="1700" kern="0" spc="-15"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Use</a:t>
            </a:r>
            <a:r>
              <a:rPr sz="1700" kern="0" spc="-20"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of</a:t>
            </a:r>
            <a:r>
              <a:rPr sz="1700" kern="0" spc="-25"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an</a:t>
            </a:r>
            <a:r>
              <a:rPr sz="1700" kern="0" spc="-20"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instruction</a:t>
            </a:r>
            <a:r>
              <a:rPr sz="1700" kern="0" spc="-15"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queue</a:t>
            </a:r>
            <a:r>
              <a:rPr sz="1700" kern="0" spc="-25"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in</a:t>
            </a:r>
            <a:r>
              <a:rPr sz="1700" kern="0" spc="-10"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the</a:t>
            </a:r>
            <a:r>
              <a:rPr sz="1700" kern="0" spc="-20"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hardware</a:t>
            </a:r>
            <a:r>
              <a:rPr sz="1700" kern="0" spc="-25"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organization</a:t>
            </a:r>
            <a:r>
              <a:rPr sz="1700" kern="0" spc="-20"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of</a:t>
            </a:r>
            <a:r>
              <a:rPr sz="1700" kern="0" spc="-30" dirty="0">
                <a:solidFill>
                  <a:sysClr val="windowText" lastClr="000000"/>
                </a:solidFill>
                <a:latin typeface="Times New Roman"/>
                <a:cs typeface="Times New Roman"/>
              </a:rPr>
              <a:t> </a:t>
            </a:r>
            <a:r>
              <a:rPr sz="1700" kern="0" dirty="0">
                <a:solidFill>
                  <a:sysClr val="windowText" lastClr="000000"/>
                </a:solidFill>
                <a:latin typeface="Times New Roman"/>
                <a:cs typeface="Times New Roman"/>
              </a:rPr>
              <a:t>Figure</a:t>
            </a:r>
            <a:r>
              <a:rPr sz="1700" kern="0" spc="-25" dirty="0">
                <a:solidFill>
                  <a:sysClr val="windowText" lastClr="000000"/>
                </a:solidFill>
                <a:latin typeface="Times New Roman"/>
                <a:cs typeface="Times New Roman"/>
              </a:rPr>
              <a:t> </a:t>
            </a:r>
            <a:r>
              <a:rPr sz="1700" kern="0" spc="-10" dirty="0">
                <a:solidFill>
                  <a:sysClr val="windowText" lastClr="000000"/>
                </a:solidFill>
                <a:latin typeface="Times New Roman"/>
                <a:cs typeface="Times New Roman"/>
              </a:rPr>
              <a:t>8.2</a:t>
            </a:r>
            <a:r>
              <a:rPr sz="1700" i="1" kern="0" spc="-10" dirty="0">
                <a:solidFill>
                  <a:sysClr val="windowText" lastClr="000000"/>
                </a:solidFill>
                <a:latin typeface="Times New Roman"/>
                <a:cs typeface="Times New Roman"/>
              </a:rPr>
              <a:t>b</a:t>
            </a:r>
            <a:r>
              <a:rPr sz="1700" kern="0" spc="-10" dirty="0">
                <a:solidFill>
                  <a:sysClr val="windowText" lastClr="000000"/>
                </a:solidFill>
                <a:latin typeface="Times New Roman"/>
                <a:cs typeface="Times New Roman"/>
              </a:rPr>
              <a:t>.</a:t>
            </a:r>
            <a:endParaRPr sz="1700" kern="0">
              <a:solidFill>
                <a:sysClr val="windowText" lastClr="000000"/>
              </a:solidFill>
              <a:latin typeface="Times New Roman"/>
              <a:cs typeface="Times New Roman"/>
            </a:endParaRPr>
          </a:p>
        </p:txBody>
      </p:sp>
      <p:grpSp>
        <p:nvGrpSpPr>
          <p:cNvPr id="16" name="object 16"/>
          <p:cNvGrpSpPr/>
          <p:nvPr/>
        </p:nvGrpSpPr>
        <p:grpSpPr>
          <a:xfrm>
            <a:off x="3256197" y="2275757"/>
            <a:ext cx="3179445" cy="1901825"/>
            <a:chOff x="1732196" y="2275756"/>
            <a:chExt cx="3179445" cy="1901825"/>
          </a:xfrm>
        </p:grpSpPr>
        <p:sp>
          <p:nvSpPr>
            <p:cNvPr id="17" name="object 17"/>
            <p:cNvSpPr/>
            <p:nvPr/>
          </p:nvSpPr>
          <p:spPr>
            <a:xfrm>
              <a:off x="1742439" y="2286000"/>
              <a:ext cx="1297940" cy="941069"/>
            </a:xfrm>
            <a:custGeom>
              <a:avLst/>
              <a:gdLst/>
              <a:ahLst/>
              <a:cxnLst/>
              <a:rect l="l" t="t" r="r" b="b"/>
              <a:pathLst>
                <a:path w="1297939" h="941069">
                  <a:moveTo>
                    <a:pt x="648970" y="941070"/>
                  </a:moveTo>
                  <a:lnTo>
                    <a:pt x="0" y="941070"/>
                  </a:lnTo>
                  <a:lnTo>
                    <a:pt x="0" y="0"/>
                  </a:lnTo>
                  <a:lnTo>
                    <a:pt x="1297940" y="0"/>
                  </a:lnTo>
                  <a:lnTo>
                    <a:pt x="1297940" y="941070"/>
                  </a:lnTo>
                  <a:lnTo>
                    <a:pt x="648970" y="941070"/>
                  </a:lnTo>
                  <a:close/>
                </a:path>
              </a:pathLst>
            </a:custGeom>
            <a:ln w="20486">
              <a:solidFill>
                <a:srgbClr val="00FFFF"/>
              </a:solidFill>
            </a:ln>
          </p:spPr>
          <p:txBody>
            <a:bodyPr wrap="square" lIns="0" tIns="0" rIns="0" bIns="0" rtlCol="0"/>
            <a:lstStyle/>
            <a:p>
              <a:endParaRPr kern="0">
                <a:solidFill>
                  <a:sysClr val="windowText" lastClr="000000"/>
                </a:solidFill>
              </a:endParaRPr>
            </a:p>
          </p:txBody>
        </p:sp>
        <p:pic>
          <p:nvPicPr>
            <p:cNvPr id="18" name="object 18"/>
            <p:cNvPicPr/>
            <p:nvPr/>
          </p:nvPicPr>
          <p:blipFill>
            <a:blip r:embed="rId5" cstate="print"/>
            <a:stretch>
              <a:fillRect/>
            </a:stretch>
          </p:blipFill>
          <p:spPr>
            <a:xfrm>
              <a:off x="3446696" y="2713906"/>
              <a:ext cx="146216" cy="83986"/>
            </a:xfrm>
            <a:prstGeom prst="rect">
              <a:avLst/>
            </a:prstGeom>
          </p:spPr>
        </p:pic>
        <p:sp>
          <p:nvSpPr>
            <p:cNvPr id="19" name="object 19"/>
            <p:cNvSpPr/>
            <p:nvPr/>
          </p:nvSpPr>
          <p:spPr>
            <a:xfrm>
              <a:off x="3030219" y="2767330"/>
              <a:ext cx="416559" cy="1270"/>
            </a:xfrm>
            <a:custGeom>
              <a:avLst/>
              <a:gdLst/>
              <a:ahLst/>
              <a:cxnLst/>
              <a:rect l="l" t="t" r="r" b="b"/>
              <a:pathLst>
                <a:path w="416560" h="1269">
                  <a:moveTo>
                    <a:pt x="416559" y="0"/>
                  </a:moveTo>
                  <a:lnTo>
                    <a:pt x="0" y="1270"/>
                  </a:lnTo>
                </a:path>
              </a:pathLst>
            </a:custGeom>
            <a:ln w="20486">
              <a:solidFill>
                <a:srgbClr val="000000"/>
              </a:solidFill>
            </a:ln>
          </p:spPr>
          <p:txBody>
            <a:bodyPr wrap="square" lIns="0" tIns="0" rIns="0" bIns="0" rtlCol="0"/>
            <a:lstStyle/>
            <a:p>
              <a:endParaRPr kern="0">
                <a:solidFill>
                  <a:sysClr val="windowText" lastClr="000000"/>
                </a:solidFill>
              </a:endParaRPr>
            </a:p>
          </p:txBody>
        </p:sp>
        <p:pic>
          <p:nvPicPr>
            <p:cNvPr id="20" name="object 20"/>
            <p:cNvPicPr/>
            <p:nvPr/>
          </p:nvPicPr>
          <p:blipFill>
            <a:blip r:embed="rId6" cstate="print"/>
            <a:stretch>
              <a:fillRect/>
            </a:stretch>
          </p:blipFill>
          <p:spPr>
            <a:xfrm>
              <a:off x="2339256" y="4030896"/>
              <a:ext cx="83986" cy="146216"/>
            </a:xfrm>
            <a:prstGeom prst="rect">
              <a:avLst/>
            </a:prstGeom>
          </p:spPr>
        </p:pic>
        <p:sp>
          <p:nvSpPr>
            <p:cNvPr id="21" name="object 21"/>
            <p:cNvSpPr/>
            <p:nvPr/>
          </p:nvSpPr>
          <p:spPr>
            <a:xfrm>
              <a:off x="2390139" y="2933700"/>
              <a:ext cx="2405380" cy="1108710"/>
            </a:xfrm>
            <a:custGeom>
              <a:avLst/>
              <a:gdLst/>
              <a:ahLst/>
              <a:cxnLst/>
              <a:rect l="l" t="t" r="r" b="b"/>
              <a:pathLst>
                <a:path w="2405379" h="1108710">
                  <a:moveTo>
                    <a:pt x="0" y="1108710"/>
                  </a:moveTo>
                  <a:lnTo>
                    <a:pt x="0" y="773430"/>
                  </a:lnTo>
                  <a:lnTo>
                    <a:pt x="2405380" y="773430"/>
                  </a:lnTo>
                  <a:lnTo>
                    <a:pt x="2405380" y="0"/>
                  </a:lnTo>
                </a:path>
              </a:pathLst>
            </a:custGeom>
            <a:ln w="20486">
              <a:solidFill>
                <a:srgbClr val="000000"/>
              </a:solidFill>
            </a:ln>
          </p:spPr>
          <p:txBody>
            <a:bodyPr wrap="square" lIns="0" tIns="0" rIns="0" bIns="0" rtlCol="0"/>
            <a:lstStyle/>
            <a:p>
              <a:endParaRPr kern="0">
                <a:solidFill>
                  <a:sysClr val="windowText" lastClr="000000"/>
                </a:solidFill>
              </a:endParaRPr>
            </a:p>
          </p:txBody>
        </p:sp>
        <p:sp>
          <p:nvSpPr>
            <p:cNvPr id="22" name="object 22"/>
            <p:cNvSpPr/>
            <p:nvPr/>
          </p:nvSpPr>
          <p:spPr>
            <a:xfrm>
              <a:off x="2379891" y="2923463"/>
              <a:ext cx="2426335" cy="1129665"/>
            </a:xfrm>
            <a:custGeom>
              <a:avLst/>
              <a:gdLst/>
              <a:ahLst/>
              <a:cxnLst/>
              <a:rect l="l" t="t" r="r" b="b"/>
              <a:pathLst>
                <a:path w="2426335" h="1129664">
                  <a:moveTo>
                    <a:pt x="20485" y="10236"/>
                  </a:moveTo>
                  <a:lnTo>
                    <a:pt x="17487" y="2997"/>
                  </a:lnTo>
                  <a:lnTo>
                    <a:pt x="10248" y="0"/>
                  </a:lnTo>
                  <a:lnTo>
                    <a:pt x="2997" y="2997"/>
                  </a:lnTo>
                  <a:lnTo>
                    <a:pt x="0" y="10236"/>
                  </a:lnTo>
                  <a:lnTo>
                    <a:pt x="2997" y="17487"/>
                  </a:lnTo>
                  <a:lnTo>
                    <a:pt x="10248" y="20485"/>
                  </a:lnTo>
                  <a:lnTo>
                    <a:pt x="17487" y="17487"/>
                  </a:lnTo>
                  <a:lnTo>
                    <a:pt x="20485" y="10236"/>
                  </a:lnTo>
                  <a:close/>
                </a:path>
                <a:path w="2426335" h="1129664">
                  <a:moveTo>
                    <a:pt x="2425865" y="1118946"/>
                  </a:moveTo>
                  <a:lnTo>
                    <a:pt x="2422868" y="1111707"/>
                  </a:lnTo>
                  <a:lnTo>
                    <a:pt x="2415629" y="1108710"/>
                  </a:lnTo>
                  <a:lnTo>
                    <a:pt x="2408377" y="1111707"/>
                  </a:lnTo>
                  <a:lnTo>
                    <a:pt x="2405380" y="1118946"/>
                  </a:lnTo>
                  <a:lnTo>
                    <a:pt x="2408377" y="1126197"/>
                  </a:lnTo>
                  <a:lnTo>
                    <a:pt x="2415629" y="1129195"/>
                  </a:lnTo>
                  <a:lnTo>
                    <a:pt x="2422868" y="1126197"/>
                  </a:lnTo>
                  <a:lnTo>
                    <a:pt x="2425865" y="111894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3" name="object 23"/>
            <p:cNvSpPr/>
            <p:nvPr/>
          </p:nvSpPr>
          <p:spPr>
            <a:xfrm>
              <a:off x="3834129" y="2567940"/>
              <a:ext cx="838200" cy="374650"/>
            </a:xfrm>
            <a:custGeom>
              <a:avLst/>
              <a:gdLst/>
              <a:ahLst/>
              <a:cxnLst/>
              <a:rect l="l" t="t" r="r" b="b"/>
              <a:pathLst>
                <a:path w="838200" h="374650">
                  <a:moveTo>
                    <a:pt x="0" y="374650"/>
                  </a:moveTo>
                  <a:lnTo>
                    <a:pt x="1270" y="0"/>
                  </a:lnTo>
                </a:path>
                <a:path w="838200" h="374650">
                  <a:moveTo>
                    <a:pt x="605790" y="374650"/>
                  </a:moveTo>
                  <a:lnTo>
                    <a:pt x="607060" y="0"/>
                  </a:lnTo>
                </a:path>
                <a:path w="838200" h="374650">
                  <a:moveTo>
                    <a:pt x="835660" y="374650"/>
                  </a:moveTo>
                  <a:lnTo>
                    <a:pt x="838200" y="0"/>
                  </a:lnTo>
                </a:path>
              </a:pathLst>
            </a:custGeom>
            <a:ln w="20486">
              <a:solidFill>
                <a:srgbClr val="000000"/>
              </a:solidFill>
            </a:ln>
          </p:spPr>
          <p:txBody>
            <a:bodyPr wrap="square" lIns="0" tIns="0" rIns="0" bIns="0" rtlCol="0"/>
            <a:lstStyle/>
            <a:p>
              <a:endParaRPr kern="0">
                <a:solidFill>
                  <a:sysClr val="windowText" lastClr="000000"/>
                </a:solidFill>
              </a:endParaRPr>
            </a:p>
          </p:txBody>
        </p:sp>
        <p:sp>
          <p:nvSpPr>
            <p:cNvPr id="24" name="object 24"/>
            <p:cNvSpPr/>
            <p:nvPr/>
          </p:nvSpPr>
          <p:spPr>
            <a:xfrm>
              <a:off x="4001769" y="2747009"/>
              <a:ext cx="41910" cy="40640"/>
            </a:xfrm>
            <a:custGeom>
              <a:avLst/>
              <a:gdLst/>
              <a:ahLst/>
              <a:cxnLst/>
              <a:rect l="l" t="t" r="r" b="b"/>
              <a:pathLst>
                <a:path w="41910" h="40639">
                  <a:moveTo>
                    <a:pt x="20319" y="0"/>
                  </a:moveTo>
                  <a:lnTo>
                    <a:pt x="0" y="0"/>
                  </a:lnTo>
                  <a:lnTo>
                    <a:pt x="0" y="40639"/>
                  </a:lnTo>
                  <a:lnTo>
                    <a:pt x="41909" y="40639"/>
                  </a:lnTo>
                  <a:lnTo>
                    <a:pt x="41909" y="20319"/>
                  </a:lnTo>
                  <a:lnTo>
                    <a:pt x="20319" y="20319"/>
                  </a:lnTo>
                  <a:lnTo>
                    <a:pt x="20319" y="0"/>
                  </a:lnTo>
                  <a:close/>
                </a:path>
                <a:path w="41910" h="40639">
                  <a:moveTo>
                    <a:pt x="41909" y="0"/>
                  </a:moveTo>
                  <a:lnTo>
                    <a:pt x="20319" y="0"/>
                  </a:lnTo>
                  <a:lnTo>
                    <a:pt x="20319" y="20319"/>
                  </a:lnTo>
                  <a:lnTo>
                    <a:pt x="41909" y="20319"/>
                  </a:lnTo>
                  <a:lnTo>
                    <a:pt x="41909"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5" name="object 25"/>
            <p:cNvSpPr/>
            <p:nvPr/>
          </p:nvSpPr>
          <p:spPr>
            <a:xfrm>
              <a:off x="4001769" y="2747009"/>
              <a:ext cx="41910" cy="40640"/>
            </a:xfrm>
            <a:custGeom>
              <a:avLst/>
              <a:gdLst/>
              <a:ahLst/>
              <a:cxnLst/>
              <a:rect l="l" t="t" r="r" b="b"/>
              <a:pathLst>
                <a:path w="41910" h="40639">
                  <a:moveTo>
                    <a:pt x="20319" y="20319"/>
                  </a:moveTo>
                  <a:lnTo>
                    <a:pt x="20319" y="0"/>
                  </a:lnTo>
                  <a:lnTo>
                    <a:pt x="0" y="0"/>
                  </a:lnTo>
                  <a:lnTo>
                    <a:pt x="0" y="20319"/>
                  </a:lnTo>
                  <a:lnTo>
                    <a:pt x="0" y="40639"/>
                  </a:lnTo>
                  <a:lnTo>
                    <a:pt x="20319" y="40639"/>
                  </a:lnTo>
                  <a:lnTo>
                    <a:pt x="41909" y="40639"/>
                  </a:lnTo>
                  <a:lnTo>
                    <a:pt x="41909" y="20319"/>
                  </a:lnTo>
                  <a:lnTo>
                    <a:pt x="41909" y="0"/>
                  </a:lnTo>
                  <a:lnTo>
                    <a:pt x="20319" y="0"/>
                  </a:lnTo>
                  <a:lnTo>
                    <a:pt x="20319" y="20319"/>
                  </a:lnTo>
                  <a:close/>
                </a:path>
              </a:pathLst>
            </a:custGeom>
            <a:ln w="9344">
              <a:solidFill>
                <a:srgbClr val="000000"/>
              </a:solidFill>
            </a:ln>
          </p:spPr>
          <p:txBody>
            <a:bodyPr wrap="square" lIns="0" tIns="0" rIns="0" bIns="0" rtlCol="0"/>
            <a:lstStyle/>
            <a:p>
              <a:endParaRPr kern="0">
                <a:solidFill>
                  <a:sysClr val="windowText" lastClr="000000"/>
                </a:solidFill>
              </a:endParaRPr>
            </a:p>
          </p:txBody>
        </p:sp>
        <p:sp>
          <p:nvSpPr>
            <p:cNvPr id="26" name="object 26"/>
            <p:cNvSpPr/>
            <p:nvPr/>
          </p:nvSpPr>
          <p:spPr>
            <a:xfrm>
              <a:off x="3997096" y="2742348"/>
              <a:ext cx="51435" cy="50165"/>
            </a:xfrm>
            <a:custGeom>
              <a:avLst/>
              <a:gdLst/>
              <a:ahLst/>
              <a:cxnLst/>
              <a:rect l="l" t="t" r="r" b="b"/>
              <a:pathLst>
                <a:path w="51435" h="50164">
                  <a:moveTo>
                    <a:pt x="9334" y="4660"/>
                  </a:moveTo>
                  <a:lnTo>
                    <a:pt x="7975" y="1358"/>
                  </a:lnTo>
                  <a:lnTo>
                    <a:pt x="4673" y="0"/>
                  </a:lnTo>
                  <a:lnTo>
                    <a:pt x="1358" y="1358"/>
                  </a:lnTo>
                  <a:lnTo>
                    <a:pt x="0" y="4660"/>
                  </a:lnTo>
                  <a:lnTo>
                    <a:pt x="1358" y="7975"/>
                  </a:lnTo>
                  <a:lnTo>
                    <a:pt x="4673" y="9334"/>
                  </a:lnTo>
                  <a:lnTo>
                    <a:pt x="7975" y="7975"/>
                  </a:lnTo>
                  <a:lnTo>
                    <a:pt x="9334" y="4660"/>
                  </a:lnTo>
                  <a:close/>
                </a:path>
                <a:path w="51435" h="50164">
                  <a:moveTo>
                    <a:pt x="51244" y="45300"/>
                  </a:moveTo>
                  <a:lnTo>
                    <a:pt x="49885" y="41998"/>
                  </a:lnTo>
                  <a:lnTo>
                    <a:pt x="46583" y="40640"/>
                  </a:lnTo>
                  <a:lnTo>
                    <a:pt x="43268" y="41998"/>
                  </a:lnTo>
                  <a:lnTo>
                    <a:pt x="41910" y="45300"/>
                  </a:lnTo>
                  <a:lnTo>
                    <a:pt x="43268" y="48615"/>
                  </a:lnTo>
                  <a:lnTo>
                    <a:pt x="46583" y="49974"/>
                  </a:lnTo>
                  <a:lnTo>
                    <a:pt x="49885" y="48615"/>
                  </a:lnTo>
                  <a:lnTo>
                    <a:pt x="51244" y="4530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7" name="object 27"/>
            <p:cNvSpPr/>
            <p:nvPr/>
          </p:nvSpPr>
          <p:spPr>
            <a:xfrm>
              <a:off x="4022089" y="2745740"/>
              <a:ext cx="21590" cy="21590"/>
            </a:xfrm>
            <a:custGeom>
              <a:avLst/>
              <a:gdLst/>
              <a:ahLst/>
              <a:cxnLst/>
              <a:rect l="l" t="t" r="r" b="b"/>
              <a:pathLst>
                <a:path w="21589" h="21589">
                  <a:moveTo>
                    <a:pt x="0" y="0"/>
                  </a:moveTo>
                  <a:lnTo>
                    <a:pt x="0" y="21589"/>
                  </a:lnTo>
                  <a:lnTo>
                    <a:pt x="21589" y="0"/>
                  </a:lnTo>
                  <a:lnTo>
                    <a:pt x="0" y="0"/>
                  </a:lnTo>
                  <a:close/>
                </a:path>
              </a:pathLst>
            </a:custGeom>
            <a:ln w="20486">
              <a:solidFill>
                <a:srgbClr val="000000"/>
              </a:solidFill>
            </a:ln>
          </p:spPr>
          <p:txBody>
            <a:bodyPr wrap="square" lIns="0" tIns="0" rIns="0" bIns="0" rtlCol="0"/>
            <a:lstStyle/>
            <a:p>
              <a:endParaRPr kern="0">
                <a:solidFill>
                  <a:sysClr val="windowText" lastClr="000000"/>
                </a:solidFill>
              </a:endParaRPr>
            </a:p>
          </p:txBody>
        </p:sp>
        <p:sp>
          <p:nvSpPr>
            <p:cNvPr id="28" name="object 28"/>
            <p:cNvSpPr/>
            <p:nvPr/>
          </p:nvSpPr>
          <p:spPr>
            <a:xfrm>
              <a:off x="4011841" y="2735503"/>
              <a:ext cx="42545" cy="42545"/>
            </a:xfrm>
            <a:custGeom>
              <a:avLst/>
              <a:gdLst/>
              <a:ahLst/>
              <a:cxnLst/>
              <a:rect l="l" t="t" r="r" b="b"/>
              <a:pathLst>
                <a:path w="42545" h="42544">
                  <a:moveTo>
                    <a:pt x="20485" y="10236"/>
                  </a:moveTo>
                  <a:lnTo>
                    <a:pt x="17487" y="2997"/>
                  </a:lnTo>
                  <a:lnTo>
                    <a:pt x="10248" y="0"/>
                  </a:lnTo>
                  <a:lnTo>
                    <a:pt x="2997" y="2997"/>
                  </a:lnTo>
                  <a:lnTo>
                    <a:pt x="0" y="10236"/>
                  </a:lnTo>
                  <a:lnTo>
                    <a:pt x="2997" y="17487"/>
                  </a:lnTo>
                  <a:lnTo>
                    <a:pt x="10248" y="20485"/>
                  </a:lnTo>
                  <a:lnTo>
                    <a:pt x="17487" y="17487"/>
                  </a:lnTo>
                  <a:lnTo>
                    <a:pt x="20485" y="10236"/>
                  </a:lnTo>
                  <a:close/>
                </a:path>
                <a:path w="42545" h="42544">
                  <a:moveTo>
                    <a:pt x="42075" y="31826"/>
                  </a:moveTo>
                  <a:lnTo>
                    <a:pt x="39077" y="24587"/>
                  </a:lnTo>
                  <a:lnTo>
                    <a:pt x="31838" y="21590"/>
                  </a:lnTo>
                  <a:lnTo>
                    <a:pt x="24587" y="24587"/>
                  </a:lnTo>
                  <a:lnTo>
                    <a:pt x="21590" y="31826"/>
                  </a:lnTo>
                  <a:lnTo>
                    <a:pt x="24587" y="39077"/>
                  </a:lnTo>
                  <a:lnTo>
                    <a:pt x="31838" y="42075"/>
                  </a:lnTo>
                  <a:lnTo>
                    <a:pt x="39077" y="39077"/>
                  </a:lnTo>
                  <a:lnTo>
                    <a:pt x="42075" y="3182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9" name="object 29"/>
            <p:cNvSpPr/>
            <p:nvPr/>
          </p:nvSpPr>
          <p:spPr>
            <a:xfrm>
              <a:off x="4127500" y="2747009"/>
              <a:ext cx="41910" cy="40640"/>
            </a:xfrm>
            <a:custGeom>
              <a:avLst/>
              <a:gdLst/>
              <a:ahLst/>
              <a:cxnLst/>
              <a:rect l="l" t="t" r="r" b="b"/>
              <a:pathLst>
                <a:path w="41910" h="40639">
                  <a:moveTo>
                    <a:pt x="20320" y="0"/>
                  </a:moveTo>
                  <a:lnTo>
                    <a:pt x="0" y="0"/>
                  </a:lnTo>
                  <a:lnTo>
                    <a:pt x="0" y="40639"/>
                  </a:lnTo>
                  <a:lnTo>
                    <a:pt x="41910" y="40639"/>
                  </a:lnTo>
                  <a:lnTo>
                    <a:pt x="41910" y="20319"/>
                  </a:lnTo>
                  <a:lnTo>
                    <a:pt x="20320" y="20319"/>
                  </a:lnTo>
                  <a:lnTo>
                    <a:pt x="20320" y="0"/>
                  </a:lnTo>
                  <a:close/>
                </a:path>
                <a:path w="41910" h="40639">
                  <a:moveTo>
                    <a:pt x="41910" y="0"/>
                  </a:moveTo>
                  <a:lnTo>
                    <a:pt x="20320" y="0"/>
                  </a:lnTo>
                  <a:lnTo>
                    <a:pt x="20320" y="20319"/>
                  </a:lnTo>
                  <a:lnTo>
                    <a:pt x="41910" y="20319"/>
                  </a:lnTo>
                  <a:lnTo>
                    <a:pt x="4191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0" name="object 30"/>
            <p:cNvSpPr/>
            <p:nvPr/>
          </p:nvSpPr>
          <p:spPr>
            <a:xfrm>
              <a:off x="4127500" y="2747009"/>
              <a:ext cx="41910" cy="40640"/>
            </a:xfrm>
            <a:custGeom>
              <a:avLst/>
              <a:gdLst/>
              <a:ahLst/>
              <a:cxnLst/>
              <a:rect l="l" t="t" r="r" b="b"/>
              <a:pathLst>
                <a:path w="41910" h="40639">
                  <a:moveTo>
                    <a:pt x="20320" y="20319"/>
                  </a:moveTo>
                  <a:lnTo>
                    <a:pt x="20320" y="0"/>
                  </a:lnTo>
                  <a:lnTo>
                    <a:pt x="0" y="0"/>
                  </a:lnTo>
                  <a:lnTo>
                    <a:pt x="0" y="20319"/>
                  </a:lnTo>
                  <a:lnTo>
                    <a:pt x="0" y="40639"/>
                  </a:lnTo>
                  <a:lnTo>
                    <a:pt x="20320" y="40639"/>
                  </a:lnTo>
                  <a:lnTo>
                    <a:pt x="41910" y="40639"/>
                  </a:lnTo>
                  <a:lnTo>
                    <a:pt x="41910" y="20319"/>
                  </a:lnTo>
                  <a:lnTo>
                    <a:pt x="41910" y="0"/>
                  </a:lnTo>
                  <a:lnTo>
                    <a:pt x="20320" y="0"/>
                  </a:lnTo>
                  <a:lnTo>
                    <a:pt x="20320" y="20319"/>
                  </a:lnTo>
                  <a:close/>
                </a:path>
              </a:pathLst>
            </a:custGeom>
            <a:ln w="9344">
              <a:solidFill>
                <a:srgbClr val="000000"/>
              </a:solidFill>
            </a:ln>
          </p:spPr>
          <p:txBody>
            <a:bodyPr wrap="square" lIns="0" tIns="0" rIns="0" bIns="0" rtlCol="0"/>
            <a:lstStyle/>
            <a:p>
              <a:endParaRPr kern="0">
                <a:solidFill>
                  <a:sysClr val="windowText" lastClr="000000"/>
                </a:solidFill>
              </a:endParaRPr>
            </a:p>
          </p:txBody>
        </p:sp>
        <p:sp>
          <p:nvSpPr>
            <p:cNvPr id="31" name="object 31"/>
            <p:cNvSpPr/>
            <p:nvPr/>
          </p:nvSpPr>
          <p:spPr>
            <a:xfrm>
              <a:off x="4122826" y="2742348"/>
              <a:ext cx="51435" cy="50165"/>
            </a:xfrm>
            <a:custGeom>
              <a:avLst/>
              <a:gdLst/>
              <a:ahLst/>
              <a:cxnLst/>
              <a:rect l="l" t="t" r="r" b="b"/>
              <a:pathLst>
                <a:path w="51435" h="50164">
                  <a:moveTo>
                    <a:pt x="9334" y="4660"/>
                  </a:moveTo>
                  <a:lnTo>
                    <a:pt x="7975" y="1358"/>
                  </a:lnTo>
                  <a:lnTo>
                    <a:pt x="4673" y="0"/>
                  </a:lnTo>
                  <a:lnTo>
                    <a:pt x="1358" y="1358"/>
                  </a:lnTo>
                  <a:lnTo>
                    <a:pt x="0" y="4660"/>
                  </a:lnTo>
                  <a:lnTo>
                    <a:pt x="1358" y="7975"/>
                  </a:lnTo>
                  <a:lnTo>
                    <a:pt x="4673" y="9334"/>
                  </a:lnTo>
                  <a:lnTo>
                    <a:pt x="7975" y="7975"/>
                  </a:lnTo>
                  <a:lnTo>
                    <a:pt x="9334" y="4660"/>
                  </a:lnTo>
                  <a:close/>
                </a:path>
                <a:path w="51435" h="50164">
                  <a:moveTo>
                    <a:pt x="51244" y="45300"/>
                  </a:moveTo>
                  <a:lnTo>
                    <a:pt x="49885" y="41998"/>
                  </a:lnTo>
                  <a:lnTo>
                    <a:pt x="46583" y="40640"/>
                  </a:lnTo>
                  <a:lnTo>
                    <a:pt x="43268" y="41998"/>
                  </a:lnTo>
                  <a:lnTo>
                    <a:pt x="41910" y="45300"/>
                  </a:lnTo>
                  <a:lnTo>
                    <a:pt x="43268" y="48615"/>
                  </a:lnTo>
                  <a:lnTo>
                    <a:pt x="46583" y="49974"/>
                  </a:lnTo>
                  <a:lnTo>
                    <a:pt x="49885" y="48615"/>
                  </a:lnTo>
                  <a:lnTo>
                    <a:pt x="51244" y="4530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2" name="object 32"/>
            <p:cNvSpPr/>
            <p:nvPr/>
          </p:nvSpPr>
          <p:spPr>
            <a:xfrm>
              <a:off x="4127500" y="2745740"/>
              <a:ext cx="21590" cy="21590"/>
            </a:xfrm>
            <a:custGeom>
              <a:avLst/>
              <a:gdLst/>
              <a:ahLst/>
              <a:cxnLst/>
              <a:rect l="l" t="t" r="r" b="b"/>
              <a:pathLst>
                <a:path w="21589" h="21589">
                  <a:moveTo>
                    <a:pt x="0" y="0"/>
                  </a:moveTo>
                  <a:lnTo>
                    <a:pt x="0" y="21589"/>
                  </a:lnTo>
                  <a:lnTo>
                    <a:pt x="21589" y="0"/>
                  </a:lnTo>
                  <a:lnTo>
                    <a:pt x="0" y="0"/>
                  </a:lnTo>
                  <a:close/>
                </a:path>
              </a:pathLst>
            </a:custGeom>
            <a:ln w="20486">
              <a:solidFill>
                <a:srgbClr val="000000"/>
              </a:solidFill>
            </a:ln>
          </p:spPr>
          <p:txBody>
            <a:bodyPr wrap="square" lIns="0" tIns="0" rIns="0" bIns="0" rtlCol="0"/>
            <a:lstStyle/>
            <a:p>
              <a:endParaRPr kern="0">
                <a:solidFill>
                  <a:sysClr val="windowText" lastClr="000000"/>
                </a:solidFill>
              </a:endParaRPr>
            </a:p>
          </p:txBody>
        </p:sp>
        <p:sp>
          <p:nvSpPr>
            <p:cNvPr id="33" name="object 33"/>
            <p:cNvSpPr/>
            <p:nvPr/>
          </p:nvSpPr>
          <p:spPr>
            <a:xfrm>
              <a:off x="4117251" y="2735503"/>
              <a:ext cx="42545" cy="42545"/>
            </a:xfrm>
            <a:custGeom>
              <a:avLst/>
              <a:gdLst/>
              <a:ahLst/>
              <a:cxnLst/>
              <a:rect l="l" t="t" r="r" b="b"/>
              <a:pathLst>
                <a:path w="42545" h="42544">
                  <a:moveTo>
                    <a:pt x="20485" y="10236"/>
                  </a:moveTo>
                  <a:lnTo>
                    <a:pt x="17487" y="2997"/>
                  </a:lnTo>
                  <a:lnTo>
                    <a:pt x="10248" y="0"/>
                  </a:lnTo>
                  <a:lnTo>
                    <a:pt x="2997" y="2997"/>
                  </a:lnTo>
                  <a:lnTo>
                    <a:pt x="0" y="10236"/>
                  </a:lnTo>
                  <a:lnTo>
                    <a:pt x="2997" y="17487"/>
                  </a:lnTo>
                  <a:lnTo>
                    <a:pt x="10248" y="20485"/>
                  </a:lnTo>
                  <a:lnTo>
                    <a:pt x="17487" y="17487"/>
                  </a:lnTo>
                  <a:lnTo>
                    <a:pt x="20485" y="10236"/>
                  </a:lnTo>
                  <a:close/>
                </a:path>
                <a:path w="42545" h="42544">
                  <a:moveTo>
                    <a:pt x="42075" y="31826"/>
                  </a:moveTo>
                  <a:lnTo>
                    <a:pt x="39077" y="24587"/>
                  </a:lnTo>
                  <a:lnTo>
                    <a:pt x="31838" y="21590"/>
                  </a:lnTo>
                  <a:lnTo>
                    <a:pt x="24587" y="24587"/>
                  </a:lnTo>
                  <a:lnTo>
                    <a:pt x="21590" y="31826"/>
                  </a:lnTo>
                  <a:lnTo>
                    <a:pt x="24587" y="39077"/>
                  </a:lnTo>
                  <a:lnTo>
                    <a:pt x="31838" y="42075"/>
                  </a:lnTo>
                  <a:lnTo>
                    <a:pt x="39077" y="39077"/>
                  </a:lnTo>
                  <a:lnTo>
                    <a:pt x="42075" y="3182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4" name="object 34"/>
            <p:cNvSpPr/>
            <p:nvPr/>
          </p:nvSpPr>
          <p:spPr>
            <a:xfrm>
              <a:off x="4231639" y="2747009"/>
              <a:ext cx="41910" cy="40640"/>
            </a:xfrm>
            <a:custGeom>
              <a:avLst/>
              <a:gdLst/>
              <a:ahLst/>
              <a:cxnLst/>
              <a:rect l="l" t="t" r="r" b="b"/>
              <a:pathLst>
                <a:path w="41910" h="40639">
                  <a:moveTo>
                    <a:pt x="21589" y="0"/>
                  </a:moveTo>
                  <a:lnTo>
                    <a:pt x="0" y="0"/>
                  </a:lnTo>
                  <a:lnTo>
                    <a:pt x="0" y="40639"/>
                  </a:lnTo>
                  <a:lnTo>
                    <a:pt x="41910" y="40639"/>
                  </a:lnTo>
                  <a:lnTo>
                    <a:pt x="41910" y="20319"/>
                  </a:lnTo>
                  <a:lnTo>
                    <a:pt x="21589" y="20319"/>
                  </a:lnTo>
                  <a:lnTo>
                    <a:pt x="21589" y="0"/>
                  </a:lnTo>
                  <a:close/>
                </a:path>
                <a:path w="41910" h="40639">
                  <a:moveTo>
                    <a:pt x="41910" y="0"/>
                  </a:moveTo>
                  <a:lnTo>
                    <a:pt x="21589" y="0"/>
                  </a:lnTo>
                  <a:lnTo>
                    <a:pt x="21589" y="20319"/>
                  </a:lnTo>
                  <a:lnTo>
                    <a:pt x="41910" y="20319"/>
                  </a:lnTo>
                  <a:lnTo>
                    <a:pt x="4191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5" name="object 35"/>
            <p:cNvSpPr/>
            <p:nvPr/>
          </p:nvSpPr>
          <p:spPr>
            <a:xfrm>
              <a:off x="4231639" y="2747009"/>
              <a:ext cx="41910" cy="40640"/>
            </a:xfrm>
            <a:custGeom>
              <a:avLst/>
              <a:gdLst/>
              <a:ahLst/>
              <a:cxnLst/>
              <a:rect l="l" t="t" r="r" b="b"/>
              <a:pathLst>
                <a:path w="41910" h="40639">
                  <a:moveTo>
                    <a:pt x="21589" y="20319"/>
                  </a:moveTo>
                  <a:lnTo>
                    <a:pt x="21589" y="0"/>
                  </a:lnTo>
                  <a:lnTo>
                    <a:pt x="0" y="0"/>
                  </a:lnTo>
                  <a:lnTo>
                    <a:pt x="0" y="20319"/>
                  </a:lnTo>
                  <a:lnTo>
                    <a:pt x="0" y="40639"/>
                  </a:lnTo>
                  <a:lnTo>
                    <a:pt x="21589" y="40639"/>
                  </a:lnTo>
                  <a:lnTo>
                    <a:pt x="41910" y="40639"/>
                  </a:lnTo>
                  <a:lnTo>
                    <a:pt x="41910" y="20319"/>
                  </a:lnTo>
                  <a:lnTo>
                    <a:pt x="41910" y="0"/>
                  </a:lnTo>
                  <a:lnTo>
                    <a:pt x="21589" y="0"/>
                  </a:lnTo>
                  <a:lnTo>
                    <a:pt x="21589" y="20319"/>
                  </a:lnTo>
                  <a:close/>
                </a:path>
              </a:pathLst>
            </a:custGeom>
            <a:ln w="9344">
              <a:solidFill>
                <a:srgbClr val="000000"/>
              </a:solidFill>
            </a:ln>
          </p:spPr>
          <p:txBody>
            <a:bodyPr wrap="square" lIns="0" tIns="0" rIns="0" bIns="0" rtlCol="0"/>
            <a:lstStyle/>
            <a:p>
              <a:endParaRPr kern="0">
                <a:solidFill>
                  <a:sysClr val="windowText" lastClr="000000"/>
                </a:solidFill>
              </a:endParaRPr>
            </a:p>
          </p:txBody>
        </p:sp>
        <p:sp>
          <p:nvSpPr>
            <p:cNvPr id="36" name="object 36"/>
            <p:cNvSpPr/>
            <p:nvPr/>
          </p:nvSpPr>
          <p:spPr>
            <a:xfrm>
              <a:off x="4226966" y="2742348"/>
              <a:ext cx="51435" cy="50165"/>
            </a:xfrm>
            <a:custGeom>
              <a:avLst/>
              <a:gdLst/>
              <a:ahLst/>
              <a:cxnLst/>
              <a:rect l="l" t="t" r="r" b="b"/>
              <a:pathLst>
                <a:path w="51435" h="50164">
                  <a:moveTo>
                    <a:pt x="9334" y="4660"/>
                  </a:moveTo>
                  <a:lnTo>
                    <a:pt x="7975" y="1358"/>
                  </a:lnTo>
                  <a:lnTo>
                    <a:pt x="4673" y="0"/>
                  </a:lnTo>
                  <a:lnTo>
                    <a:pt x="1358" y="1358"/>
                  </a:lnTo>
                  <a:lnTo>
                    <a:pt x="0" y="4660"/>
                  </a:lnTo>
                  <a:lnTo>
                    <a:pt x="1358" y="7975"/>
                  </a:lnTo>
                  <a:lnTo>
                    <a:pt x="4673" y="9334"/>
                  </a:lnTo>
                  <a:lnTo>
                    <a:pt x="7975" y="7975"/>
                  </a:lnTo>
                  <a:lnTo>
                    <a:pt x="9334" y="4660"/>
                  </a:lnTo>
                  <a:close/>
                </a:path>
                <a:path w="51435" h="50164">
                  <a:moveTo>
                    <a:pt x="51244" y="45300"/>
                  </a:moveTo>
                  <a:lnTo>
                    <a:pt x="49885" y="41998"/>
                  </a:lnTo>
                  <a:lnTo>
                    <a:pt x="46583" y="40640"/>
                  </a:lnTo>
                  <a:lnTo>
                    <a:pt x="43268" y="41998"/>
                  </a:lnTo>
                  <a:lnTo>
                    <a:pt x="41910" y="45300"/>
                  </a:lnTo>
                  <a:lnTo>
                    <a:pt x="43268" y="48615"/>
                  </a:lnTo>
                  <a:lnTo>
                    <a:pt x="46583" y="49974"/>
                  </a:lnTo>
                  <a:lnTo>
                    <a:pt x="49885" y="48615"/>
                  </a:lnTo>
                  <a:lnTo>
                    <a:pt x="51244" y="4530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7" name="object 37"/>
            <p:cNvSpPr/>
            <p:nvPr/>
          </p:nvSpPr>
          <p:spPr>
            <a:xfrm>
              <a:off x="4253229" y="2745740"/>
              <a:ext cx="20320" cy="21590"/>
            </a:xfrm>
            <a:custGeom>
              <a:avLst/>
              <a:gdLst/>
              <a:ahLst/>
              <a:cxnLst/>
              <a:rect l="l" t="t" r="r" b="b"/>
              <a:pathLst>
                <a:path w="20320" h="21589">
                  <a:moveTo>
                    <a:pt x="0" y="0"/>
                  </a:moveTo>
                  <a:lnTo>
                    <a:pt x="0" y="21589"/>
                  </a:lnTo>
                  <a:lnTo>
                    <a:pt x="20320" y="0"/>
                  </a:lnTo>
                  <a:lnTo>
                    <a:pt x="0" y="0"/>
                  </a:lnTo>
                  <a:close/>
                </a:path>
              </a:pathLst>
            </a:custGeom>
            <a:ln w="20486">
              <a:solidFill>
                <a:srgbClr val="000000"/>
              </a:solidFill>
            </a:ln>
          </p:spPr>
          <p:txBody>
            <a:bodyPr wrap="square" lIns="0" tIns="0" rIns="0" bIns="0" rtlCol="0"/>
            <a:lstStyle/>
            <a:p>
              <a:endParaRPr kern="0">
                <a:solidFill>
                  <a:sysClr val="windowText" lastClr="000000"/>
                </a:solidFill>
              </a:endParaRPr>
            </a:p>
          </p:txBody>
        </p:sp>
        <p:sp>
          <p:nvSpPr>
            <p:cNvPr id="38" name="object 38"/>
            <p:cNvSpPr/>
            <p:nvPr/>
          </p:nvSpPr>
          <p:spPr>
            <a:xfrm>
              <a:off x="4242981" y="2735503"/>
              <a:ext cx="41275" cy="42545"/>
            </a:xfrm>
            <a:custGeom>
              <a:avLst/>
              <a:gdLst/>
              <a:ahLst/>
              <a:cxnLst/>
              <a:rect l="l" t="t" r="r" b="b"/>
              <a:pathLst>
                <a:path w="41275" h="42544">
                  <a:moveTo>
                    <a:pt x="20485" y="10236"/>
                  </a:moveTo>
                  <a:lnTo>
                    <a:pt x="17487" y="2997"/>
                  </a:lnTo>
                  <a:lnTo>
                    <a:pt x="10248" y="0"/>
                  </a:lnTo>
                  <a:lnTo>
                    <a:pt x="2997" y="2997"/>
                  </a:lnTo>
                  <a:lnTo>
                    <a:pt x="0" y="10236"/>
                  </a:lnTo>
                  <a:lnTo>
                    <a:pt x="2997" y="17487"/>
                  </a:lnTo>
                  <a:lnTo>
                    <a:pt x="10248" y="20485"/>
                  </a:lnTo>
                  <a:lnTo>
                    <a:pt x="17487" y="17487"/>
                  </a:lnTo>
                  <a:lnTo>
                    <a:pt x="20485" y="10236"/>
                  </a:lnTo>
                  <a:close/>
                </a:path>
                <a:path w="41275" h="42544">
                  <a:moveTo>
                    <a:pt x="40805" y="31826"/>
                  </a:moveTo>
                  <a:lnTo>
                    <a:pt x="37807" y="24587"/>
                  </a:lnTo>
                  <a:lnTo>
                    <a:pt x="30568" y="21590"/>
                  </a:lnTo>
                  <a:lnTo>
                    <a:pt x="23317" y="24587"/>
                  </a:lnTo>
                  <a:lnTo>
                    <a:pt x="20320" y="31826"/>
                  </a:lnTo>
                  <a:lnTo>
                    <a:pt x="23317" y="39077"/>
                  </a:lnTo>
                  <a:lnTo>
                    <a:pt x="30568" y="42075"/>
                  </a:lnTo>
                  <a:lnTo>
                    <a:pt x="37807" y="39077"/>
                  </a:lnTo>
                  <a:lnTo>
                    <a:pt x="40805" y="31826"/>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39" name="object 39"/>
            <p:cNvSpPr/>
            <p:nvPr/>
          </p:nvSpPr>
          <p:spPr>
            <a:xfrm>
              <a:off x="3602989" y="2578100"/>
              <a:ext cx="1297940" cy="355600"/>
            </a:xfrm>
            <a:custGeom>
              <a:avLst/>
              <a:gdLst/>
              <a:ahLst/>
              <a:cxnLst/>
              <a:rect l="l" t="t" r="r" b="b"/>
              <a:pathLst>
                <a:path w="1297939" h="355600">
                  <a:moveTo>
                    <a:pt x="648970" y="355600"/>
                  </a:moveTo>
                  <a:lnTo>
                    <a:pt x="0" y="355600"/>
                  </a:lnTo>
                  <a:lnTo>
                    <a:pt x="0" y="0"/>
                  </a:lnTo>
                  <a:lnTo>
                    <a:pt x="1297939" y="0"/>
                  </a:lnTo>
                  <a:lnTo>
                    <a:pt x="1297939" y="355600"/>
                  </a:lnTo>
                  <a:lnTo>
                    <a:pt x="648970" y="355600"/>
                  </a:lnTo>
                  <a:close/>
                </a:path>
              </a:pathLst>
            </a:custGeom>
            <a:ln w="20486">
              <a:solidFill>
                <a:srgbClr val="000000"/>
              </a:solidFill>
            </a:ln>
          </p:spPr>
          <p:txBody>
            <a:bodyPr wrap="square" lIns="0" tIns="0" rIns="0" bIns="0" rtlCol="0"/>
            <a:lstStyle/>
            <a:p>
              <a:endParaRPr kern="0">
                <a:solidFill>
                  <a:sysClr val="windowText" lastClr="000000"/>
                </a:solidFill>
              </a:endParaRPr>
            </a:p>
          </p:txBody>
        </p:sp>
      </p:grpSp>
      <p:sp>
        <p:nvSpPr>
          <p:cNvPr id="42" name="Footer Placeholder 41">
            <a:extLst>
              <a:ext uri="{FF2B5EF4-FFF2-40B4-BE49-F238E27FC236}">
                <a16:creationId xmlns:a16="http://schemas.microsoft.com/office/drawing/2014/main" id="{89A3D6C9-973C-44B2-B052-1BA445D76677}"/>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43" name="Slide Number Placeholder 42">
            <a:extLst>
              <a:ext uri="{FF2B5EF4-FFF2-40B4-BE49-F238E27FC236}">
                <a16:creationId xmlns:a16="http://schemas.microsoft.com/office/drawing/2014/main" id="{983BC902-0C5D-4810-677C-4618313CF1A6}"/>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159</a:t>
            </a:fld>
            <a:endParaRPr lang="en-US" kern="0">
              <a:solidFill>
                <a:prstClr val="black">
                  <a:tint val="75000"/>
                </a:prstClr>
              </a:solidFill>
            </a:endParaRPr>
          </a:p>
        </p:txBody>
      </p:sp>
    </p:spTree>
    <p:extLst>
      <p:ext uri="{BB962C8B-B14F-4D97-AF65-F5344CB8AC3E}">
        <p14:creationId xmlns:p14="http://schemas.microsoft.com/office/powerpoint/2010/main" val="80646399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47128" y="2037657"/>
            <a:ext cx="8097744" cy="677621"/>
          </a:xfrm>
          <a:prstGeom prst="rect">
            <a:avLst/>
          </a:prstGeom>
        </p:spPr>
        <p:txBody>
          <a:bodyPr vert="horz" wrap="square" lIns="0" tIns="12700" rIns="0" bIns="0" rtlCol="0">
            <a:spAutoFit/>
          </a:bodyPr>
          <a:lstStyle/>
          <a:p>
            <a:pPr marL="12700">
              <a:spcBef>
                <a:spcPts val="100"/>
              </a:spcBef>
              <a:tabLst>
                <a:tab pos="3667125" algn="l"/>
              </a:tabLst>
            </a:pPr>
            <a:r>
              <a:rPr sz="4800" spc="-10" dirty="0"/>
              <a:t>Superscalar</a:t>
            </a:r>
            <a:r>
              <a:rPr lang="en-US" sz="4800" spc="-10" dirty="0"/>
              <a:t> </a:t>
            </a:r>
            <a:r>
              <a:rPr sz="4800" spc="-10" dirty="0"/>
              <a:t>Operation</a:t>
            </a:r>
            <a:endParaRPr sz="4800" dirty="0"/>
          </a:p>
        </p:txBody>
      </p:sp>
      <p:sp>
        <p:nvSpPr>
          <p:cNvPr id="5" name="Footer Placeholder 4">
            <a:extLst>
              <a:ext uri="{FF2B5EF4-FFF2-40B4-BE49-F238E27FC236}">
                <a16:creationId xmlns:a16="http://schemas.microsoft.com/office/drawing/2014/main" id="{D7CD6A69-891D-DB9B-C0E4-AA1B244F6153}"/>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9024A703-2825-2956-ABD1-47A1FE63E8D5}"/>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160</a:t>
            </a:fld>
            <a:endParaRPr lang="en-US" kern="0">
              <a:solidFill>
                <a:prstClr val="black">
                  <a:tint val="75000"/>
                </a:prstClr>
              </a:solidFill>
            </a:endParaRPr>
          </a:p>
        </p:txBody>
      </p:sp>
    </p:spTree>
    <p:extLst>
      <p:ext uri="{BB962C8B-B14F-4D97-AF65-F5344CB8AC3E}">
        <p14:creationId xmlns:p14="http://schemas.microsoft.com/office/powerpoint/2010/main" val="289276451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1233" y="428886"/>
            <a:ext cx="9389533" cy="1213153"/>
          </a:xfrm>
          <a:prstGeom prst="rect">
            <a:avLst/>
          </a:prstGeom>
        </p:spPr>
        <p:txBody>
          <a:bodyPr vert="horz" wrap="square" lIns="0" tIns="607060" rIns="0" bIns="0" rtlCol="0">
            <a:spAutoFit/>
          </a:bodyPr>
          <a:lstStyle/>
          <a:p>
            <a:pPr marL="12700">
              <a:spcBef>
                <a:spcPts val="100"/>
              </a:spcBef>
            </a:pPr>
            <a:r>
              <a:rPr spc="-10" dirty="0"/>
              <a:t>Overview</a:t>
            </a:r>
          </a:p>
        </p:txBody>
      </p:sp>
      <p:sp>
        <p:nvSpPr>
          <p:cNvPr id="3" name="object 3"/>
          <p:cNvSpPr txBox="1">
            <a:spLocks noGrp="1"/>
          </p:cNvSpPr>
          <p:nvPr>
            <p:ph idx="1"/>
          </p:nvPr>
        </p:nvSpPr>
        <p:spPr>
          <a:xfrm>
            <a:off x="1451136" y="2042012"/>
            <a:ext cx="9289728" cy="2243177"/>
          </a:xfrm>
          <a:prstGeom prst="rect">
            <a:avLst/>
          </a:prstGeom>
        </p:spPr>
        <p:txBody>
          <a:bodyPr vert="horz" wrap="square" lIns="0" tIns="55244" rIns="0" bIns="0" rtlCol="0">
            <a:spAutoFit/>
          </a:bodyPr>
          <a:lstStyle/>
          <a:p>
            <a:pPr marL="370205" marR="30480" indent="-332740">
              <a:lnSpc>
                <a:spcPts val="2830"/>
              </a:lnSpc>
              <a:spcBef>
                <a:spcPts val="434"/>
              </a:spcBef>
              <a:buClr>
                <a:srgbClr val="330066"/>
              </a:buClr>
              <a:buSzPct val="69230"/>
              <a:buFont typeface="Calibri"/>
              <a:buChar char="●"/>
              <a:tabLst>
                <a:tab pos="370205" algn="l"/>
                <a:tab pos="371475" algn="l"/>
              </a:tabLst>
            </a:pPr>
            <a:r>
              <a:rPr dirty="0"/>
              <a:t>The</a:t>
            </a:r>
            <a:r>
              <a:rPr spc="-50" dirty="0"/>
              <a:t> </a:t>
            </a:r>
            <a:r>
              <a:rPr dirty="0"/>
              <a:t>maximum</a:t>
            </a:r>
            <a:r>
              <a:rPr spc="-50" dirty="0"/>
              <a:t> </a:t>
            </a:r>
            <a:r>
              <a:rPr dirty="0"/>
              <a:t>throughput</a:t>
            </a:r>
            <a:r>
              <a:rPr spc="-55" dirty="0"/>
              <a:t> </a:t>
            </a:r>
            <a:r>
              <a:rPr dirty="0"/>
              <a:t>of</a:t>
            </a:r>
            <a:r>
              <a:rPr spc="-55" dirty="0"/>
              <a:t> </a:t>
            </a:r>
            <a:r>
              <a:rPr dirty="0"/>
              <a:t>a</a:t>
            </a:r>
            <a:r>
              <a:rPr spc="-50" dirty="0"/>
              <a:t> </a:t>
            </a:r>
            <a:r>
              <a:rPr dirty="0"/>
              <a:t>pipelined</a:t>
            </a:r>
            <a:r>
              <a:rPr spc="-50" dirty="0"/>
              <a:t> </a:t>
            </a:r>
            <a:r>
              <a:rPr dirty="0"/>
              <a:t>processor</a:t>
            </a:r>
            <a:r>
              <a:rPr spc="-50" dirty="0"/>
              <a:t> </a:t>
            </a:r>
            <a:r>
              <a:rPr spc="-25" dirty="0"/>
              <a:t>is </a:t>
            </a:r>
            <a:r>
              <a:rPr dirty="0"/>
              <a:t>one</a:t>
            </a:r>
            <a:r>
              <a:rPr spc="-45" dirty="0"/>
              <a:t> </a:t>
            </a:r>
            <a:r>
              <a:rPr dirty="0"/>
              <a:t>instruction</a:t>
            </a:r>
            <a:r>
              <a:rPr spc="-45" dirty="0"/>
              <a:t> </a:t>
            </a:r>
            <a:r>
              <a:rPr dirty="0"/>
              <a:t>per</a:t>
            </a:r>
            <a:r>
              <a:rPr spc="-45" dirty="0"/>
              <a:t> </a:t>
            </a:r>
            <a:r>
              <a:rPr dirty="0"/>
              <a:t>clock</a:t>
            </a:r>
            <a:r>
              <a:rPr spc="-35" dirty="0"/>
              <a:t> </a:t>
            </a:r>
            <a:r>
              <a:rPr spc="-10" dirty="0"/>
              <a:t>cycle.</a:t>
            </a:r>
            <a:endParaRPr dirty="0"/>
          </a:p>
          <a:p>
            <a:pPr marL="370205" marR="340995" indent="-332740">
              <a:lnSpc>
                <a:spcPct val="90500"/>
              </a:lnSpc>
              <a:spcBef>
                <a:spcPts val="600"/>
              </a:spcBef>
              <a:buClr>
                <a:srgbClr val="330066"/>
              </a:buClr>
              <a:buSzPct val="69230"/>
              <a:buFont typeface="Calibri"/>
              <a:buChar char="●"/>
              <a:tabLst>
                <a:tab pos="370205" algn="l"/>
                <a:tab pos="371475" algn="l"/>
              </a:tabLst>
            </a:pPr>
            <a:r>
              <a:rPr dirty="0"/>
              <a:t>If</a:t>
            </a:r>
            <a:r>
              <a:rPr spc="-50" dirty="0"/>
              <a:t> </a:t>
            </a:r>
            <a:r>
              <a:rPr dirty="0"/>
              <a:t>we</a:t>
            </a:r>
            <a:r>
              <a:rPr spc="-45" dirty="0"/>
              <a:t> </a:t>
            </a:r>
            <a:r>
              <a:rPr dirty="0"/>
              <a:t>equip</a:t>
            </a:r>
            <a:r>
              <a:rPr spc="-45" dirty="0"/>
              <a:t> </a:t>
            </a:r>
            <a:r>
              <a:rPr dirty="0"/>
              <a:t>the</a:t>
            </a:r>
            <a:r>
              <a:rPr spc="-35" dirty="0"/>
              <a:t> </a:t>
            </a:r>
            <a:r>
              <a:rPr dirty="0"/>
              <a:t>processor</a:t>
            </a:r>
            <a:r>
              <a:rPr spc="-45" dirty="0"/>
              <a:t> </a:t>
            </a:r>
            <a:r>
              <a:rPr dirty="0"/>
              <a:t>with</a:t>
            </a:r>
            <a:r>
              <a:rPr spc="-45" dirty="0"/>
              <a:t> </a:t>
            </a:r>
            <a:r>
              <a:rPr dirty="0"/>
              <a:t>multiple</a:t>
            </a:r>
            <a:r>
              <a:rPr spc="-35" dirty="0"/>
              <a:t> </a:t>
            </a:r>
            <a:r>
              <a:rPr spc="-10" dirty="0"/>
              <a:t>processing </a:t>
            </a:r>
            <a:r>
              <a:rPr dirty="0"/>
              <a:t>units</a:t>
            </a:r>
            <a:r>
              <a:rPr spc="-50" dirty="0"/>
              <a:t> </a:t>
            </a:r>
            <a:r>
              <a:rPr dirty="0"/>
              <a:t>to</a:t>
            </a:r>
            <a:r>
              <a:rPr spc="-55" dirty="0"/>
              <a:t> </a:t>
            </a:r>
            <a:r>
              <a:rPr dirty="0"/>
              <a:t>handle</a:t>
            </a:r>
            <a:r>
              <a:rPr spc="-55" dirty="0"/>
              <a:t> </a:t>
            </a:r>
            <a:r>
              <a:rPr dirty="0"/>
              <a:t>several</a:t>
            </a:r>
            <a:r>
              <a:rPr spc="-70" dirty="0"/>
              <a:t> </a:t>
            </a:r>
            <a:r>
              <a:rPr dirty="0"/>
              <a:t>instructions</a:t>
            </a:r>
            <a:r>
              <a:rPr spc="-50" dirty="0"/>
              <a:t> </a:t>
            </a:r>
            <a:r>
              <a:rPr dirty="0"/>
              <a:t>in</a:t>
            </a:r>
            <a:r>
              <a:rPr spc="-50" dirty="0"/>
              <a:t> </a:t>
            </a:r>
            <a:r>
              <a:rPr dirty="0"/>
              <a:t>parallel</a:t>
            </a:r>
            <a:r>
              <a:rPr spc="-60" dirty="0"/>
              <a:t> </a:t>
            </a:r>
            <a:r>
              <a:rPr spc="-25" dirty="0"/>
              <a:t>in </a:t>
            </a:r>
            <a:r>
              <a:rPr dirty="0"/>
              <a:t>each</a:t>
            </a:r>
            <a:r>
              <a:rPr spc="-55" dirty="0"/>
              <a:t> </a:t>
            </a:r>
            <a:r>
              <a:rPr dirty="0"/>
              <a:t>processing</a:t>
            </a:r>
            <a:r>
              <a:rPr spc="-55" dirty="0"/>
              <a:t> </a:t>
            </a:r>
            <a:r>
              <a:rPr dirty="0"/>
              <a:t>stage,</a:t>
            </a:r>
            <a:r>
              <a:rPr spc="-55" dirty="0"/>
              <a:t> </a:t>
            </a:r>
            <a:r>
              <a:rPr dirty="0"/>
              <a:t>several</a:t>
            </a:r>
            <a:r>
              <a:rPr spc="-60" dirty="0"/>
              <a:t> </a:t>
            </a:r>
            <a:r>
              <a:rPr dirty="0"/>
              <a:t>instructions</a:t>
            </a:r>
            <a:r>
              <a:rPr spc="-45" dirty="0"/>
              <a:t> </a:t>
            </a:r>
            <a:r>
              <a:rPr spc="-10" dirty="0"/>
              <a:t>start </a:t>
            </a:r>
            <a:r>
              <a:rPr dirty="0"/>
              <a:t>execution</a:t>
            </a:r>
            <a:r>
              <a:rPr spc="-25" dirty="0"/>
              <a:t> </a:t>
            </a:r>
            <a:r>
              <a:rPr dirty="0"/>
              <a:t>in</a:t>
            </a:r>
            <a:r>
              <a:rPr spc="-25" dirty="0"/>
              <a:t> </a:t>
            </a:r>
            <a:r>
              <a:rPr dirty="0"/>
              <a:t>the</a:t>
            </a:r>
            <a:r>
              <a:rPr spc="-25" dirty="0"/>
              <a:t> </a:t>
            </a:r>
            <a:r>
              <a:rPr dirty="0"/>
              <a:t>same</a:t>
            </a:r>
            <a:r>
              <a:rPr spc="-25" dirty="0"/>
              <a:t> </a:t>
            </a:r>
            <a:r>
              <a:rPr dirty="0"/>
              <a:t>clock</a:t>
            </a:r>
            <a:r>
              <a:rPr spc="-30" dirty="0"/>
              <a:t> </a:t>
            </a:r>
            <a:r>
              <a:rPr dirty="0"/>
              <a:t>cycle</a:t>
            </a:r>
            <a:r>
              <a:rPr spc="-15" dirty="0"/>
              <a:t> </a:t>
            </a:r>
            <a:r>
              <a:rPr dirty="0"/>
              <a:t>–</a:t>
            </a:r>
            <a:r>
              <a:rPr spc="-25" dirty="0"/>
              <a:t> </a:t>
            </a:r>
            <a:r>
              <a:rPr spc="-10" dirty="0"/>
              <a:t>multiple-issue.</a:t>
            </a:r>
            <a:endParaRPr dirty="0"/>
          </a:p>
          <a:p>
            <a:pPr marL="370205" marR="340995" indent="-332740">
              <a:lnSpc>
                <a:spcPct val="90500"/>
              </a:lnSpc>
              <a:spcBef>
                <a:spcPts val="645"/>
              </a:spcBef>
              <a:buClr>
                <a:srgbClr val="330066"/>
              </a:buClr>
              <a:buSzPct val="69230"/>
              <a:buFont typeface="Calibri"/>
              <a:buChar char="●"/>
              <a:tabLst>
                <a:tab pos="370205" algn="l"/>
                <a:tab pos="371475" algn="l"/>
              </a:tabLst>
            </a:pPr>
            <a:r>
              <a:rPr dirty="0"/>
              <a:t>Processors</a:t>
            </a:r>
            <a:r>
              <a:rPr spc="-50" dirty="0"/>
              <a:t> </a:t>
            </a:r>
            <a:r>
              <a:rPr dirty="0"/>
              <a:t>are</a:t>
            </a:r>
            <a:r>
              <a:rPr spc="-50" dirty="0"/>
              <a:t> </a:t>
            </a:r>
            <a:r>
              <a:rPr dirty="0"/>
              <a:t>capable</a:t>
            </a:r>
            <a:r>
              <a:rPr spc="-50" dirty="0"/>
              <a:t> </a:t>
            </a:r>
            <a:r>
              <a:rPr dirty="0"/>
              <a:t>of</a:t>
            </a:r>
            <a:r>
              <a:rPr spc="-50" dirty="0"/>
              <a:t> </a:t>
            </a:r>
            <a:r>
              <a:rPr dirty="0"/>
              <a:t>achieving</a:t>
            </a:r>
            <a:r>
              <a:rPr spc="-50" dirty="0"/>
              <a:t> </a:t>
            </a:r>
            <a:r>
              <a:rPr dirty="0"/>
              <a:t>an</a:t>
            </a:r>
            <a:r>
              <a:rPr spc="-45" dirty="0"/>
              <a:t> </a:t>
            </a:r>
            <a:r>
              <a:rPr spc="-10" dirty="0"/>
              <a:t>instruction </a:t>
            </a:r>
            <a:r>
              <a:rPr dirty="0"/>
              <a:t>execution</a:t>
            </a:r>
            <a:r>
              <a:rPr spc="-55" dirty="0"/>
              <a:t> </a:t>
            </a:r>
            <a:r>
              <a:rPr dirty="0"/>
              <a:t>throughput</a:t>
            </a:r>
            <a:r>
              <a:rPr spc="-60" dirty="0"/>
              <a:t> </a:t>
            </a:r>
            <a:r>
              <a:rPr dirty="0"/>
              <a:t>of</a:t>
            </a:r>
            <a:r>
              <a:rPr spc="-60" dirty="0"/>
              <a:t> </a:t>
            </a:r>
            <a:r>
              <a:rPr dirty="0"/>
              <a:t>more</a:t>
            </a:r>
            <a:r>
              <a:rPr spc="-50" dirty="0"/>
              <a:t> </a:t>
            </a:r>
            <a:r>
              <a:rPr dirty="0"/>
              <a:t>than</a:t>
            </a:r>
            <a:r>
              <a:rPr spc="-55" dirty="0"/>
              <a:t> </a:t>
            </a:r>
            <a:r>
              <a:rPr dirty="0"/>
              <a:t>one</a:t>
            </a:r>
            <a:r>
              <a:rPr spc="-55" dirty="0"/>
              <a:t> </a:t>
            </a:r>
            <a:r>
              <a:rPr spc="-10" dirty="0"/>
              <a:t>instruction </a:t>
            </a:r>
            <a:r>
              <a:rPr dirty="0"/>
              <a:t>per</a:t>
            </a:r>
            <a:r>
              <a:rPr spc="-40" dirty="0"/>
              <a:t> </a:t>
            </a:r>
            <a:r>
              <a:rPr dirty="0"/>
              <a:t>cycle</a:t>
            </a:r>
            <a:r>
              <a:rPr spc="-30" dirty="0"/>
              <a:t> </a:t>
            </a:r>
            <a:r>
              <a:rPr dirty="0"/>
              <a:t>–</a:t>
            </a:r>
            <a:r>
              <a:rPr spc="-25" dirty="0"/>
              <a:t> </a:t>
            </a:r>
            <a:r>
              <a:rPr dirty="0"/>
              <a:t>superscalar</a:t>
            </a:r>
            <a:r>
              <a:rPr spc="-40" dirty="0"/>
              <a:t> </a:t>
            </a:r>
            <a:r>
              <a:rPr spc="-10" dirty="0"/>
              <a:t>processors.</a:t>
            </a:r>
            <a:endParaRPr dirty="0"/>
          </a:p>
          <a:p>
            <a:pPr marL="370205" marR="637540" indent="-332740">
              <a:lnSpc>
                <a:spcPts val="2820"/>
              </a:lnSpc>
              <a:spcBef>
                <a:spcPts val="695"/>
              </a:spcBef>
              <a:buClr>
                <a:srgbClr val="330066"/>
              </a:buClr>
              <a:buSzPct val="69230"/>
              <a:buFont typeface="Calibri"/>
              <a:buChar char="●"/>
              <a:tabLst>
                <a:tab pos="370205" algn="l"/>
                <a:tab pos="371475" algn="l"/>
              </a:tabLst>
            </a:pPr>
            <a:r>
              <a:rPr spc="-10" dirty="0"/>
              <a:t>Multiple-</a:t>
            </a:r>
            <a:r>
              <a:rPr dirty="0"/>
              <a:t>issue</a:t>
            </a:r>
            <a:r>
              <a:rPr spc="-40" dirty="0"/>
              <a:t> </a:t>
            </a:r>
            <a:r>
              <a:rPr dirty="0"/>
              <a:t>requires</a:t>
            </a:r>
            <a:r>
              <a:rPr spc="-30" dirty="0"/>
              <a:t> </a:t>
            </a:r>
            <a:r>
              <a:rPr dirty="0"/>
              <a:t>a</a:t>
            </a:r>
            <a:r>
              <a:rPr spc="-35" dirty="0"/>
              <a:t> </a:t>
            </a:r>
            <a:r>
              <a:rPr dirty="0"/>
              <a:t>wider</a:t>
            </a:r>
            <a:r>
              <a:rPr spc="-45" dirty="0"/>
              <a:t> </a:t>
            </a:r>
            <a:r>
              <a:rPr dirty="0"/>
              <a:t>path</a:t>
            </a:r>
            <a:r>
              <a:rPr spc="-30" dirty="0"/>
              <a:t> </a:t>
            </a:r>
            <a:r>
              <a:rPr dirty="0"/>
              <a:t>to</a:t>
            </a:r>
            <a:r>
              <a:rPr spc="-35" dirty="0"/>
              <a:t> </a:t>
            </a:r>
            <a:r>
              <a:rPr dirty="0"/>
              <a:t>the</a:t>
            </a:r>
            <a:r>
              <a:rPr spc="-35" dirty="0"/>
              <a:t> </a:t>
            </a:r>
            <a:r>
              <a:rPr spc="-10" dirty="0"/>
              <a:t>cache </a:t>
            </a:r>
            <a:r>
              <a:rPr dirty="0"/>
              <a:t>and</a:t>
            </a:r>
            <a:r>
              <a:rPr spc="-65" dirty="0"/>
              <a:t> </a:t>
            </a:r>
            <a:r>
              <a:rPr dirty="0"/>
              <a:t>multiple</a:t>
            </a:r>
            <a:r>
              <a:rPr spc="-60" dirty="0"/>
              <a:t> </a:t>
            </a:r>
            <a:r>
              <a:rPr dirty="0"/>
              <a:t>execution</a:t>
            </a:r>
            <a:r>
              <a:rPr spc="-55" dirty="0"/>
              <a:t> </a:t>
            </a:r>
            <a:r>
              <a:rPr spc="-10" dirty="0"/>
              <a:t>units.</a:t>
            </a:r>
            <a:endParaRPr dirty="0"/>
          </a:p>
        </p:txBody>
      </p:sp>
      <p:sp>
        <p:nvSpPr>
          <p:cNvPr id="6" name="Footer Placeholder 5">
            <a:extLst>
              <a:ext uri="{FF2B5EF4-FFF2-40B4-BE49-F238E27FC236}">
                <a16:creationId xmlns:a16="http://schemas.microsoft.com/office/drawing/2014/main" id="{F7300DB1-EF95-0CB6-72A5-EAC86878641F}"/>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E62EC426-FA52-5F34-D9B2-EF2415D2FAF6}"/>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161</a:t>
            </a:fld>
            <a:endParaRPr lang="en-US" kern="0">
              <a:solidFill>
                <a:prstClr val="black">
                  <a:tint val="75000"/>
                </a:prstClr>
              </a:solidFill>
            </a:endParaRPr>
          </a:p>
        </p:txBody>
      </p:sp>
    </p:spTree>
    <p:extLst>
      <p:ext uri="{BB962C8B-B14F-4D97-AF65-F5344CB8AC3E}">
        <p14:creationId xmlns:p14="http://schemas.microsoft.com/office/powerpoint/2010/main" val="11416529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58670" y="763270"/>
            <a:ext cx="2861945" cy="619760"/>
          </a:xfrm>
          <a:prstGeom prst="rect">
            <a:avLst/>
          </a:prstGeom>
        </p:spPr>
        <p:txBody>
          <a:bodyPr vert="horz" wrap="square" lIns="0" tIns="12700" rIns="0" bIns="0" rtlCol="0">
            <a:spAutoFit/>
          </a:bodyPr>
          <a:lstStyle/>
          <a:p>
            <a:pPr marL="12700">
              <a:spcBef>
                <a:spcPts val="100"/>
              </a:spcBef>
            </a:pPr>
            <a:r>
              <a:rPr spc="-10" dirty="0"/>
              <a:t>Superscalar</a:t>
            </a:r>
          </a:p>
        </p:txBody>
      </p:sp>
      <p:grpSp>
        <p:nvGrpSpPr>
          <p:cNvPr id="3" name="object 3"/>
          <p:cNvGrpSpPr/>
          <p:nvPr/>
        </p:nvGrpSpPr>
        <p:grpSpPr>
          <a:xfrm>
            <a:off x="7350759" y="3685872"/>
            <a:ext cx="1112520" cy="840105"/>
            <a:chOff x="5826759" y="3685871"/>
            <a:chExt cx="1112520" cy="840105"/>
          </a:xfrm>
        </p:grpSpPr>
        <p:sp>
          <p:nvSpPr>
            <p:cNvPr id="4" name="object 4"/>
            <p:cNvSpPr/>
            <p:nvPr/>
          </p:nvSpPr>
          <p:spPr>
            <a:xfrm>
              <a:off x="6127749" y="3695700"/>
              <a:ext cx="381000" cy="680720"/>
            </a:xfrm>
            <a:custGeom>
              <a:avLst/>
              <a:gdLst/>
              <a:ahLst/>
              <a:cxnLst/>
              <a:rect l="l" t="t" r="r" b="b"/>
              <a:pathLst>
                <a:path w="381000" h="680720">
                  <a:moveTo>
                    <a:pt x="139700" y="0"/>
                  </a:moveTo>
                  <a:lnTo>
                    <a:pt x="381000" y="0"/>
                  </a:lnTo>
                </a:path>
                <a:path w="381000" h="680720">
                  <a:moveTo>
                    <a:pt x="381000" y="0"/>
                  </a:moveTo>
                  <a:lnTo>
                    <a:pt x="381000" y="680719"/>
                  </a:lnTo>
                </a:path>
                <a:path w="381000" h="680720">
                  <a:moveTo>
                    <a:pt x="381000" y="680719"/>
                  </a:moveTo>
                  <a:lnTo>
                    <a:pt x="139700" y="680719"/>
                  </a:lnTo>
                </a:path>
                <a:path w="381000" h="680720">
                  <a:moveTo>
                    <a:pt x="139700" y="680719"/>
                  </a:moveTo>
                  <a:lnTo>
                    <a:pt x="139700" y="0"/>
                  </a:lnTo>
                </a:path>
                <a:path w="381000" h="680720">
                  <a:moveTo>
                    <a:pt x="0" y="360680"/>
                  </a:moveTo>
                  <a:lnTo>
                    <a:pt x="120650" y="339089"/>
                  </a:lnTo>
                </a:path>
                <a:path w="381000" h="680720">
                  <a:moveTo>
                    <a:pt x="120650" y="339089"/>
                  </a:moveTo>
                  <a:lnTo>
                    <a:pt x="0" y="320039"/>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5" name="object 5"/>
            <p:cNvSpPr/>
            <p:nvPr/>
          </p:nvSpPr>
          <p:spPr>
            <a:xfrm>
              <a:off x="6117920" y="4015739"/>
              <a:ext cx="19685" cy="40640"/>
            </a:xfrm>
            <a:custGeom>
              <a:avLst/>
              <a:gdLst/>
              <a:ahLst/>
              <a:cxnLst/>
              <a:rect l="l" t="t" r="r" b="b"/>
              <a:pathLst>
                <a:path w="19685" h="40639">
                  <a:moveTo>
                    <a:pt x="19646" y="0"/>
                  </a:moveTo>
                  <a:lnTo>
                    <a:pt x="0" y="0"/>
                  </a:lnTo>
                  <a:lnTo>
                    <a:pt x="0" y="19050"/>
                  </a:lnTo>
                  <a:lnTo>
                    <a:pt x="0" y="40640"/>
                  </a:lnTo>
                  <a:lnTo>
                    <a:pt x="19646" y="40640"/>
                  </a:lnTo>
                  <a:lnTo>
                    <a:pt x="19646" y="19050"/>
                  </a:lnTo>
                  <a:lnTo>
                    <a:pt x="19646"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6" name="object 6"/>
            <p:cNvSpPr/>
            <p:nvPr/>
          </p:nvSpPr>
          <p:spPr>
            <a:xfrm>
              <a:off x="6127749" y="4015740"/>
              <a:ext cx="120650" cy="40640"/>
            </a:xfrm>
            <a:custGeom>
              <a:avLst/>
              <a:gdLst/>
              <a:ahLst/>
              <a:cxnLst/>
              <a:rect l="l" t="t" r="r" b="b"/>
              <a:pathLst>
                <a:path w="120650" h="40639">
                  <a:moveTo>
                    <a:pt x="0" y="0"/>
                  </a:moveTo>
                  <a:lnTo>
                    <a:pt x="0" y="40640"/>
                  </a:lnTo>
                  <a:lnTo>
                    <a:pt x="120650" y="1905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7" name="object 7"/>
            <p:cNvSpPr/>
            <p:nvPr/>
          </p:nvSpPr>
          <p:spPr>
            <a:xfrm>
              <a:off x="6127749" y="4015740"/>
              <a:ext cx="120650" cy="40640"/>
            </a:xfrm>
            <a:custGeom>
              <a:avLst/>
              <a:gdLst/>
              <a:ahLst/>
              <a:cxnLst/>
              <a:rect l="l" t="t" r="r" b="b"/>
              <a:pathLst>
                <a:path w="120650" h="40639">
                  <a:moveTo>
                    <a:pt x="0" y="40640"/>
                  </a:moveTo>
                  <a:lnTo>
                    <a:pt x="120650" y="19050"/>
                  </a:lnTo>
                  <a:lnTo>
                    <a:pt x="0" y="0"/>
                  </a:lnTo>
                  <a:lnTo>
                    <a:pt x="0" y="19050"/>
                  </a:lnTo>
                  <a:lnTo>
                    <a:pt x="0" y="4064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8" name="object 8"/>
            <p:cNvSpPr/>
            <p:nvPr/>
          </p:nvSpPr>
          <p:spPr>
            <a:xfrm>
              <a:off x="5826759" y="4034790"/>
              <a:ext cx="1102360" cy="481330"/>
            </a:xfrm>
            <a:custGeom>
              <a:avLst/>
              <a:gdLst/>
              <a:ahLst/>
              <a:cxnLst/>
              <a:rect l="l" t="t" r="r" b="b"/>
              <a:pathLst>
                <a:path w="1102359" h="481329">
                  <a:moveTo>
                    <a:pt x="300989" y="0"/>
                  </a:moveTo>
                  <a:lnTo>
                    <a:pt x="0" y="0"/>
                  </a:lnTo>
                </a:path>
                <a:path w="1102359" h="481329">
                  <a:moveTo>
                    <a:pt x="982980" y="481330"/>
                  </a:moveTo>
                  <a:lnTo>
                    <a:pt x="1102360" y="461010"/>
                  </a:lnTo>
                </a:path>
                <a:path w="1102359" h="481329">
                  <a:moveTo>
                    <a:pt x="1102360" y="461010"/>
                  </a:moveTo>
                  <a:lnTo>
                    <a:pt x="982980" y="440690"/>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9" name="object 9"/>
            <p:cNvSpPr/>
            <p:nvPr/>
          </p:nvSpPr>
          <p:spPr>
            <a:xfrm>
              <a:off x="6799910" y="4475479"/>
              <a:ext cx="19685" cy="40640"/>
            </a:xfrm>
            <a:custGeom>
              <a:avLst/>
              <a:gdLst/>
              <a:ahLst/>
              <a:cxnLst/>
              <a:rect l="l" t="t" r="r" b="b"/>
              <a:pathLst>
                <a:path w="19684" h="40639">
                  <a:moveTo>
                    <a:pt x="19646" y="0"/>
                  </a:moveTo>
                  <a:lnTo>
                    <a:pt x="0" y="0"/>
                  </a:lnTo>
                  <a:lnTo>
                    <a:pt x="0" y="20320"/>
                  </a:lnTo>
                  <a:lnTo>
                    <a:pt x="0" y="40640"/>
                  </a:lnTo>
                  <a:lnTo>
                    <a:pt x="19646" y="40640"/>
                  </a:lnTo>
                  <a:lnTo>
                    <a:pt x="19646" y="20320"/>
                  </a:lnTo>
                  <a:lnTo>
                    <a:pt x="19646"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0" name="object 10"/>
            <p:cNvSpPr/>
            <p:nvPr/>
          </p:nvSpPr>
          <p:spPr>
            <a:xfrm>
              <a:off x="6809739" y="4475480"/>
              <a:ext cx="119380" cy="40640"/>
            </a:xfrm>
            <a:custGeom>
              <a:avLst/>
              <a:gdLst/>
              <a:ahLst/>
              <a:cxnLst/>
              <a:rect l="l" t="t" r="r" b="b"/>
              <a:pathLst>
                <a:path w="119379" h="40639">
                  <a:moveTo>
                    <a:pt x="0" y="0"/>
                  </a:moveTo>
                  <a:lnTo>
                    <a:pt x="0" y="40640"/>
                  </a:lnTo>
                  <a:lnTo>
                    <a:pt x="119379" y="2032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1" name="object 11"/>
            <p:cNvSpPr/>
            <p:nvPr/>
          </p:nvSpPr>
          <p:spPr>
            <a:xfrm>
              <a:off x="6809739" y="4475480"/>
              <a:ext cx="119380" cy="40640"/>
            </a:xfrm>
            <a:custGeom>
              <a:avLst/>
              <a:gdLst/>
              <a:ahLst/>
              <a:cxnLst/>
              <a:rect l="l" t="t" r="r" b="b"/>
              <a:pathLst>
                <a:path w="119379" h="40639">
                  <a:moveTo>
                    <a:pt x="0" y="40640"/>
                  </a:moveTo>
                  <a:lnTo>
                    <a:pt x="119379" y="20320"/>
                  </a:lnTo>
                  <a:lnTo>
                    <a:pt x="0" y="0"/>
                  </a:lnTo>
                  <a:lnTo>
                    <a:pt x="0" y="20320"/>
                  </a:lnTo>
                  <a:lnTo>
                    <a:pt x="0" y="4064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12" name="object 12"/>
            <p:cNvSpPr/>
            <p:nvPr/>
          </p:nvSpPr>
          <p:spPr>
            <a:xfrm>
              <a:off x="6508749" y="4034790"/>
              <a:ext cx="300990" cy="461009"/>
            </a:xfrm>
            <a:custGeom>
              <a:avLst/>
              <a:gdLst/>
              <a:ahLst/>
              <a:cxnLst/>
              <a:rect l="l" t="t" r="r" b="b"/>
              <a:pathLst>
                <a:path w="300990" h="461010">
                  <a:moveTo>
                    <a:pt x="300990" y="461010"/>
                  </a:moveTo>
                  <a:lnTo>
                    <a:pt x="220979" y="461010"/>
                  </a:lnTo>
                </a:path>
                <a:path w="300990" h="461010">
                  <a:moveTo>
                    <a:pt x="220979" y="461010"/>
                  </a:moveTo>
                  <a:lnTo>
                    <a:pt x="220979" y="0"/>
                  </a:lnTo>
                </a:path>
                <a:path w="300990" h="461010">
                  <a:moveTo>
                    <a:pt x="220979" y="0"/>
                  </a:moveTo>
                  <a:lnTo>
                    <a:pt x="0" y="0"/>
                  </a:lnTo>
                </a:path>
              </a:pathLst>
            </a:custGeom>
            <a:ln w="19656">
              <a:solidFill>
                <a:srgbClr val="000000"/>
              </a:solidFill>
            </a:ln>
          </p:spPr>
          <p:txBody>
            <a:bodyPr wrap="square" lIns="0" tIns="0" rIns="0" bIns="0" rtlCol="0"/>
            <a:lstStyle/>
            <a:p>
              <a:endParaRPr kern="0">
                <a:solidFill>
                  <a:sysClr val="windowText" lastClr="000000"/>
                </a:solidFill>
              </a:endParaRPr>
            </a:p>
          </p:txBody>
        </p:sp>
      </p:grpSp>
      <p:grpSp>
        <p:nvGrpSpPr>
          <p:cNvPr id="13" name="object 13"/>
          <p:cNvGrpSpPr/>
          <p:nvPr/>
        </p:nvGrpSpPr>
        <p:grpSpPr>
          <a:xfrm>
            <a:off x="5187950" y="3685872"/>
            <a:ext cx="1112520" cy="819785"/>
            <a:chOff x="3663950" y="3685871"/>
            <a:chExt cx="1112520" cy="819785"/>
          </a:xfrm>
        </p:grpSpPr>
        <p:sp>
          <p:nvSpPr>
            <p:cNvPr id="14" name="object 14"/>
            <p:cNvSpPr/>
            <p:nvPr/>
          </p:nvSpPr>
          <p:spPr>
            <a:xfrm>
              <a:off x="4645660" y="4015740"/>
              <a:ext cx="120650" cy="40640"/>
            </a:xfrm>
            <a:custGeom>
              <a:avLst/>
              <a:gdLst/>
              <a:ahLst/>
              <a:cxnLst/>
              <a:rect l="l" t="t" r="r" b="b"/>
              <a:pathLst>
                <a:path w="120650" h="40639">
                  <a:moveTo>
                    <a:pt x="0" y="40640"/>
                  </a:moveTo>
                  <a:lnTo>
                    <a:pt x="120650" y="19050"/>
                  </a:lnTo>
                </a:path>
                <a:path w="120650" h="40639">
                  <a:moveTo>
                    <a:pt x="120650" y="19050"/>
                  </a:moveTo>
                  <a:lnTo>
                    <a:pt x="0" y="0"/>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15" name="object 15"/>
            <p:cNvSpPr/>
            <p:nvPr/>
          </p:nvSpPr>
          <p:spPr>
            <a:xfrm>
              <a:off x="4635830" y="4015739"/>
              <a:ext cx="19685" cy="40640"/>
            </a:xfrm>
            <a:custGeom>
              <a:avLst/>
              <a:gdLst/>
              <a:ahLst/>
              <a:cxnLst/>
              <a:rect l="l" t="t" r="r" b="b"/>
              <a:pathLst>
                <a:path w="19685" h="40639">
                  <a:moveTo>
                    <a:pt x="19646" y="0"/>
                  </a:moveTo>
                  <a:lnTo>
                    <a:pt x="0" y="0"/>
                  </a:lnTo>
                  <a:lnTo>
                    <a:pt x="0" y="19050"/>
                  </a:lnTo>
                  <a:lnTo>
                    <a:pt x="0" y="40640"/>
                  </a:lnTo>
                  <a:lnTo>
                    <a:pt x="19646" y="40640"/>
                  </a:lnTo>
                  <a:lnTo>
                    <a:pt x="19646" y="19050"/>
                  </a:lnTo>
                  <a:lnTo>
                    <a:pt x="19646"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6" name="object 16"/>
            <p:cNvSpPr/>
            <p:nvPr/>
          </p:nvSpPr>
          <p:spPr>
            <a:xfrm>
              <a:off x="4645660" y="4015740"/>
              <a:ext cx="120650" cy="40640"/>
            </a:xfrm>
            <a:custGeom>
              <a:avLst/>
              <a:gdLst/>
              <a:ahLst/>
              <a:cxnLst/>
              <a:rect l="l" t="t" r="r" b="b"/>
              <a:pathLst>
                <a:path w="120650" h="40639">
                  <a:moveTo>
                    <a:pt x="0" y="0"/>
                  </a:moveTo>
                  <a:lnTo>
                    <a:pt x="0" y="40640"/>
                  </a:lnTo>
                  <a:lnTo>
                    <a:pt x="120650" y="1905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7" name="object 17"/>
            <p:cNvSpPr/>
            <p:nvPr/>
          </p:nvSpPr>
          <p:spPr>
            <a:xfrm>
              <a:off x="4645660" y="4015740"/>
              <a:ext cx="120650" cy="40640"/>
            </a:xfrm>
            <a:custGeom>
              <a:avLst/>
              <a:gdLst/>
              <a:ahLst/>
              <a:cxnLst/>
              <a:rect l="l" t="t" r="r" b="b"/>
              <a:pathLst>
                <a:path w="120650" h="40639">
                  <a:moveTo>
                    <a:pt x="0" y="40640"/>
                  </a:moveTo>
                  <a:lnTo>
                    <a:pt x="120650" y="19050"/>
                  </a:lnTo>
                  <a:lnTo>
                    <a:pt x="0" y="0"/>
                  </a:lnTo>
                  <a:lnTo>
                    <a:pt x="0" y="19050"/>
                  </a:lnTo>
                  <a:lnTo>
                    <a:pt x="0" y="4064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18" name="object 18"/>
            <p:cNvSpPr/>
            <p:nvPr/>
          </p:nvSpPr>
          <p:spPr>
            <a:xfrm>
              <a:off x="3964940" y="3695700"/>
              <a:ext cx="680720" cy="680720"/>
            </a:xfrm>
            <a:custGeom>
              <a:avLst/>
              <a:gdLst/>
              <a:ahLst/>
              <a:cxnLst/>
              <a:rect l="l" t="t" r="r" b="b"/>
              <a:pathLst>
                <a:path w="680720" h="680720">
                  <a:moveTo>
                    <a:pt x="680720" y="339089"/>
                  </a:moveTo>
                  <a:lnTo>
                    <a:pt x="379730" y="339089"/>
                  </a:lnTo>
                </a:path>
                <a:path w="680720" h="680720">
                  <a:moveTo>
                    <a:pt x="158750" y="0"/>
                  </a:moveTo>
                  <a:lnTo>
                    <a:pt x="379730" y="0"/>
                  </a:lnTo>
                </a:path>
                <a:path w="680720" h="680720">
                  <a:moveTo>
                    <a:pt x="379730" y="0"/>
                  </a:moveTo>
                  <a:lnTo>
                    <a:pt x="379730" y="680719"/>
                  </a:lnTo>
                </a:path>
                <a:path w="680720" h="680720">
                  <a:moveTo>
                    <a:pt x="379730" y="680719"/>
                  </a:moveTo>
                  <a:lnTo>
                    <a:pt x="158750" y="680719"/>
                  </a:lnTo>
                </a:path>
                <a:path w="680720" h="680720">
                  <a:moveTo>
                    <a:pt x="158750" y="680719"/>
                  </a:moveTo>
                  <a:lnTo>
                    <a:pt x="158750" y="0"/>
                  </a:lnTo>
                </a:path>
                <a:path w="680720" h="680720">
                  <a:moveTo>
                    <a:pt x="0" y="360680"/>
                  </a:moveTo>
                  <a:lnTo>
                    <a:pt x="119380" y="339089"/>
                  </a:lnTo>
                </a:path>
                <a:path w="680720" h="680720">
                  <a:moveTo>
                    <a:pt x="119380" y="339089"/>
                  </a:moveTo>
                  <a:lnTo>
                    <a:pt x="0" y="320039"/>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19" name="object 19"/>
            <p:cNvSpPr/>
            <p:nvPr/>
          </p:nvSpPr>
          <p:spPr>
            <a:xfrm>
              <a:off x="3955110" y="4015739"/>
              <a:ext cx="19685" cy="40640"/>
            </a:xfrm>
            <a:custGeom>
              <a:avLst/>
              <a:gdLst/>
              <a:ahLst/>
              <a:cxnLst/>
              <a:rect l="l" t="t" r="r" b="b"/>
              <a:pathLst>
                <a:path w="19685" h="40639">
                  <a:moveTo>
                    <a:pt x="19646" y="0"/>
                  </a:moveTo>
                  <a:lnTo>
                    <a:pt x="0" y="0"/>
                  </a:lnTo>
                  <a:lnTo>
                    <a:pt x="0" y="19050"/>
                  </a:lnTo>
                  <a:lnTo>
                    <a:pt x="0" y="40640"/>
                  </a:lnTo>
                  <a:lnTo>
                    <a:pt x="19646" y="40640"/>
                  </a:lnTo>
                  <a:lnTo>
                    <a:pt x="19646" y="19050"/>
                  </a:lnTo>
                  <a:lnTo>
                    <a:pt x="19646"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0" name="object 20"/>
            <p:cNvSpPr/>
            <p:nvPr/>
          </p:nvSpPr>
          <p:spPr>
            <a:xfrm>
              <a:off x="3964940" y="4015740"/>
              <a:ext cx="119380" cy="40640"/>
            </a:xfrm>
            <a:custGeom>
              <a:avLst/>
              <a:gdLst/>
              <a:ahLst/>
              <a:cxnLst/>
              <a:rect l="l" t="t" r="r" b="b"/>
              <a:pathLst>
                <a:path w="119379" h="40639">
                  <a:moveTo>
                    <a:pt x="0" y="0"/>
                  </a:moveTo>
                  <a:lnTo>
                    <a:pt x="0" y="40640"/>
                  </a:lnTo>
                  <a:lnTo>
                    <a:pt x="119380" y="19050"/>
                  </a:lnTo>
                  <a:lnTo>
                    <a:pt x="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21" name="object 21"/>
            <p:cNvSpPr/>
            <p:nvPr/>
          </p:nvSpPr>
          <p:spPr>
            <a:xfrm>
              <a:off x="3964940" y="4015740"/>
              <a:ext cx="119380" cy="40640"/>
            </a:xfrm>
            <a:custGeom>
              <a:avLst/>
              <a:gdLst/>
              <a:ahLst/>
              <a:cxnLst/>
              <a:rect l="l" t="t" r="r" b="b"/>
              <a:pathLst>
                <a:path w="119379" h="40639">
                  <a:moveTo>
                    <a:pt x="0" y="40640"/>
                  </a:moveTo>
                  <a:lnTo>
                    <a:pt x="119380" y="19050"/>
                  </a:lnTo>
                  <a:lnTo>
                    <a:pt x="0" y="0"/>
                  </a:lnTo>
                  <a:lnTo>
                    <a:pt x="0" y="19050"/>
                  </a:lnTo>
                  <a:lnTo>
                    <a:pt x="0" y="4064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22" name="object 22"/>
            <p:cNvSpPr/>
            <p:nvPr/>
          </p:nvSpPr>
          <p:spPr>
            <a:xfrm>
              <a:off x="3663950" y="4034790"/>
              <a:ext cx="300990" cy="461009"/>
            </a:xfrm>
            <a:custGeom>
              <a:avLst/>
              <a:gdLst/>
              <a:ahLst/>
              <a:cxnLst/>
              <a:rect l="l" t="t" r="r" b="b"/>
              <a:pathLst>
                <a:path w="300989" h="461010">
                  <a:moveTo>
                    <a:pt x="300989" y="0"/>
                  </a:moveTo>
                  <a:lnTo>
                    <a:pt x="219710" y="0"/>
                  </a:lnTo>
                </a:path>
                <a:path w="300989" h="461010">
                  <a:moveTo>
                    <a:pt x="219710" y="0"/>
                  </a:moveTo>
                  <a:lnTo>
                    <a:pt x="219710" y="461010"/>
                  </a:lnTo>
                </a:path>
                <a:path w="300989" h="461010">
                  <a:moveTo>
                    <a:pt x="219710" y="461010"/>
                  </a:moveTo>
                  <a:lnTo>
                    <a:pt x="0" y="461010"/>
                  </a:lnTo>
                </a:path>
              </a:pathLst>
            </a:custGeom>
            <a:ln w="19656">
              <a:solidFill>
                <a:srgbClr val="000000"/>
              </a:solidFill>
            </a:ln>
          </p:spPr>
          <p:txBody>
            <a:bodyPr wrap="square" lIns="0" tIns="0" rIns="0" bIns="0" rtlCol="0"/>
            <a:lstStyle/>
            <a:p>
              <a:endParaRPr kern="0">
                <a:solidFill>
                  <a:sysClr val="windowText" lastClr="000000"/>
                </a:solidFill>
              </a:endParaRPr>
            </a:p>
          </p:txBody>
        </p:sp>
      </p:grpSp>
      <p:grpSp>
        <p:nvGrpSpPr>
          <p:cNvPr id="23" name="object 23"/>
          <p:cNvGrpSpPr/>
          <p:nvPr/>
        </p:nvGrpSpPr>
        <p:grpSpPr>
          <a:xfrm>
            <a:off x="5187950" y="4706952"/>
            <a:ext cx="1112520" cy="1040765"/>
            <a:chOff x="3663950" y="4706951"/>
            <a:chExt cx="1112520" cy="1040765"/>
          </a:xfrm>
        </p:grpSpPr>
        <p:sp>
          <p:nvSpPr>
            <p:cNvPr id="24" name="object 24"/>
            <p:cNvSpPr/>
            <p:nvPr/>
          </p:nvSpPr>
          <p:spPr>
            <a:xfrm>
              <a:off x="4123690" y="5057139"/>
              <a:ext cx="220979" cy="680720"/>
            </a:xfrm>
            <a:custGeom>
              <a:avLst/>
              <a:gdLst/>
              <a:ahLst/>
              <a:cxnLst/>
              <a:rect l="l" t="t" r="r" b="b"/>
              <a:pathLst>
                <a:path w="220979" h="680720">
                  <a:moveTo>
                    <a:pt x="0" y="0"/>
                  </a:moveTo>
                  <a:lnTo>
                    <a:pt x="220980" y="0"/>
                  </a:lnTo>
                </a:path>
                <a:path w="220979" h="680720">
                  <a:moveTo>
                    <a:pt x="220980" y="0"/>
                  </a:moveTo>
                  <a:lnTo>
                    <a:pt x="220980" y="680720"/>
                  </a:lnTo>
                </a:path>
                <a:path w="220979" h="680720">
                  <a:moveTo>
                    <a:pt x="220980" y="680720"/>
                  </a:moveTo>
                  <a:lnTo>
                    <a:pt x="0" y="680720"/>
                  </a:lnTo>
                </a:path>
                <a:path w="220979" h="680720">
                  <a:moveTo>
                    <a:pt x="0" y="680720"/>
                  </a:moveTo>
                  <a:lnTo>
                    <a:pt x="0" y="0"/>
                  </a:lnTo>
                </a:path>
              </a:pathLst>
            </a:custGeom>
            <a:ln w="19656">
              <a:solidFill>
                <a:srgbClr val="000000"/>
              </a:solidFill>
            </a:ln>
          </p:spPr>
          <p:txBody>
            <a:bodyPr wrap="square" lIns="0" tIns="0" rIns="0" bIns="0" rtlCol="0"/>
            <a:lstStyle/>
            <a:p>
              <a:endParaRPr kern="0">
                <a:solidFill>
                  <a:sysClr val="windowText" lastClr="000000"/>
                </a:solidFill>
              </a:endParaRPr>
            </a:p>
          </p:txBody>
        </p:sp>
        <p:pic>
          <p:nvPicPr>
            <p:cNvPr id="25" name="object 25"/>
            <p:cNvPicPr/>
            <p:nvPr/>
          </p:nvPicPr>
          <p:blipFill>
            <a:blip r:embed="rId2" cstate="print"/>
            <a:stretch>
              <a:fillRect/>
            </a:stretch>
          </p:blipFill>
          <p:spPr>
            <a:xfrm>
              <a:off x="4635831" y="5367351"/>
              <a:ext cx="140306" cy="79346"/>
            </a:xfrm>
            <a:prstGeom prst="rect">
              <a:avLst/>
            </a:prstGeom>
          </p:spPr>
        </p:pic>
        <p:sp>
          <p:nvSpPr>
            <p:cNvPr id="26" name="object 26"/>
            <p:cNvSpPr/>
            <p:nvPr/>
          </p:nvSpPr>
          <p:spPr>
            <a:xfrm>
              <a:off x="4344669" y="5397499"/>
              <a:ext cx="300990" cy="0"/>
            </a:xfrm>
            <a:custGeom>
              <a:avLst/>
              <a:gdLst/>
              <a:ahLst/>
              <a:cxnLst/>
              <a:rect l="l" t="t" r="r" b="b"/>
              <a:pathLst>
                <a:path w="300989">
                  <a:moveTo>
                    <a:pt x="300989" y="0"/>
                  </a:moveTo>
                  <a:lnTo>
                    <a:pt x="0" y="0"/>
                  </a:lnTo>
                </a:path>
              </a:pathLst>
            </a:custGeom>
            <a:ln w="19656">
              <a:solidFill>
                <a:srgbClr val="000000"/>
              </a:solidFill>
            </a:ln>
          </p:spPr>
          <p:txBody>
            <a:bodyPr wrap="square" lIns="0" tIns="0" rIns="0" bIns="0" rtlCol="0"/>
            <a:lstStyle/>
            <a:p>
              <a:endParaRPr kern="0">
                <a:solidFill>
                  <a:sysClr val="windowText" lastClr="000000"/>
                </a:solidFill>
              </a:endParaRPr>
            </a:p>
          </p:txBody>
        </p:sp>
        <p:pic>
          <p:nvPicPr>
            <p:cNvPr id="27" name="object 27"/>
            <p:cNvPicPr/>
            <p:nvPr/>
          </p:nvPicPr>
          <p:blipFill>
            <a:blip r:embed="rId3" cstate="print"/>
            <a:stretch>
              <a:fillRect/>
            </a:stretch>
          </p:blipFill>
          <p:spPr>
            <a:xfrm>
              <a:off x="3883659" y="5367351"/>
              <a:ext cx="210488" cy="79346"/>
            </a:xfrm>
            <a:prstGeom prst="rect">
              <a:avLst/>
            </a:prstGeom>
          </p:spPr>
        </p:pic>
        <p:sp>
          <p:nvSpPr>
            <p:cNvPr id="28" name="object 28"/>
            <p:cNvSpPr/>
            <p:nvPr/>
          </p:nvSpPr>
          <p:spPr>
            <a:xfrm>
              <a:off x="3663950" y="4716779"/>
              <a:ext cx="219710" cy="680720"/>
            </a:xfrm>
            <a:custGeom>
              <a:avLst/>
              <a:gdLst/>
              <a:ahLst/>
              <a:cxnLst/>
              <a:rect l="l" t="t" r="r" b="b"/>
              <a:pathLst>
                <a:path w="219710" h="680720">
                  <a:moveTo>
                    <a:pt x="219710" y="680720"/>
                  </a:moveTo>
                  <a:lnTo>
                    <a:pt x="219710" y="0"/>
                  </a:lnTo>
                </a:path>
                <a:path w="219710" h="680720">
                  <a:moveTo>
                    <a:pt x="219710" y="0"/>
                  </a:moveTo>
                  <a:lnTo>
                    <a:pt x="0" y="0"/>
                  </a:lnTo>
                </a:path>
              </a:pathLst>
            </a:custGeom>
            <a:ln w="19656">
              <a:solidFill>
                <a:srgbClr val="000000"/>
              </a:solidFill>
            </a:ln>
          </p:spPr>
          <p:txBody>
            <a:bodyPr wrap="square" lIns="0" tIns="0" rIns="0" bIns="0" rtlCol="0"/>
            <a:lstStyle/>
            <a:p>
              <a:endParaRPr kern="0">
                <a:solidFill>
                  <a:sysClr val="windowText" lastClr="000000"/>
                </a:solidFill>
              </a:endParaRPr>
            </a:p>
          </p:txBody>
        </p:sp>
      </p:grpSp>
      <p:grpSp>
        <p:nvGrpSpPr>
          <p:cNvPr id="29" name="object 29"/>
          <p:cNvGrpSpPr/>
          <p:nvPr/>
        </p:nvGrpSpPr>
        <p:grpSpPr>
          <a:xfrm>
            <a:off x="7350759" y="4907613"/>
            <a:ext cx="1112520" cy="840105"/>
            <a:chOff x="5826759" y="4907612"/>
            <a:chExt cx="1112520" cy="840105"/>
          </a:xfrm>
        </p:grpSpPr>
        <p:pic>
          <p:nvPicPr>
            <p:cNvPr id="30" name="object 30"/>
            <p:cNvPicPr/>
            <p:nvPr/>
          </p:nvPicPr>
          <p:blipFill>
            <a:blip r:embed="rId4" cstate="print"/>
            <a:stretch>
              <a:fillRect/>
            </a:stretch>
          </p:blipFill>
          <p:spPr>
            <a:xfrm>
              <a:off x="6117921" y="5367352"/>
              <a:ext cx="140306" cy="79346"/>
            </a:xfrm>
            <a:prstGeom prst="rect">
              <a:avLst/>
            </a:prstGeom>
          </p:spPr>
        </p:pic>
        <p:sp>
          <p:nvSpPr>
            <p:cNvPr id="31" name="object 31"/>
            <p:cNvSpPr/>
            <p:nvPr/>
          </p:nvSpPr>
          <p:spPr>
            <a:xfrm>
              <a:off x="5826759" y="5057140"/>
              <a:ext cx="681990" cy="680720"/>
            </a:xfrm>
            <a:custGeom>
              <a:avLst/>
              <a:gdLst/>
              <a:ahLst/>
              <a:cxnLst/>
              <a:rect l="l" t="t" r="r" b="b"/>
              <a:pathLst>
                <a:path w="681990" h="680720">
                  <a:moveTo>
                    <a:pt x="300989" y="340360"/>
                  </a:moveTo>
                  <a:lnTo>
                    <a:pt x="0" y="340360"/>
                  </a:lnTo>
                </a:path>
                <a:path w="681990" h="680720">
                  <a:moveTo>
                    <a:pt x="440689" y="0"/>
                  </a:moveTo>
                  <a:lnTo>
                    <a:pt x="681989" y="0"/>
                  </a:lnTo>
                </a:path>
                <a:path w="681990" h="680720">
                  <a:moveTo>
                    <a:pt x="681989" y="0"/>
                  </a:moveTo>
                  <a:lnTo>
                    <a:pt x="681989" y="680720"/>
                  </a:lnTo>
                </a:path>
                <a:path w="681990" h="680720">
                  <a:moveTo>
                    <a:pt x="681989" y="680720"/>
                  </a:moveTo>
                  <a:lnTo>
                    <a:pt x="440689" y="680720"/>
                  </a:lnTo>
                </a:path>
                <a:path w="681990" h="680720">
                  <a:moveTo>
                    <a:pt x="440689" y="680720"/>
                  </a:moveTo>
                  <a:lnTo>
                    <a:pt x="440689" y="0"/>
                  </a:lnTo>
                </a:path>
              </a:pathLst>
            </a:custGeom>
            <a:ln w="19656">
              <a:solidFill>
                <a:srgbClr val="000000"/>
              </a:solidFill>
            </a:ln>
          </p:spPr>
          <p:txBody>
            <a:bodyPr wrap="square" lIns="0" tIns="0" rIns="0" bIns="0" rtlCol="0"/>
            <a:lstStyle/>
            <a:p>
              <a:endParaRPr kern="0">
                <a:solidFill>
                  <a:sysClr val="windowText" lastClr="000000"/>
                </a:solidFill>
              </a:endParaRPr>
            </a:p>
          </p:txBody>
        </p:sp>
        <p:pic>
          <p:nvPicPr>
            <p:cNvPr id="32" name="object 32"/>
            <p:cNvPicPr/>
            <p:nvPr/>
          </p:nvPicPr>
          <p:blipFill>
            <a:blip r:embed="rId5" cstate="print"/>
            <a:stretch>
              <a:fillRect/>
            </a:stretch>
          </p:blipFill>
          <p:spPr>
            <a:xfrm>
              <a:off x="6729729" y="4907612"/>
              <a:ext cx="209218" cy="79346"/>
            </a:xfrm>
            <a:prstGeom prst="rect">
              <a:avLst/>
            </a:prstGeom>
          </p:spPr>
        </p:pic>
        <p:sp>
          <p:nvSpPr>
            <p:cNvPr id="33" name="object 33"/>
            <p:cNvSpPr/>
            <p:nvPr/>
          </p:nvSpPr>
          <p:spPr>
            <a:xfrm>
              <a:off x="6508749" y="4955540"/>
              <a:ext cx="220979" cy="441959"/>
            </a:xfrm>
            <a:custGeom>
              <a:avLst/>
              <a:gdLst/>
              <a:ahLst/>
              <a:cxnLst/>
              <a:rect l="l" t="t" r="r" b="b"/>
              <a:pathLst>
                <a:path w="220979" h="441960">
                  <a:moveTo>
                    <a:pt x="220979" y="0"/>
                  </a:moveTo>
                  <a:lnTo>
                    <a:pt x="220979" y="441960"/>
                  </a:lnTo>
                </a:path>
                <a:path w="220979" h="441960">
                  <a:moveTo>
                    <a:pt x="220979" y="441960"/>
                  </a:moveTo>
                  <a:lnTo>
                    <a:pt x="0" y="441960"/>
                  </a:lnTo>
                </a:path>
              </a:pathLst>
            </a:custGeom>
            <a:ln w="19656">
              <a:solidFill>
                <a:srgbClr val="000000"/>
              </a:solidFill>
            </a:ln>
          </p:spPr>
          <p:txBody>
            <a:bodyPr wrap="square" lIns="0" tIns="0" rIns="0" bIns="0" rtlCol="0"/>
            <a:lstStyle/>
            <a:p>
              <a:endParaRPr kern="0">
                <a:solidFill>
                  <a:sysClr val="windowText" lastClr="000000"/>
                </a:solidFill>
              </a:endParaRPr>
            </a:p>
          </p:txBody>
        </p:sp>
      </p:grpSp>
      <p:sp>
        <p:nvSpPr>
          <p:cNvPr id="34" name="object 34"/>
          <p:cNvSpPr txBox="1"/>
          <p:nvPr/>
        </p:nvSpPr>
        <p:spPr>
          <a:xfrm>
            <a:off x="8473440" y="4276090"/>
            <a:ext cx="1021080" cy="625812"/>
          </a:xfrm>
          <a:prstGeom prst="rect">
            <a:avLst/>
          </a:prstGeom>
          <a:ln w="19656">
            <a:solidFill>
              <a:srgbClr val="00FFFF"/>
            </a:solidFill>
          </a:ln>
        </p:spPr>
        <p:txBody>
          <a:bodyPr vert="horz" wrap="square" lIns="0" tIns="50800" rIns="0" bIns="0" rtlCol="0">
            <a:spAutoFit/>
          </a:bodyPr>
          <a:lstStyle/>
          <a:p>
            <a:pPr>
              <a:spcBef>
                <a:spcPts val="400"/>
              </a:spcBef>
            </a:pPr>
            <a:endParaRPr sz="1400" kern="0">
              <a:solidFill>
                <a:sysClr val="windowText" lastClr="000000"/>
              </a:solidFill>
              <a:latin typeface="Times New Roman"/>
              <a:cs typeface="Times New Roman"/>
            </a:endParaRPr>
          </a:p>
          <a:p>
            <a:pPr marL="280035" marR="93345" indent="-120650">
              <a:lnSpc>
                <a:spcPts val="1420"/>
              </a:lnSpc>
              <a:spcBef>
                <a:spcPts val="5"/>
              </a:spcBef>
            </a:pPr>
            <a:r>
              <a:rPr sz="1400" kern="0" dirty="0">
                <a:solidFill>
                  <a:sysClr val="windowText" lastClr="000000"/>
                </a:solidFill>
                <a:latin typeface="Times New Roman"/>
                <a:cs typeface="Times New Roman"/>
              </a:rPr>
              <a:t>W</a:t>
            </a:r>
            <a:r>
              <a:rPr sz="1400" kern="0" spc="40" dirty="0">
                <a:solidFill>
                  <a:sysClr val="windowText" lastClr="000000"/>
                </a:solidFill>
                <a:latin typeface="Times New Roman"/>
                <a:cs typeface="Times New Roman"/>
              </a:rPr>
              <a:t> </a:t>
            </a:r>
            <a:r>
              <a:rPr sz="1400" kern="0" dirty="0">
                <a:solidFill>
                  <a:sysClr val="windowText" lastClr="000000"/>
                </a:solidFill>
                <a:latin typeface="Times New Roman"/>
                <a:cs typeface="Times New Roman"/>
              </a:rPr>
              <a:t>:</a:t>
            </a:r>
            <a:r>
              <a:rPr sz="1400" kern="0" spc="50" dirty="0">
                <a:solidFill>
                  <a:sysClr val="windowText" lastClr="000000"/>
                </a:solidFill>
                <a:latin typeface="Times New Roman"/>
                <a:cs typeface="Times New Roman"/>
              </a:rPr>
              <a:t> </a:t>
            </a:r>
            <a:r>
              <a:rPr sz="1400" kern="0" spc="40" dirty="0">
                <a:solidFill>
                  <a:sysClr val="windowText" lastClr="000000"/>
                </a:solidFill>
                <a:latin typeface="Times New Roman"/>
                <a:cs typeface="Times New Roman"/>
              </a:rPr>
              <a:t>Write </a:t>
            </a:r>
            <a:r>
              <a:rPr sz="1400" kern="0" spc="-10" dirty="0">
                <a:solidFill>
                  <a:sysClr val="windowText" lastClr="000000"/>
                </a:solidFill>
                <a:latin typeface="Times New Roman"/>
                <a:cs typeface="Times New Roman"/>
              </a:rPr>
              <a:t>results</a:t>
            </a:r>
            <a:endParaRPr sz="1400" kern="0">
              <a:solidFill>
                <a:sysClr val="windowText" lastClr="000000"/>
              </a:solidFill>
              <a:latin typeface="Times New Roman"/>
              <a:cs typeface="Times New Roman"/>
            </a:endParaRPr>
          </a:p>
        </p:txBody>
      </p:sp>
      <p:sp>
        <p:nvSpPr>
          <p:cNvPr id="35" name="object 35"/>
          <p:cNvSpPr txBox="1"/>
          <p:nvPr/>
        </p:nvSpPr>
        <p:spPr>
          <a:xfrm>
            <a:off x="4165600" y="4155440"/>
            <a:ext cx="1022350" cy="625812"/>
          </a:xfrm>
          <a:prstGeom prst="rect">
            <a:avLst/>
          </a:prstGeom>
          <a:ln w="19656">
            <a:solidFill>
              <a:srgbClr val="00FFFF"/>
            </a:solidFill>
          </a:ln>
        </p:spPr>
        <p:txBody>
          <a:bodyPr vert="horz" wrap="square" lIns="0" tIns="50800" rIns="0" bIns="0" rtlCol="0">
            <a:spAutoFit/>
          </a:bodyPr>
          <a:lstStyle/>
          <a:p>
            <a:pPr>
              <a:spcBef>
                <a:spcPts val="400"/>
              </a:spcBef>
            </a:pPr>
            <a:endParaRPr sz="1400" kern="0">
              <a:solidFill>
                <a:sysClr val="windowText" lastClr="000000"/>
              </a:solidFill>
              <a:latin typeface="Times New Roman"/>
              <a:cs typeface="Times New Roman"/>
            </a:endParaRPr>
          </a:p>
          <a:p>
            <a:pPr marL="360680" marR="142875" indent="-180340">
              <a:lnSpc>
                <a:spcPts val="1420"/>
              </a:lnSpc>
              <a:spcBef>
                <a:spcPts val="5"/>
              </a:spcBef>
            </a:pPr>
            <a:r>
              <a:rPr sz="1400" kern="0" spc="40" dirty="0">
                <a:solidFill>
                  <a:sysClr val="windowText" lastClr="000000"/>
                </a:solidFill>
                <a:latin typeface="Times New Roman"/>
                <a:cs typeface="Times New Roman"/>
              </a:rPr>
              <a:t>Dispatch unit</a:t>
            </a:r>
            <a:endParaRPr sz="1400" kern="0">
              <a:solidFill>
                <a:sysClr val="windowText" lastClr="000000"/>
              </a:solidFill>
              <a:latin typeface="Times New Roman"/>
              <a:cs typeface="Times New Roman"/>
            </a:endParaRPr>
          </a:p>
        </p:txBody>
      </p:sp>
      <p:sp>
        <p:nvSpPr>
          <p:cNvPr id="36" name="object 36"/>
          <p:cNvSpPr txBox="1"/>
          <p:nvPr/>
        </p:nvSpPr>
        <p:spPr>
          <a:xfrm>
            <a:off x="6277610" y="2381250"/>
            <a:ext cx="1384935" cy="230832"/>
          </a:xfrm>
          <a:prstGeom prst="rect">
            <a:avLst/>
          </a:prstGeom>
        </p:spPr>
        <p:txBody>
          <a:bodyPr vert="horz" wrap="square" lIns="0" tIns="15240" rIns="0" bIns="0" rtlCol="0">
            <a:spAutoFit/>
          </a:bodyPr>
          <a:lstStyle/>
          <a:p>
            <a:pPr marL="12700">
              <a:spcBef>
                <a:spcPts val="120"/>
              </a:spcBef>
            </a:pPr>
            <a:r>
              <a:rPr sz="1400" kern="0" spc="50" dirty="0">
                <a:solidFill>
                  <a:sysClr val="windowText" lastClr="000000"/>
                </a:solidFill>
                <a:latin typeface="Times New Roman"/>
                <a:cs typeface="Times New Roman"/>
              </a:rPr>
              <a:t>Instruction</a:t>
            </a:r>
            <a:r>
              <a:rPr sz="1400" kern="0" spc="60" dirty="0">
                <a:solidFill>
                  <a:sysClr val="windowText" lastClr="000000"/>
                </a:solidFill>
                <a:latin typeface="Times New Roman"/>
                <a:cs typeface="Times New Roman"/>
              </a:rPr>
              <a:t> </a:t>
            </a:r>
            <a:r>
              <a:rPr sz="1400" kern="0" spc="-20" dirty="0">
                <a:solidFill>
                  <a:sysClr val="windowText" lastClr="000000"/>
                </a:solidFill>
                <a:latin typeface="Times New Roman"/>
                <a:cs typeface="Times New Roman"/>
              </a:rPr>
              <a:t>queue</a:t>
            </a:r>
            <a:endParaRPr sz="1400" kern="0">
              <a:solidFill>
                <a:sysClr val="windowText" lastClr="000000"/>
              </a:solidFill>
              <a:latin typeface="Times New Roman"/>
              <a:cs typeface="Times New Roman"/>
            </a:endParaRPr>
          </a:p>
        </p:txBody>
      </p:sp>
      <p:sp>
        <p:nvSpPr>
          <p:cNvPr id="37" name="object 37"/>
          <p:cNvSpPr txBox="1"/>
          <p:nvPr/>
        </p:nvSpPr>
        <p:spPr>
          <a:xfrm>
            <a:off x="6329679" y="3595370"/>
            <a:ext cx="1021080" cy="695062"/>
          </a:xfrm>
          <a:prstGeom prst="rect">
            <a:avLst/>
          </a:prstGeom>
          <a:ln w="19656">
            <a:solidFill>
              <a:srgbClr val="00FFFF"/>
            </a:solidFill>
          </a:ln>
        </p:spPr>
        <p:txBody>
          <a:bodyPr vert="horz" wrap="square" lIns="0" tIns="154940" rIns="0" bIns="0" rtlCol="0">
            <a:spAutoFit/>
          </a:bodyPr>
          <a:lstStyle/>
          <a:p>
            <a:pPr marL="320040" marR="113664" indent="-139700">
              <a:lnSpc>
                <a:spcPts val="1420"/>
              </a:lnSpc>
              <a:spcBef>
                <a:spcPts val="1220"/>
              </a:spcBef>
            </a:pPr>
            <a:r>
              <a:rPr sz="1400" kern="0" spc="40" dirty="0">
                <a:solidFill>
                  <a:sysClr val="windowText" lastClr="000000"/>
                </a:solidFill>
                <a:latin typeface="Times New Roman"/>
                <a:cs typeface="Times New Roman"/>
              </a:rPr>
              <a:t>Floating­ </a:t>
            </a:r>
            <a:r>
              <a:rPr sz="1400" kern="0" spc="50" dirty="0">
                <a:solidFill>
                  <a:sysClr val="windowText" lastClr="000000"/>
                </a:solidFill>
                <a:latin typeface="Times New Roman"/>
                <a:cs typeface="Times New Roman"/>
              </a:rPr>
              <a:t>point </a:t>
            </a:r>
            <a:r>
              <a:rPr sz="1400" kern="0" spc="40" dirty="0">
                <a:solidFill>
                  <a:sysClr val="windowText" lastClr="000000"/>
                </a:solidFill>
                <a:latin typeface="Times New Roman"/>
                <a:cs typeface="Times New Roman"/>
              </a:rPr>
              <a:t>unit</a:t>
            </a:r>
            <a:endParaRPr sz="1400" kern="0">
              <a:solidFill>
                <a:sysClr val="windowText" lastClr="000000"/>
              </a:solidFill>
              <a:latin typeface="Times New Roman"/>
              <a:cs typeface="Times New Roman"/>
            </a:endParaRPr>
          </a:p>
        </p:txBody>
      </p:sp>
      <p:sp>
        <p:nvSpPr>
          <p:cNvPr id="38" name="object 38"/>
          <p:cNvSpPr txBox="1"/>
          <p:nvPr/>
        </p:nvSpPr>
        <p:spPr>
          <a:xfrm>
            <a:off x="6329679" y="4955540"/>
            <a:ext cx="1021080" cy="627094"/>
          </a:xfrm>
          <a:prstGeom prst="rect">
            <a:avLst/>
          </a:prstGeom>
          <a:ln w="19656">
            <a:solidFill>
              <a:srgbClr val="00FFFF"/>
            </a:solidFill>
          </a:ln>
        </p:spPr>
        <p:txBody>
          <a:bodyPr vert="horz" wrap="square" lIns="0" tIns="52069" rIns="0" bIns="0" rtlCol="0">
            <a:spAutoFit/>
          </a:bodyPr>
          <a:lstStyle/>
          <a:p>
            <a:pPr>
              <a:spcBef>
                <a:spcPts val="409"/>
              </a:spcBef>
            </a:pPr>
            <a:endParaRPr sz="1400" kern="0">
              <a:solidFill>
                <a:sysClr val="windowText" lastClr="000000"/>
              </a:solidFill>
              <a:latin typeface="Times New Roman"/>
              <a:cs typeface="Times New Roman"/>
            </a:endParaRPr>
          </a:p>
          <a:p>
            <a:pPr marL="360680" marR="232410" indent="-120650">
              <a:lnSpc>
                <a:spcPts val="1420"/>
              </a:lnSpc>
              <a:spcBef>
                <a:spcPts val="5"/>
              </a:spcBef>
            </a:pPr>
            <a:r>
              <a:rPr sz="1400" kern="0" spc="-10" dirty="0">
                <a:solidFill>
                  <a:sysClr val="windowText" lastClr="000000"/>
                </a:solidFill>
                <a:latin typeface="Times New Roman"/>
                <a:cs typeface="Times New Roman"/>
              </a:rPr>
              <a:t>Integer </a:t>
            </a:r>
            <a:r>
              <a:rPr sz="1400" kern="0" spc="40" dirty="0">
                <a:solidFill>
                  <a:sysClr val="windowText" lastClr="000000"/>
                </a:solidFill>
                <a:latin typeface="Times New Roman"/>
                <a:cs typeface="Times New Roman"/>
              </a:rPr>
              <a:t>unit</a:t>
            </a:r>
            <a:endParaRPr sz="1400" kern="0">
              <a:solidFill>
                <a:sysClr val="windowText" lastClr="000000"/>
              </a:solidFill>
              <a:latin typeface="Times New Roman"/>
              <a:cs typeface="Times New Roman"/>
            </a:endParaRPr>
          </a:p>
        </p:txBody>
      </p:sp>
      <p:sp>
        <p:nvSpPr>
          <p:cNvPr id="39" name="object 39"/>
          <p:cNvSpPr txBox="1"/>
          <p:nvPr/>
        </p:nvSpPr>
        <p:spPr>
          <a:xfrm>
            <a:off x="4033520" y="6424929"/>
            <a:ext cx="1016000" cy="255198"/>
          </a:xfrm>
          <a:prstGeom prst="rect">
            <a:avLst/>
          </a:prstGeom>
        </p:spPr>
        <p:txBody>
          <a:bodyPr vert="horz" wrap="square" lIns="0" tIns="16510" rIns="0" bIns="0" rtlCol="0">
            <a:spAutoFit/>
          </a:bodyPr>
          <a:lstStyle/>
          <a:p>
            <a:pPr marL="12700">
              <a:spcBef>
                <a:spcPts val="130"/>
              </a:spcBef>
            </a:pPr>
            <a:r>
              <a:rPr sz="1550" kern="0" dirty="0">
                <a:solidFill>
                  <a:sysClr val="windowText" lastClr="000000"/>
                </a:solidFill>
                <a:latin typeface="Times New Roman"/>
                <a:cs typeface="Times New Roman"/>
              </a:rPr>
              <a:t>Figure</a:t>
            </a:r>
            <a:r>
              <a:rPr sz="1550" kern="0" spc="95" dirty="0">
                <a:solidFill>
                  <a:sysClr val="windowText" lastClr="000000"/>
                </a:solidFill>
                <a:latin typeface="Times New Roman"/>
                <a:cs typeface="Times New Roman"/>
              </a:rPr>
              <a:t> </a:t>
            </a:r>
            <a:r>
              <a:rPr sz="1550" kern="0" spc="-20" dirty="0">
                <a:solidFill>
                  <a:sysClr val="windowText" lastClr="000000"/>
                </a:solidFill>
                <a:latin typeface="Times New Roman"/>
                <a:cs typeface="Times New Roman"/>
              </a:rPr>
              <a:t>8.19.</a:t>
            </a:r>
            <a:endParaRPr sz="1550" kern="0">
              <a:solidFill>
                <a:sysClr val="windowText" lastClr="000000"/>
              </a:solidFill>
              <a:latin typeface="Times New Roman"/>
              <a:cs typeface="Times New Roman"/>
            </a:endParaRPr>
          </a:p>
        </p:txBody>
      </p:sp>
      <p:sp>
        <p:nvSpPr>
          <p:cNvPr id="40" name="object 40"/>
          <p:cNvSpPr txBox="1"/>
          <p:nvPr/>
        </p:nvSpPr>
        <p:spPr>
          <a:xfrm>
            <a:off x="5215890" y="6424929"/>
            <a:ext cx="3077210" cy="255198"/>
          </a:xfrm>
          <a:prstGeom prst="rect">
            <a:avLst/>
          </a:prstGeom>
        </p:spPr>
        <p:txBody>
          <a:bodyPr vert="horz" wrap="square" lIns="0" tIns="16510" rIns="0" bIns="0" rtlCol="0">
            <a:spAutoFit/>
          </a:bodyPr>
          <a:lstStyle/>
          <a:p>
            <a:pPr marL="12700">
              <a:spcBef>
                <a:spcPts val="130"/>
              </a:spcBef>
            </a:pPr>
            <a:r>
              <a:rPr sz="1550" kern="0" dirty="0">
                <a:solidFill>
                  <a:sysClr val="windowText" lastClr="000000"/>
                </a:solidFill>
                <a:latin typeface="Times New Roman"/>
                <a:cs typeface="Times New Roman"/>
              </a:rPr>
              <a:t>A</a:t>
            </a:r>
            <a:r>
              <a:rPr sz="1550" kern="0" spc="15"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processor</a:t>
            </a:r>
            <a:r>
              <a:rPr sz="1550" kern="0" spc="15"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with</a:t>
            </a:r>
            <a:r>
              <a:rPr sz="1550" kern="0" spc="75"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two</a:t>
            </a:r>
            <a:r>
              <a:rPr sz="1550" kern="0" spc="70" dirty="0">
                <a:solidFill>
                  <a:sysClr val="windowText" lastClr="000000"/>
                </a:solidFill>
                <a:latin typeface="Times New Roman"/>
                <a:cs typeface="Times New Roman"/>
              </a:rPr>
              <a:t> </a:t>
            </a:r>
            <a:r>
              <a:rPr sz="1550" kern="0" dirty="0">
                <a:solidFill>
                  <a:sysClr val="windowText" lastClr="000000"/>
                </a:solidFill>
                <a:latin typeface="Times New Roman"/>
                <a:cs typeface="Times New Roman"/>
              </a:rPr>
              <a:t>execution</a:t>
            </a:r>
            <a:r>
              <a:rPr sz="1550" kern="0" spc="70" dirty="0">
                <a:solidFill>
                  <a:sysClr val="windowText" lastClr="000000"/>
                </a:solidFill>
                <a:latin typeface="Times New Roman"/>
                <a:cs typeface="Times New Roman"/>
              </a:rPr>
              <a:t> </a:t>
            </a:r>
            <a:r>
              <a:rPr sz="1550" kern="0" spc="-10" dirty="0">
                <a:solidFill>
                  <a:sysClr val="windowText" lastClr="000000"/>
                </a:solidFill>
                <a:latin typeface="Times New Roman"/>
                <a:cs typeface="Times New Roman"/>
              </a:rPr>
              <a:t>units.</a:t>
            </a:r>
            <a:endParaRPr sz="1550" kern="0">
              <a:solidFill>
                <a:sysClr val="windowText" lastClr="000000"/>
              </a:solidFill>
              <a:latin typeface="Times New Roman"/>
              <a:cs typeface="Times New Roman"/>
            </a:endParaRPr>
          </a:p>
        </p:txBody>
      </p:sp>
      <p:grpSp>
        <p:nvGrpSpPr>
          <p:cNvPr id="41" name="object 41"/>
          <p:cNvGrpSpPr/>
          <p:nvPr/>
        </p:nvGrpSpPr>
        <p:grpSpPr>
          <a:xfrm>
            <a:off x="5527676" y="2493646"/>
            <a:ext cx="50165" cy="50165"/>
            <a:chOff x="4003675" y="2493645"/>
            <a:chExt cx="50165" cy="50165"/>
          </a:xfrm>
        </p:grpSpPr>
        <p:sp>
          <p:nvSpPr>
            <p:cNvPr id="42" name="object 42"/>
            <p:cNvSpPr/>
            <p:nvPr/>
          </p:nvSpPr>
          <p:spPr>
            <a:xfrm>
              <a:off x="4004310" y="2494280"/>
              <a:ext cx="39370" cy="39370"/>
            </a:xfrm>
            <a:custGeom>
              <a:avLst/>
              <a:gdLst/>
              <a:ahLst/>
              <a:cxnLst/>
              <a:rect l="l" t="t" r="r" b="b"/>
              <a:pathLst>
                <a:path w="39370" h="39369">
                  <a:moveTo>
                    <a:pt x="20319" y="0"/>
                  </a:moveTo>
                  <a:lnTo>
                    <a:pt x="0" y="0"/>
                  </a:lnTo>
                  <a:lnTo>
                    <a:pt x="0" y="39370"/>
                  </a:lnTo>
                  <a:lnTo>
                    <a:pt x="39369" y="39370"/>
                  </a:lnTo>
                  <a:lnTo>
                    <a:pt x="39369" y="20320"/>
                  </a:lnTo>
                  <a:lnTo>
                    <a:pt x="20319" y="20320"/>
                  </a:lnTo>
                  <a:lnTo>
                    <a:pt x="20319" y="0"/>
                  </a:lnTo>
                  <a:close/>
                </a:path>
                <a:path w="39370" h="39369">
                  <a:moveTo>
                    <a:pt x="39369" y="0"/>
                  </a:moveTo>
                  <a:lnTo>
                    <a:pt x="20319" y="0"/>
                  </a:lnTo>
                  <a:lnTo>
                    <a:pt x="20319" y="20320"/>
                  </a:lnTo>
                  <a:lnTo>
                    <a:pt x="39369" y="20320"/>
                  </a:lnTo>
                  <a:lnTo>
                    <a:pt x="39369"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3" name="object 43"/>
            <p:cNvSpPr/>
            <p:nvPr/>
          </p:nvSpPr>
          <p:spPr>
            <a:xfrm>
              <a:off x="4004310" y="2494280"/>
              <a:ext cx="39370" cy="39370"/>
            </a:xfrm>
            <a:custGeom>
              <a:avLst/>
              <a:gdLst/>
              <a:ahLst/>
              <a:cxnLst/>
              <a:rect l="l" t="t" r="r" b="b"/>
              <a:pathLst>
                <a:path w="39370" h="39369">
                  <a:moveTo>
                    <a:pt x="20319" y="20320"/>
                  </a:moveTo>
                  <a:lnTo>
                    <a:pt x="20319" y="0"/>
                  </a:lnTo>
                  <a:lnTo>
                    <a:pt x="0" y="0"/>
                  </a:lnTo>
                  <a:lnTo>
                    <a:pt x="0" y="20320"/>
                  </a:lnTo>
                  <a:lnTo>
                    <a:pt x="0" y="39370"/>
                  </a:lnTo>
                  <a:lnTo>
                    <a:pt x="20319" y="39370"/>
                  </a:lnTo>
                  <a:lnTo>
                    <a:pt x="39369" y="39370"/>
                  </a:lnTo>
                  <a:lnTo>
                    <a:pt x="39369" y="20320"/>
                  </a:lnTo>
                  <a:lnTo>
                    <a:pt x="39369" y="0"/>
                  </a:lnTo>
                  <a:lnTo>
                    <a:pt x="20319" y="0"/>
                  </a:lnTo>
                  <a:lnTo>
                    <a:pt x="20319" y="2032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44" name="object 44"/>
            <p:cNvSpPr/>
            <p:nvPr/>
          </p:nvSpPr>
          <p:spPr>
            <a:xfrm>
              <a:off x="4014800" y="2504782"/>
              <a:ext cx="19685" cy="29209"/>
            </a:xfrm>
            <a:custGeom>
              <a:avLst/>
              <a:gdLst/>
              <a:ahLst/>
              <a:cxnLst/>
              <a:rect l="l" t="t" r="r" b="b"/>
              <a:pathLst>
                <a:path w="19685" h="29210">
                  <a:moveTo>
                    <a:pt x="19646" y="9817"/>
                  </a:moveTo>
                  <a:lnTo>
                    <a:pt x="16776" y="2870"/>
                  </a:lnTo>
                  <a:lnTo>
                    <a:pt x="9829" y="0"/>
                  </a:lnTo>
                  <a:lnTo>
                    <a:pt x="2870" y="2870"/>
                  </a:lnTo>
                  <a:lnTo>
                    <a:pt x="0" y="9817"/>
                  </a:lnTo>
                  <a:lnTo>
                    <a:pt x="0" y="28867"/>
                  </a:lnTo>
                  <a:lnTo>
                    <a:pt x="19646" y="28867"/>
                  </a:lnTo>
                  <a:lnTo>
                    <a:pt x="19646" y="9817"/>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5" name="object 45"/>
            <p:cNvSpPr/>
            <p:nvPr/>
          </p:nvSpPr>
          <p:spPr>
            <a:xfrm>
              <a:off x="4024629" y="2514600"/>
              <a:ext cx="19050" cy="19050"/>
            </a:xfrm>
            <a:custGeom>
              <a:avLst/>
              <a:gdLst/>
              <a:ahLst/>
              <a:cxnLst/>
              <a:rect l="l" t="t" r="r" b="b"/>
              <a:pathLst>
                <a:path w="19050" h="19050">
                  <a:moveTo>
                    <a:pt x="0" y="19050"/>
                  </a:moveTo>
                  <a:lnTo>
                    <a:pt x="19050" y="0"/>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46" name="object 46"/>
            <p:cNvSpPr/>
            <p:nvPr/>
          </p:nvSpPr>
          <p:spPr>
            <a:xfrm>
              <a:off x="4024629" y="2504771"/>
              <a:ext cx="19050" cy="19685"/>
            </a:xfrm>
            <a:custGeom>
              <a:avLst/>
              <a:gdLst/>
              <a:ahLst/>
              <a:cxnLst/>
              <a:rect l="l" t="t" r="r" b="b"/>
              <a:pathLst>
                <a:path w="19050" h="19685">
                  <a:moveTo>
                    <a:pt x="0" y="19656"/>
                  </a:moveTo>
                  <a:lnTo>
                    <a:pt x="19050" y="19656"/>
                  </a:lnTo>
                  <a:lnTo>
                    <a:pt x="19050" y="0"/>
                  </a:lnTo>
                  <a:lnTo>
                    <a:pt x="0" y="0"/>
                  </a:lnTo>
                  <a:lnTo>
                    <a:pt x="0" y="19656"/>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47" name="object 47"/>
          <p:cNvGrpSpPr/>
          <p:nvPr/>
        </p:nvGrpSpPr>
        <p:grpSpPr>
          <a:xfrm>
            <a:off x="5407026" y="2493646"/>
            <a:ext cx="51435" cy="50165"/>
            <a:chOff x="3883025" y="2493645"/>
            <a:chExt cx="51435" cy="50165"/>
          </a:xfrm>
        </p:grpSpPr>
        <p:sp>
          <p:nvSpPr>
            <p:cNvPr id="48" name="object 48"/>
            <p:cNvSpPr/>
            <p:nvPr/>
          </p:nvSpPr>
          <p:spPr>
            <a:xfrm>
              <a:off x="3883660" y="2494280"/>
              <a:ext cx="40640" cy="39370"/>
            </a:xfrm>
            <a:custGeom>
              <a:avLst/>
              <a:gdLst/>
              <a:ahLst/>
              <a:cxnLst/>
              <a:rect l="l" t="t" r="r" b="b"/>
              <a:pathLst>
                <a:path w="40639" h="39369">
                  <a:moveTo>
                    <a:pt x="20319" y="0"/>
                  </a:moveTo>
                  <a:lnTo>
                    <a:pt x="0" y="0"/>
                  </a:lnTo>
                  <a:lnTo>
                    <a:pt x="0" y="39370"/>
                  </a:lnTo>
                  <a:lnTo>
                    <a:pt x="40639" y="39370"/>
                  </a:lnTo>
                  <a:lnTo>
                    <a:pt x="40639" y="20320"/>
                  </a:lnTo>
                  <a:lnTo>
                    <a:pt x="20319" y="20320"/>
                  </a:lnTo>
                  <a:lnTo>
                    <a:pt x="20319" y="0"/>
                  </a:lnTo>
                  <a:close/>
                </a:path>
                <a:path w="40639" h="39369">
                  <a:moveTo>
                    <a:pt x="40639" y="0"/>
                  </a:moveTo>
                  <a:lnTo>
                    <a:pt x="20319" y="0"/>
                  </a:lnTo>
                  <a:lnTo>
                    <a:pt x="20319" y="20320"/>
                  </a:lnTo>
                  <a:lnTo>
                    <a:pt x="40639" y="20320"/>
                  </a:lnTo>
                  <a:lnTo>
                    <a:pt x="40639"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49" name="object 49"/>
            <p:cNvSpPr/>
            <p:nvPr/>
          </p:nvSpPr>
          <p:spPr>
            <a:xfrm>
              <a:off x="3883660" y="2494280"/>
              <a:ext cx="40640" cy="39370"/>
            </a:xfrm>
            <a:custGeom>
              <a:avLst/>
              <a:gdLst/>
              <a:ahLst/>
              <a:cxnLst/>
              <a:rect l="l" t="t" r="r" b="b"/>
              <a:pathLst>
                <a:path w="40639" h="39369">
                  <a:moveTo>
                    <a:pt x="20319" y="20320"/>
                  </a:moveTo>
                  <a:lnTo>
                    <a:pt x="20319" y="0"/>
                  </a:lnTo>
                  <a:lnTo>
                    <a:pt x="0" y="0"/>
                  </a:lnTo>
                  <a:lnTo>
                    <a:pt x="0" y="20320"/>
                  </a:lnTo>
                  <a:lnTo>
                    <a:pt x="0" y="39370"/>
                  </a:lnTo>
                  <a:lnTo>
                    <a:pt x="20319" y="39370"/>
                  </a:lnTo>
                  <a:lnTo>
                    <a:pt x="40639" y="39370"/>
                  </a:lnTo>
                  <a:lnTo>
                    <a:pt x="40639" y="20320"/>
                  </a:lnTo>
                  <a:lnTo>
                    <a:pt x="40639" y="0"/>
                  </a:lnTo>
                  <a:lnTo>
                    <a:pt x="20319" y="0"/>
                  </a:lnTo>
                  <a:lnTo>
                    <a:pt x="20319" y="2032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50" name="object 50"/>
            <p:cNvSpPr/>
            <p:nvPr/>
          </p:nvSpPr>
          <p:spPr>
            <a:xfrm>
              <a:off x="3894150" y="2504782"/>
              <a:ext cx="19685" cy="29209"/>
            </a:xfrm>
            <a:custGeom>
              <a:avLst/>
              <a:gdLst/>
              <a:ahLst/>
              <a:cxnLst/>
              <a:rect l="l" t="t" r="r" b="b"/>
              <a:pathLst>
                <a:path w="19685" h="29210">
                  <a:moveTo>
                    <a:pt x="19646" y="9817"/>
                  </a:moveTo>
                  <a:lnTo>
                    <a:pt x="16776" y="2870"/>
                  </a:lnTo>
                  <a:lnTo>
                    <a:pt x="9829" y="0"/>
                  </a:lnTo>
                  <a:lnTo>
                    <a:pt x="2870" y="2870"/>
                  </a:lnTo>
                  <a:lnTo>
                    <a:pt x="0" y="9817"/>
                  </a:lnTo>
                  <a:lnTo>
                    <a:pt x="0" y="28867"/>
                  </a:lnTo>
                  <a:lnTo>
                    <a:pt x="19646" y="28867"/>
                  </a:lnTo>
                  <a:lnTo>
                    <a:pt x="19646" y="9817"/>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1" name="object 51"/>
            <p:cNvSpPr/>
            <p:nvPr/>
          </p:nvSpPr>
          <p:spPr>
            <a:xfrm>
              <a:off x="3903979" y="2514600"/>
              <a:ext cx="20320" cy="19050"/>
            </a:xfrm>
            <a:custGeom>
              <a:avLst/>
              <a:gdLst/>
              <a:ahLst/>
              <a:cxnLst/>
              <a:rect l="l" t="t" r="r" b="b"/>
              <a:pathLst>
                <a:path w="20320" h="19050">
                  <a:moveTo>
                    <a:pt x="0" y="19050"/>
                  </a:moveTo>
                  <a:lnTo>
                    <a:pt x="20320" y="0"/>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52" name="object 52"/>
            <p:cNvSpPr/>
            <p:nvPr/>
          </p:nvSpPr>
          <p:spPr>
            <a:xfrm>
              <a:off x="3903979" y="2504771"/>
              <a:ext cx="20320" cy="19685"/>
            </a:xfrm>
            <a:custGeom>
              <a:avLst/>
              <a:gdLst/>
              <a:ahLst/>
              <a:cxnLst/>
              <a:rect l="l" t="t" r="r" b="b"/>
              <a:pathLst>
                <a:path w="20320" h="19685">
                  <a:moveTo>
                    <a:pt x="0" y="19656"/>
                  </a:moveTo>
                  <a:lnTo>
                    <a:pt x="20320" y="19656"/>
                  </a:lnTo>
                  <a:lnTo>
                    <a:pt x="20320" y="0"/>
                  </a:lnTo>
                  <a:lnTo>
                    <a:pt x="0" y="0"/>
                  </a:lnTo>
                  <a:lnTo>
                    <a:pt x="0" y="19656"/>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53" name="object 53"/>
          <p:cNvGrpSpPr/>
          <p:nvPr/>
        </p:nvGrpSpPr>
        <p:grpSpPr>
          <a:xfrm>
            <a:off x="5287646" y="2493646"/>
            <a:ext cx="50165" cy="50165"/>
            <a:chOff x="3763645" y="2493645"/>
            <a:chExt cx="50165" cy="50165"/>
          </a:xfrm>
        </p:grpSpPr>
        <p:sp>
          <p:nvSpPr>
            <p:cNvPr id="54" name="object 54"/>
            <p:cNvSpPr/>
            <p:nvPr/>
          </p:nvSpPr>
          <p:spPr>
            <a:xfrm>
              <a:off x="3764280" y="2494280"/>
              <a:ext cx="39370" cy="39370"/>
            </a:xfrm>
            <a:custGeom>
              <a:avLst/>
              <a:gdLst/>
              <a:ahLst/>
              <a:cxnLst/>
              <a:rect l="l" t="t" r="r" b="b"/>
              <a:pathLst>
                <a:path w="39370" h="39369">
                  <a:moveTo>
                    <a:pt x="19050" y="0"/>
                  </a:moveTo>
                  <a:lnTo>
                    <a:pt x="0" y="0"/>
                  </a:lnTo>
                  <a:lnTo>
                    <a:pt x="0" y="39370"/>
                  </a:lnTo>
                  <a:lnTo>
                    <a:pt x="39370" y="39370"/>
                  </a:lnTo>
                  <a:lnTo>
                    <a:pt x="39370" y="20320"/>
                  </a:lnTo>
                  <a:lnTo>
                    <a:pt x="19050" y="20320"/>
                  </a:lnTo>
                  <a:lnTo>
                    <a:pt x="19050" y="0"/>
                  </a:lnTo>
                  <a:close/>
                </a:path>
                <a:path w="39370" h="39369">
                  <a:moveTo>
                    <a:pt x="39370" y="0"/>
                  </a:moveTo>
                  <a:lnTo>
                    <a:pt x="19050" y="0"/>
                  </a:lnTo>
                  <a:lnTo>
                    <a:pt x="19050" y="20320"/>
                  </a:lnTo>
                  <a:lnTo>
                    <a:pt x="39370" y="20320"/>
                  </a:lnTo>
                  <a:lnTo>
                    <a:pt x="3937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5" name="object 55"/>
            <p:cNvSpPr/>
            <p:nvPr/>
          </p:nvSpPr>
          <p:spPr>
            <a:xfrm>
              <a:off x="3764280" y="2494280"/>
              <a:ext cx="39370" cy="39370"/>
            </a:xfrm>
            <a:custGeom>
              <a:avLst/>
              <a:gdLst/>
              <a:ahLst/>
              <a:cxnLst/>
              <a:rect l="l" t="t" r="r" b="b"/>
              <a:pathLst>
                <a:path w="39370" h="39369">
                  <a:moveTo>
                    <a:pt x="19050" y="20320"/>
                  </a:moveTo>
                  <a:lnTo>
                    <a:pt x="19050" y="0"/>
                  </a:lnTo>
                  <a:lnTo>
                    <a:pt x="0" y="0"/>
                  </a:lnTo>
                  <a:lnTo>
                    <a:pt x="0" y="20320"/>
                  </a:lnTo>
                  <a:lnTo>
                    <a:pt x="0" y="39370"/>
                  </a:lnTo>
                  <a:lnTo>
                    <a:pt x="19050" y="39370"/>
                  </a:lnTo>
                  <a:lnTo>
                    <a:pt x="39370" y="39370"/>
                  </a:lnTo>
                  <a:lnTo>
                    <a:pt x="39370" y="20320"/>
                  </a:lnTo>
                  <a:lnTo>
                    <a:pt x="39370" y="0"/>
                  </a:lnTo>
                  <a:lnTo>
                    <a:pt x="19050" y="0"/>
                  </a:lnTo>
                  <a:lnTo>
                    <a:pt x="19050" y="2032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56" name="object 56"/>
            <p:cNvSpPr/>
            <p:nvPr/>
          </p:nvSpPr>
          <p:spPr>
            <a:xfrm>
              <a:off x="3773500" y="2504782"/>
              <a:ext cx="19685" cy="29209"/>
            </a:xfrm>
            <a:custGeom>
              <a:avLst/>
              <a:gdLst/>
              <a:ahLst/>
              <a:cxnLst/>
              <a:rect l="l" t="t" r="r" b="b"/>
              <a:pathLst>
                <a:path w="19685" h="29210">
                  <a:moveTo>
                    <a:pt x="19646" y="9817"/>
                  </a:moveTo>
                  <a:lnTo>
                    <a:pt x="16776" y="2870"/>
                  </a:lnTo>
                  <a:lnTo>
                    <a:pt x="9829" y="0"/>
                  </a:lnTo>
                  <a:lnTo>
                    <a:pt x="2870" y="2870"/>
                  </a:lnTo>
                  <a:lnTo>
                    <a:pt x="0" y="9817"/>
                  </a:lnTo>
                  <a:lnTo>
                    <a:pt x="0" y="28867"/>
                  </a:lnTo>
                  <a:lnTo>
                    <a:pt x="19646" y="28867"/>
                  </a:lnTo>
                  <a:lnTo>
                    <a:pt x="19646" y="9817"/>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57" name="object 57"/>
            <p:cNvSpPr/>
            <p:nvPr/>
          </p:nvSpPr>
          <p:spPr>
            <a:xfrm>
              <a:off x="3783330" y="2514600"/>
              <a:ext cx="20320" cy="19050"/>
            </a:xfrm>
            <a:custGeom>
              <a:avLst/>
              <a:gdLst/>
              <a:ahLst/>
              <a:cxnLst/>
              <a:rect l="l" t="t" r="r" b="b"/>
              <a:pathLst>
                <a:path w="20320" h="19050">
                  <a:moveTo>
                    <a:pt x="0" y="19050"/>
                  </a:moveTo>
                  <a:lnTo>
                    <a:pt x="20320" y="0"/>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58" name="object 58"/>
            <p:cNvSpPr/>
            <p:nvPr/>
          </p:nvSpPr>
          <p:spPr>
            <a:xfrm>
              <a:off x="3783330" y="2504771"/>
              <a:ext cx="20320" cy="19685"/>
            </a:xfrm>
            <a:custGeom>
              <a:avLst/>
              <a:gdLst/>
              <a:ahLst/>
              <a:cxnLst/>
              <a:rect l="l" t="t" r="r" b="b"/>
              <a:pathLst>
                <a:path w="20320" h="19685">
                  <a:moveTo>
                    <a:pt x="0" y="19656"/>
                  </a:moveTo>
                  <a:lnTo>
                    <a:pt x="20320" y="19656"/>
                  </a:lnTo>
                  <a:lnTo>
                    <a:pt x="20320" y="0"/>
                  </a:lnTo>
                  <a:lnTo>
                    <a:pt x="0" y="0"/>
                  </a:lnTo>
                  <a:lnTo>
                    <a:pt x="0" y="19656"/>
                  </a:lnTo>
                  <a:close/>
                </a:path>
              </a:pathLst>
            </a:custGeom>
            <a:solidFill>
              <a:srgbClr val="000000"/>
            </a:solidFill>
          </p:spPr>
          <p:txBody>
            <a:bodyPr wrap="square" lIns="0" tIns="0" rIns="0" bIns="0" rtlCol="0"/>
            <a:lstStyle/>
            <a:p>
              <a:endParaRPr kern="0">
                <a:solidFill>
                  <a:sysClr val="windowText" lastClr="000000"/>
                </a:solidFill>
              </a:endParaRPr>
            </a:p>
          </p:txBody>
        </p:sp>
      </p:grpSp>
      <p:grpSp>
        <p:nvGrpSpPr>
          <p:cNvPr id="59" name="object 59"/>
          <p:cNvGrpSpPr/>
          <p:nvPr/>
        </p:nvGrpSpPr>
        <p:grpSpPr>
          <a:xfrm>
            <a:off x="4005579" y="1703402"/>
            <a:ext cx="2174240" cy="2422525"/>
            <a:chOff x="2481579" y="1703401"/>
            <a:chExt cx="2174240" cy="2422525"/>
          </a:xfrm>
        </p:grpSpPr>
        <p:pic>
          <p:nvPicPr>
            <p:cNvPr id="60" name="object 60"/>
            <p:cNvPicPr/>
            <p:nvPr/>
          </p:nvPicPr>
          <p:blipFill>
            <a:blip r:embed="rId6" cstate="print"/>
            <a:stretch>
              <a:fillRect/>
            </a:stretch>
          </p:blipFill>
          <p:spPr>
            <a:xfrm>
              <a:off x="3473781" y="2183461"/>
              <a:ext cx="79346" cy="140306"/>
            </a:xfrm>
            <a:prstGeom prst="rect">
              <a:avLst/>
            </a:prstGeom>
          </p:spPr>
        </p:pic>
        <p:sp>
          <p:nvSpPr>
            <p:cNvPr id="61" name="object 61"/>
            <p:cNvSpPr/>
            <p:nvPr/>
          </p:nvSpPr>
          <p:spPr>
            <a:xfrm>
              <a:off x="2481579" y="1713229"/>
              <a:ext cx="1021080" cy="600710"/>
            </a:xfrm>
            <a:custGeom>
              <a:avLst/>
              <a:gdLst/>
              <a:ahLst/>
              <a:cxnLst/>
              <a:rect l="l" t="t" r="r" b="b"/>
              <a:pathLst>
                <a:path w="1021079" h="600710">
                  <a:moveTo>
                    <a:pt x="1021080" y="480060"/>
                  </a:moveTo>
                  <a:lnTo>
                    <a:pt x="1021080" y="0"/>
                  </a:lnTo>
                </a:path>
                <a:path w="1021079" h="600710">
                  <a:moveTo>
                    <a:pt x="1021080" y="0"/>
                  </a:moveTo>
                  <a:lnTo>
                    <a:pt x="0" y="0"/>
                  </a:lnTo>
                </a:path>
                <a:path w="1021079" h="600710">
                  <a:moveTo>
                    <a:pt x="781049" y="480060"/>
                  </a:moveTo>
                  <a:lnTo>
                    <a:pt x="801369" y="600710"/>
                  </a:lnTo>
                </a:path>
                <a:path w="1021079" h="600710">
                  <a:moveTo>
                    <a:pt x="801369" y="600710"/>
                  </a:moveTo>
                  <a:lnTo>
                    <a:pt x="821690" y="480060"/>
                  </a:lnTo>
                </a:path>
                <a:path w="1021079" h="600710">
                  <a:moveTo>
                    <a:pt x="821690" y="480060"/>
                  </a:moveTo>
                  <a:lnTo>
                    <a:pt x="801369" y="480060"/>
                  </a:lnTo>
                </a:path>
                <a:path w="1021079" h="600710">
                  <a:moveTo>
                    <a:pt x="801369" y="480060"/>
                  </a:moveTo>
                  <a:lnTo>
                    <a:pt x="781049" y="480060"/>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62" name="object 62"/>
            <p:cNvSpPr/>
            <p:nvPr/>
          </p:nvSpPr>
          <p:spPr>
            <a:xfrm>
              <a:off x="3262629" y="2193289"/>
              <a:ext cx="40640" cy="120650"/>
            </a:xfrm>
            <a:custGeom>
              <a:avLst/>
              <a:gdLst/>
              <a:ahLst/>
              <a:cxnLst/>
              <a:rect l="l" t="t" r="r" b="b"/>
              <a:pathLst>
                <a:path w="40639" h="120650">
                  <a:moveTo>
                    <a:pt x="40640" y="0"/>
                  </a:moveTo>
                  <a:lnTo>
                    <a:pt x="0" y="0"/>
                  </a:lnTo>
                  <a:lnTo>
                    <a:pt x="20320" y="120650"/>
                  </a:lnTo>
                  <a:lnTo>
                    <a:pt x="40640" y="0"/>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63" name="object 63"/>
            <p:cNvSpPr/>
            <p:nvPr/>
          </p:nvSpPr>
          <p:spPr>
            <a:xfrm>
              <a:off x="3262629" y="2193289"/>
              <a:ext cx="40640" cy="120650"/>
            </a:xfrm>
            <a:custGeom>
              <a:avLst/>
              <a:gdLst/>
              <a:ahLst/>
              <a:cxnLst/>
              <a:rect l="l" t="t" r="r" b="b"/>
              <a:pathLst>
                <a:path w="40639" h="120650">
                  <a:moveTo>
                    <a:pt x="0" y="0"/>
                  </a:moveTo>
                  <a:lnTo>
                    <a:pt x="20320" y="120650"/>
                  </a:lnTo>
                  <a:lnTo>
                    <a:pt x="40640" y="0"/>
                  </a:lnTo>
                  <a:lnTo>
                    <a:pt x="20320" y="0"/>
                  </a:lnTo>
                  <a:lnTo>
                    <a:pt x="0" y="0"/>
                  </a:lnTo>
                  <a:close/>
                </a:path>
              </a:pathLst>
            </a:custGeom>
            <a:ln w="3175">
              <a:solidFill>
                <a:srgbClr val="000000"/>
              </a:solidFill>
            </a:ln>
          </p:spPr>
          <p:txBody>
            <a:bodyPr wrap="square" lIns="0" tIns="0" rIns="0" bIns="0" rtlCol="0"/>
            <a:lstStyle/>
            <a:p>
              <a:endParaRPr kern="0">
                <a:solidFill>
                  <a:sysClr val="windowText" lastClr="000000"/>
                </a:solidFill>
              </a:endParaRPr>
            </a:p>
          </p:txBody>
        </p:sp>
        <p:sp>
          <p:nvSpPr>
            <p:cNvPr id="64" name="object 64"/>
            <p:cNvSpPr/>
            <p:nvPr/>
          </p:nvSpPr>
          <p:spPr>
            <a:xfrm>
              <a:off x="2481579" y="1953259"/>
              <a:ext cx="801370" cy="240029"/>
            </a:xfrm>
            <a:custGeom>
              <a:avLst/>
              <a:gdLst/>
              <a:ahLst/>
              <a:cxnLst/>
              <a:rect l="l" t="t" r="r" b="b"/>
              <a:pathLst>
                <a:path w="801370" h="240030">
                  <a:moveTo>
                    <a:pt x="801369" y="240029"/>
                  </a:moveTo>
                  <a:lnTo>
                    <a:pt x="801369" y="0"/>
                  </a:lnTo>
                </a:path>
                <a:path w="801370" h="240030">
                  <a:moveTo>
                    <a:pt x="801369" y="0"/>
                  </a:moveTo>
                  <a:lnTo>
                    <a:pt x="0" y="0"/>
                  </a:lnTo>
                </a:path>
              </a:pathLst>
            </a:custGeom>
            <a:ln w="19656">
              <a:solidFill>
                <a:srgbClr val="000000"/>
              </a:solidFill>
            </a:ln>
          </p:spPr>
          <p:txBody>
            <a:bodyPr wrap="square" lIns="0" tIns="0" rIns="0" bIns="0" rtlCol="0"/>
            <a:lstStyle/>
            <a:p>
              <a:endParaRPr kern="0">
                <a:solidFill>
                  <a:sysClr val="windowText" lastClr="000000"/>
                </a:solidFill>
              </a:endParaRPr>
            </a:p>
          </p:txBody>
        </p:sp>
        <p:pic>
          <p:nvPicPr>
            <p:cNvPr id="65" name="object 65"/>
            <p:cNvPicPr/>
            <p:nvPr/>
          </p:nvPicPr>
          <p:blipFill>
            <a:blip r:embed="rId7" cstate="print"/>
            <a:stretch>
              <a:fillRect/>
            </a:stretch>
          </p:blipFill>
          <p:spPr>
            <a:xfrm>
              <a:off x="2992451" y="3985591"/>
              <a:ext cx="79346" cy="140306"/>
            </a:xfrm>
            <a:prstGeom prst="rect">
              <a:avLst/>
            </a:prstGeom>
          </p:spPr>
        </p:pic>
        <p:sp>
          <p:nvSpPr>
            <p:cNvPr id="66" name="object 66"/>
            <p:cNvSpPr/>
            <p:nvPr/>
          </p:nvSpPr>
          <p:spPr>
            <a:xfrm>
              <a:off x="3022599" y="2693669"/>
              <a:ext cx="1281430" cy="1301750"/>
            </a:xfrm>
            <a:custGeom>
              <a:avLst/>
              <a:gdLst/>
              <a:ahLst/>
              <a:cxnLst/>
              <a:rect l="l" t="t" r="r" b="b"/>
              <a:pathLst>
                <a:path w="1281429" h="1301750">
                  <a:moveTo>
                    <a:pt x="0" y="1301749"/>
                  </a:moveTo>
                  <a:lnTo>
                    <a:pt x="0" y="381000"/>
                  </a:lnTo>
                </a:path>
                <a:path w="1281429" h="1301750">
                  <a:moveTo>
                    <a:pt x="0" y="381000"/>
                  </a:moveTo>
                  <a:lnTo>
                    <a:pt x="1281429" y="381000"/>
                  </a:lnTo>
                </a:path>
                <a:path w="1281429" h="1301750">
                  <a:moveTo>
                    <a:pt x="1281429" y="381000"/>
                  </a:moveTo>
                  <a:lnTo>
                    <a:pt x="1281429" y="0"/>
                  </a:lnTo>
                </a:path>
              </a:pathLst>
            </a:custGeom>
            <a:ln w="19656">
              <a:solidFill>
                <a:srgbClr val="000000"/>
              </a:solidFill>
            </a:ln>
          </p:spPr>
          <p:txBody>
            <a:bodyPr wrap="square" lIns="0" tIns="0" rIns="0" bIns="0" rtlCol="0"/>
            <a:lstStyle/>
            <a:p>
              <a:endParaRPr kern="0">
                <a:solidFill>
                  <a:sysClr val="windowText" lastClr="000000"/>
                </a:solidFill>
              </a:endParaRPr>
            </a:p>
          </p:txBody>
        </p:sp>
        <p:pic>
          <p:nvPicPr>
            <p:cNvPr id="67" name="object 67"/>
            <p:cNvPicPr/>
            <p:nvPr/>
          </p:nvPicPr>
          <p:blipFill>
            <a:blip r:embed="rId8" cstate="print"/>
            <a:stretch>
              <a:fillRect/>
            </a:stretch>
          </p:blipFill>
          <p:spPr>
            <a:xfrm>
              <a:off x="3232481" y="3985591"/>
              <a:ext cx="80616" cy="140306"/>
            </a:xfrm>
            <a:prstGeom prst="rect">
              <a:avLst/>
            </a:prstGeom>
          </p:spPr>
        </p:pic>
        <p:sp>
          <p:nvSpPr>
            <p:cNvPr id="68" name="object 68"/>
            <p:cNvSpPr/>
            <p:nvPr/>
          </p:nvSpPr>
          <p:spPr>
            <a:xfrm>
              <a:off x="3262629" y="2693669"/>
              <a:ext cx="1262380" cy="1301750"/>
            </a:xfrm>
            <a:custGeom>
              <a:avLst/>
              <a:gdLst/>
              <a:ahLst/>
              <a:cxnLst/>
              <a:rect l="l" t="t" r="r" b="b"/>
              <a:pathLst>
                <a:path w="1262379" h="1301750">
                  <a:moveTo>
                    <a:pt x="0" y="1301749"/>
                  </a:moveTo>
                  <a:lnTo>
                    <a:pt x="0" y="621029"/>
                  </a:lnTo>
                </a:path>
                <a:path w="1262379" h="1301750">
                  <a:moveTo>
                    <a:pt x="0" y="621029"/>
                  </a:moveTo>
                  <a:lnTo>
                    <a:pt x="1262380" y="621029"/>
                  </a:lnTo>
                </a:path>
                <a:path w="1262379" h="1301750">
                  <a:moveTo>
                    <a:pt x="1262380" y="621029"/>
                  </a:moveTo>
                  <a:lnTo>
                    <a:pt x="1262380" y="0"/>
                  </a:lnTo>
                </a:path>
              </a:pathLst>
            </a:custGeom>
            <a:ln w="19656">
              <a:solidFill>
                <a:srgbClr val="000000"/>
              </a:solidFill>
            </a:ln>
          </p:spPr>
          <p:txBody>
            <a:bodyPr wrap="square" lIns="0" tIns="0" rIns="0" bIns="0" rtlCol="0"/>
            <a:lstStyle/>
            <a:p>
              <a:endParaRPr kern="0">
                <a:solidFill>
                  <a:sysClr val="windowText" lastClr="000000"/>
                </a:solidFill>
              </a:endParaRPr>
            </a:p>
          </p:txBody>
        </p:sp>
        <p:sp>
          <p:nvSpPr>
            <p:cNvPr id="69" name="object 69"/>
            <p:cNvSpPr/>
            <p:nvPr/>
          </p:nvSpPr>
          <p:spPr>
            <a:xfrm>
              <a:off x="3162299" y="2353309"/>
              <a:ext cx="1483360" cy="340360"/>
            </a:xfrm>
            <a:custGeom>
              <a:avLst/>
              <a:gdLst/>
              <a:ahLst/>
              <a:cxnLst/>
              <a:rect l="l" t="t" r="r" b="b"/>
              <a:pathLst>
                <a:path w="1483360" h="340360">
                  <a:moveTo>
                    <a:pt x="0" y="0"/>
                  </a:moveTo>
                  <a:lnTo>
                    <a:pt x="1262379" y="0"/>
                  </a:lnTo>
                </a:path>
                <a:path w="1483360" h="340360">
                  <a:moveTo>
                    <a:pt x="1262379" y="0"/>
                  </a:moveTo>
                  <a:lnTo>
                    <a:pt x="1262379" y="340360"/>
                  </a:lnTo>
                </a:path>
                <a:path w="1483360" h="340360">
                  <a:moveTo>
                    <a:pt x="1262379" y="340360"/>
                  </a:moveTo>
                  <a:lnTo>
                    <a:pt x="0" y="340360"/>
                  </a:lnTo>
                </a:path>
                <a:path w="1483360" h="340360">
                  <a:moveTo>
                    <a:pt x="0" y="340360"/>
                  </a:moveTo>
                  <a:lnTo>
                    <a:pt x="0" y="0"/>
                  </a:lnTo>
                </a:path>
                <a:path w="1483360" h="340360">
                  <a:moveTo>
                    <a:pt x="1022350" y="340360"/>
                  </a:moveTo>
                  <a:lnTo>
                    <a:pt x="1022350" y="0"/>
                  </a:lnTo>
                </a:path>
                <a:path w="1483360" h="340360">
                  <a:moveTo>
                    <a:pt x="461010" y="340360"/>
                  </a:moveTo>
                  <a:lnTo>
                    <a:pt x="461010" y="0"/>
                  </a:lnTo>
                </a:path>
                <a:path w="1483360" h="340360">
                  <a:moveTo>
                    <a:pt x="241300" y="340360"/>
                  </a:moveTo>
                  <a:lnTo>
                    <a:pt x="241300" y="0"/>
                  </a:lnTo>
                </a:path>
                <a:path w="1483360" h="340360">
                  <a:moveTo>
                    <a:pt x="1262379" y="0"/>
                  </a:moveTo>
                  <a:lnTo>
                    <a:pt x="1483360" y="0"/>
                  </a:lnTo>
                </a:path>
                <a:path w="1483360" h="340360">
                  <a:moveTo>
                    <a:pt x="1483360" y="0"/>
                  </a:moveTo>
                  <a:lnTo>
                    <a:pt x="1483360" y="340360"/>
                  </a:lnTo>
                </a:path>
                <a:path w="1483360" h="340360">
                  <a:moveTo>
                    <a:pt x="1483360" y="340360"/>
                  </a:moveTo>
                  <a:lnTo>
                    <a:pt x="1262379" y="340360"/>
                  </a:lnTo>
                </a:path>
                <a:path w="1483360" h="340360">
                  <a:moveTo>
                    <a:pt x="1262379" y="340360"/>
                  </a:moveTo>
                  <a:lnTo>
                    <a:pt x="1262379" y="0"/>
                  </a:lnTo>
                </a:path>
              </a:pathLst>
            </a:custGeom>
            <a:ln w="19656">
              <a:solidFill>
                <a:srgbClr val="00FFFF"/>
              </a:solidFill>
            </a:ln>
          </p:spPr>
          <p:txBody>
            <a:bodyPr wrap="square" lIns="0" tIns="0" rIns="0" bIns="0" rtlCol="0"/>
            <a:lstStyle/>
            <a:p>
              <a:endParaRPr kern="0">
                <a:solidFill>
                  <a:sysClr val="windowText" lastClr="000000"/>
                </a:solidFill>
              </a:endParaRPr>
            </a:p>
          </p:txBody>
        </p:sp>
      </p:grpSp>
      <p:sp>
        <p:nvSpPr>
          <p:cNvPr id="70" name="object 70"/>
          <p:cNvSpPr txBox="1"/>
          <p:nvPr/>
        </p:nvSpPr>
        <p:spPr>
          <a:xfrm>
            <a:off x="2763519" y="1372869"/>
            <a:ext cx="1242060" cy="625812"/>
          </a:xfrm>
          <a:prstGeom prst="rect">
            <a:avLst/>
          </a:prstGeom>
          <a:ln w="19656">
            <a:solidFill>
              <a:srgbClr val="00FFFF"/>
            </a:solidFill>
          </a:ln>
        </p:spPr>
        <p:txBody>
          <a:bodyPr vert="horz" wrap="square" lIns="0" tIns="50800" rIns="0" bIns="0" rtlCol="0">
            <a:spAutoFit/>
          </a:bodyPr>
          <a:lstStyle/>
          <a:p>
            <a:pPr>
              <a:spcBef>
                <a:spcPts val="400"/>
              </a:spcBef>
            </a:pPr>
            <a:endParaRPr sz="1400" kern="0">
              <a:solidFill>
                <a:sysClr val="windowText" lastClr="000000"/>
              </a:solidFill>
              <a:latin typeface="Times New Roman"/>
              <a:cs typeface="Times New Roman"/>
            </a:endParaRPr>
          </a:p>
          <a:p>
            <a:pPr marL="280670" marR="43180" indent="-180340">
              <a:lnSpc>
                <a:spcPts val="1420"/>
              </a:lnSpc>
              <a:spcBef>
                <a:spcPts val="5"/>
              </a:spcBef>
            </a:pPr>
            <a:r>
              <a:rPr sz="1400" kern="0" dirty="0">
                <a:solidFill>
                  <a:sysClr val="windowText" lastClr="000000"/>
                </a:solidFill>
                <a:latin typeface="Times New Roman"/>
                <a:cs typeface="Times New Roman"/>
              </a:rPr>
              <a:t>F</a:t>
            </a:r>
            <a:r>
              <a:rPr sz="1400" kern="0" spc="-40" dirty="0">
                <a:solidFill>
                  <a:sysClr val="windowText" lastClr="000000"/>
                </a:solidFill>
                <a:latin typeface="Times New Roman"/>
                <a:cs typeface="Times New Roman"/>
              </a:rPr>
              <a:t> </a:t>
            </a:r>
            <a:r>
              <a:rPr sz="1400" kern="0" dirty="0">
                <a:solidFill>
                  <a:sysClr val="windowText" lastClr="000000"/>
                </a:solidFill>
                <a:latin typeface="Times New Roman"/>
                <a:cs typeface="Times New Roman"/>
              </a:rPr>
              <a:t>:</a:t>
            </a:r>
            <a:r>
              <a:rPr sz="1400" kern="0" spc="45" dirty="0">
                <a:solidFill>
                  <a:sysClr val="windowText" lastClr="000000"/>
                </a:solidFill>
                <a:latin typeface="Times New Roman"/>
                <a:cs typeface="Times New Roman"/>
              </a:rPr>
              <a:t> </a:t>
            </a:r>
            <a:r>
              <a:rPr sz="1400" kern="0" spc="40" dirty="0">
                <a:solidFill>
                  <a:sysClr val="windowText" lastClr="000000"/>
                </a:solidFill>
                <a:latin typeface="Times New Roman"/>
                <a:cs typeface="Times New Roman"/>
              </a:rPr>
              <a:t>Instruction </a:t>
            </a:r>
            <a:r>
              <a:rPr sz="1400" kern="0" dirty="0">
                <a:solidFill>
                  <a:sysClr val="windowText" lastClr="000000"/>
                </a:solidFill>
                <a:latin typeface="Times New Roman"/>
                <a:cs typeface="Times New Roman"/>
              </a:rPr>
              <a:t>fetch</a:t>
            </a:r>
            <a:r>
              <a:rPr sz="1400" kern="0" spc="135" dirty="0">
                <a:solidFill>
                  <a:sysClr val="windowText" lastClr="000000"/>
                </a:solidFill>
                <a:latin typeface="Times New Roman"/>
                <a:cs typeface="Times New Roman"/>
              </a:rPr>
              <a:t> </a:t>
            </a:r>
            <a:r>
              <a:rPr sz="1400" kern="0" spc="40" dirty="0">
                <a:solidFill>
                  <a:sysClr val="windowText" lastClr="000000"/>
                </a:solidFill>
                <a:latin typeface="Times New Roman"/>
                <a:cs typeface="Times New Roman"/>
              </a:rPr>
              <a:t>unit</a:t>
            </a:r>
            <a:endParaRPr sz="1400" kern="0">
              <a:solidFill>
                <a:sysClr val="windowText" lastClr="000000"/>
              </a:solidFill>
              <a:latin typeface="Times New Roman"/>
              <a:cs typeface="Times New Roman"/>
            </a:endParaRPr>
          </a:p>
        </p:txBody>
      </p:sp>
      <p:sp>
        <p:nvSpPr>
          <p:cNvPr id="73" name="Footer Placeholder 72">
            <a:extLst>
              <a:ext uri="{FF2B5EF4-FFF2-40B4-BE49-F238E27FC236}">
                <a16:creationId xmlns:a16="http://schemas.microsoft.com/office/drawing/2014/main" id="{C71CE2A7-40AE-39AD-5A5A-967A6B79924B}"/>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4" name="Slide Number Placeholder 73">
            <a:extLst>
              <a:ext uri="{FF2B5EF4-FFF2-40B4-BE49-F238E27FC236}">
                <a16:creationId xmlns:a16="http://schemas.microsoft.com/office/drawing/2014/main" id="{55BFCF75-2A29-B429-5FD4-6C63AF7CB8F5}"/>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162</a:t>
            </a:fld>
            <a:endParaRPr lang="en-US" kern="0">
              <a:solidFill>
                <a:prstClr val="black">
                  <a:tint val="75000"/>
                </a:prstClr>
              </a:solidFill>
            </a:endParaRPr>
          </a:p>
        </p:txBody>
      </p:sp>
    </p:spTree>
    <p:extLst>
      <p:ext uri="{BB962C8B-B14F-4D97-AF65-F5344CB8AC3E}">
        <p14:creationId xmlns:p14="http://schemas.microsoft.com/office/powerpoint/2010/main" val="243497368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58670" y="671829"/>
            <a:ext cx="6861175" cy="391160"/>
          </a:xfrm>
          <a:prstGeom prst="rect">
            <a:avLst/>
          </a:prstGeom>
        </p:spPr>
        <p:txBody>
          <a:bodyPr vert="horz" wrap="square" lIns="0" tIns="12700" rIns="0" bIns="0" rtlCol="0">
            <a:spAutoFit/>
          </a:bodyPr>
          <a:lstStyle/>
          <a:p>
            <a:pPr marL="12700">
              <a:spcBef>
                <a:spcPts val="100"/>
              </a:spcBef>
            </a:pPr>
            <a:r>
              <a:rPr sz="2400" spc="75" dirty="0">
                <a:solidFill>
                  <a:srgbClr val="000000"/>
                </a:solidFill>
                <a:latin typeface="Gill Sans MT"/>
                <a:cs typeface="Gill Sans MT"/>
              </a:rPr>
              <a:t>SIX</a:t>
            </a:r>
            <a:r>
              <a:rPr sz="2400" spc="229" dirty="0">
                <a:solidFill>
                  <a:srgbClr val="000000"/>
                </a:solidFill>
                <a:latin typeface="Gill Sans MT"/>
                <a:cs typeface="Gill Sans MT"/>
              </a:rPr>
              <a:t> </a:t>
            </a:r>
            <a:r>
              <a:rPr sz="2400" dirty="0">
                <a:solidFill>
                  <a:srgbClr val="000000"/>
                </a:solidFill>
                <a:latin typeface="Gill Sans MT"/>
                <a:cs typeface="Gill Sans MT"/>
              </a:rPr>
              <a:t>STAGE</a:t>
            </a:r>
            <a:r>
              <a:rPr sz="2400" spc="235" dirty="0">
                <a:solidFill>
                  <a:srgbClr val="000000"/>
                </a:solidFill>
                <a:latin typeface="Gill Sans MT"/>
                <a:cs typeface="Gill Sans MT"/>
              </a:rPr>
              <a:t> </a:t>
            </a:r>
            <a:r>
              <a:rPr sz="2400" spc="50" dirty="0">
                <a:solidFill>
                  <a:srgbClr val="000000"/>
                </a:solidFill>
                <a:latin typeface="Gill Sans MT"/>
                <a:cs typeface="Gill Sans MT"/>
              </a:rPr>
              <a:t>OF</a:t>
            </a:r>
            <a:r>
              <a:rPr sz="2400" spc="235" dirty="0">
                <a:solidFill>
                  <a:srgbClr val="000000"/>
                </a:solidFill>
                <a:latin typeface="Gill Sans MT"/>
                <a:cs typeface="Gill Sans MT"/>
              </a:rPr>
              <a:t> </a:t>
            </a:r>
            <a:r>
              <a:rPr sz="2400" dirty="0">
                <a:solidFill>
                  <a:srgbClr val="000000"/>
                </a:solidFill>
                <a:latin typeface="Gill Sans MT"/>
                <a:cs typeface="Gill Sans MT"/>
              </a:rPr>
              <a:t>INSTRUCTION</a:t>
            </a:r>
            <a:r>
              <a:rPr sz="2400" spc="235" dirty="0">
                <a:solidFill>
                  <a:srgbClr val="000000"/>
                </a:solidFill>
                <a:latin typeface="Gill Sans MT"/>
                <a:cs typeface="Gill Sans MT"/>
              </a:rPr>
              <a:t> </a:t>
            </a:r>
            <a:r>
              <a:rPr sz="2400" spc="55" dirty="0">
                <a:solidFill>
                  <a:srgbClr val="000000"/>
                </a:solidFill>
                <a:latin typeface="Gill Sans MT"/>
                <a:cs typeface="Gill Sans MT"/>
              </a:rPr>
              <a:t>PIPELINING</a:t>
            </a:r>
            <a:endParaRPr sz="2400">
              <a:latin typeface="Gill Sans MT"/>
              <a:cs typeface="Gill Sans MT"/>
            </a:endParaRPr>
          </a:p>
        </p:txBody>
      </p:sp>
      <p:sp>
        <p:nvSpPr>
          <p:cNvPr id="3" name="object 3"/>
          <p:cNvSpPr txBox="1"/>
          <p:nvPr/>
        </p:nvSpPr>
        <p:spPr>
          <a:xfrm>
            <a:off x="2059940" y="1225041"/>
            <a:ext cx="7824470" cy="4936480"/>
          </a:xfrm>
          <a:prstGeom prst="rect">
            <a:avLst/>
          </a:prstGeom>
        </p:spPr>
        <p:txBody>
          <a:bodyPr vert="horz" wrap="square" lIns="0" tIns="107315" rIns="0" bIns="0" rtlCol="0">
            <a:spAutoFit/>
          </a:bodyPr>
          <a:lstStyle/>
          <a:p>
            <a:pPr marL="12700">
              <a:spcBef>
                <a:spcPts val="845"/>
              </a:spcBef>
            </a:pPr>
            <a:r>
              <a:rPr sz="1850" b="1" kern="0" spc="185" dirty="0">
                <a:solidFill>
                  <a:sysClr val="windowText" lastClr="000000"/>
                </a:solidFill>
                <a:latin typeface="Gill Sans MT"/>
                <a:cs typeface="Gill Sans MT"/>
              </a:rPr>
              <a:t>Fetch</a:t>
            </a:r>
            <a:r>
              <a:rPr sz="1850" b="1" kern="0" spc="160" dirty="0">
                <a:solidFill>
                  <a:sysClr val="windowText" lastClr="000000"/>
                </a:solidFill>
                <a:latin typeface="Gill Sans MT"/>
                <a:cs typeface="Gill Sans MT"/>
              </a:rPr>
              <a:t> </a:t>
            </a:r>
            <a:r>
              <a:rPr sz="1850" b="1" kern="0" spc="165" dirty="0">
                <a:solidFill>
                  <a:sysClr val="windowText" lastClr="000000"/>
                </a:solidFill>
                <a:latin typeface="Gill Sans MT"/>
                <a:cs typeface="Gill Sans MT"/>
              </a:rPr>
              <a:t>Instruction(FI)</a:t>
            </a:r>
            <a:endParaRPr sz="1850" kern="0">
              <a:solidFill>
                <a:sysClr val="windowText" lastClr="000000"/>
              </a:solidFill>
              <a:latin typeface="Gill Sans MT"/>
              <a:cs typeface="Gill Sans MT"/>
            </a:endParaRPr>
          </a:p>
          <a:p>
            <a:pPr marL="1155065">
              <a:spcBef>
                <a:spcPts val="750"/>
              </a:spcBef>
            </a:pPr>
            <a:r>
              <a:rPr sz="1850" kern="0" spc="245" dirty="0">
                <a:solidFill>
                  <a:sysClr val="windowText" lastClr="000000"/>
                </a:solidFill>
                <a:latin typeface="Gill Sans MT"/>
                <a:cs typeface="Gill Sans MT"/>
              </a:rPr>
              <a:t>Read</a:t>
            </a:r>
            <a:r>
              <a:rPr sz="1850" kern="0" spc="90" dirty="0">
                <a:solidFill>
                  <a:sysClr val="windowText" lastClr="000000"/>
                </a:solidFill>
                <a:latin typeface="Gill Sans MT"/>
                <a:cs typeface="Gill Sans MT"/>
              </a:rPr>
              <a:t> </a:t>
            </a:r>
            <a:r>
              <a:rPr sz="1850" kern="0" spc="215" dirty="0">
                <a:solidFill>
                  <a:sysClr val="windowText" lastClr="000000"/>
                </a:solidFill>
                <a:latin typeface="Gill Sans MT"/>
                <a:cs typeface="Gill Sans MT"/>
              </a:rPr>
              <a:t>the</a:t>
            </a:r>
            <a:r>
              <a:rPr sz="1850" kern="0" spc="100" dirty="0">
                <a:solidFill>
                  <a:sysClr val="windowText" lastClr="000000"/>
                </a:solidFill>
                <a:latin typeface="Gill Sans MT"/>
                <a:cs typeface="Gill Sans MT"/>
              </a:rPr>
              <a:t> </a:t>
            </a:r>
            <a:r>
              <a:rPr sz="1850" kern="0" spc="200" dirty="0">
                <a:solidFill>
                  <a:sysClr val="windowText" lastClr="000000"/>
                </a:solidFill>
                <a:latin typeface="Gill Sans MT"/>
                <a:cs typeface="Gill Sans MT"/>
              </a:rPr>
              <a:t>next</a:t>
            </a:r>
            <a:r>
              <a:rPr sz="1850" kern="0" spc="100" dirty="0">
                <a:solidFill>
                  <a:sysClr val="windowText" lastClr="000000"/>
                </a:solidFill>
                <a:latin typeface="Gill Sans MT"/>
                <a:cs typeface="Gill Sans MT"/>
              </a:rPr>
              <a:t> </a:t>
            </a:r>
            <a:r>
              <a:rPr sz="1850" kern="0" spc="229" dirty="0">
                <a:solidFill>
                  <a:sysClr val="windowText" lastClr="000000"/>
                </a:solidFill>
                <a:latin typeface="Gill Sans MT"/>
                <a:cs typeface="Gill Sans MT"/>
              </a:rPr>
              <a:t>expected</a:t>
            </a:r>
            <a:r>
              <a:rPr sz="1850" kern="0" spc="95" dirty="0">
                <a:solidFill>
                  <a:sysClr val="windowText" lastClr="000000"/>
                </a:solidFill>
                <a:latin typeface="Gill Sans MT"/>
                <a:cs typeface="Gill Sans MT"/>
              </a:rPr>
              <a:t> </a:t>
            </a:r>
            <a:r>
              <a:rPr sz="1850" kern="0" spc="175" dirty="0">
                <a:solidFill>
                  <a:sysClr val="windowText" lastClr="000000"/>
                </a:solidFill>
                <a:latin typeface="Gill Sans MT"/>
                <a:cs typeface="Gill Sans MT"/>
              </a:rPr>
              <a:t>instruction</a:t>
            </a:r>
            <a:r>
              <a:rPr sz="1850" kern="0" spc="90" dirty="0">
                <a:solidFill>
                  <a:sysClr val="windowText" lastClr="000000"/>
                </a:solidFill>
                <a:latin typeface="Gill Sans MT"/>
                <a:cs typeface="Gill Sans MT"/>
              </a:rPr>
              <a:t> </a:t>
            </a:r>
            <a:r>
              <a:rPr sz="1850" kern="0" spc="160" dirty="0">
                <a:solidFill>
                  <a:sysClr val="windowText" lastClr="000000"/>
                </a:solidFill>
                <a:latin typeface="Gill Sans MT"/>
                <a:cs typeface="Gill Sans MT"/>
              </a:rPr>
              <a:t>into</a:t>
            </a:r>
            <a:r>
              <a:rPr sz="1850" kern="0" spc="100" dirty="0">
                <a:solidFill>
                  <a:sysClr val="windowText" lastClr="000000"/>
                </a:solidFill>
                <a:latin typeface="Gill Sans MT"/>
                <a:cs typeface="Gill Sans MT"/>
              </a:rPr>
              <a:t> </a:t>
            </a:r>
            <a:r>
              <a:rPr sz="1850" kern="0" spc="360" dirty="0">
                <a:solidFill>
                  <a:sysClr val="windowText" lastClr="000000"/>
                </a:solidFill>
                <a:latin typeface="Gill Sans MT"/>
                <a:cs typeface="Gill Sans MT"/>
              </a:rPr>
              <a:t>a</a:t>
            </a:r>
            <a:r>
              <a:rPr sz="1850" kern="0" spc="105" dirty="0">
                <a:solidFill>
                  <a:sysClr val="windowText" lastClr="000000"/>
                </a:solidFill>
                <a:latin typeface="Gill Sans MT"/>
                <a:cs typeface="Gill Sans MT"/>
              </a:rPr>
              <a:t> </a:t>
            </a:r>
            <a:r>
              <a:rPr sz="1850" kern="0" spc="190" dirty="0">
                <a:solidFill>
                  <a:sysClr val="windowText" lastClr="000000"/>
                </a:solidFill>
                <a:latin typeface="Gill Sans MT"/>
                <a:cs typeface="Gill Sans MT"/>
              </a:rPr>
              <a:t>buffer</a:t>
            </a:r>
            <a:endParaRPr sz="1850" kern="0">
              <a:solidFill>
                <a:sysClr val="windowText" lastClr="000000"/>
              </a:solidFill>
              <a:latin typeface="Gill Sans MT"/>
              <a:cs typeface="Gill Sans MT"/>
            </a:endParaRPr>
          </a:p>
          <a:p>
            <a:pPr marL="12700">
              <a:spcBef>
                <a:spcPts val="750"/>
              </a:spcBef>
            </a:pPr>
            <a:r>
              <a:rPr sz="1850" b="1" kern="0" spc="200" dirty="0">
                <a:solidFill>
                  <a:sysClr val="windowText" lastClr="000000"/>
                </a:solidFill>
                <a:latin typeface="Gill Sans MT"/>
                <a:cs typeface="Gill Sans MT"/>
              </a:rPr>
              <a:t>Decode</a:t>
            </a:r>
            <a:r>
              <a:rPr sz="1850" b="1" kern="0" spc="175" dirty="0">
                <a:solidFill>
                  <a:sysClr val="windowText" lastClr="000000"/>
                </a:solidFill>
                <a:latin typeface="Gill Sans MT"/>
                <a:cs typeface="Gill Sans MT"/>
              </a:rPr>
              <a:t> </a:t>
            </a:r>
            <a:r>
              <a:rPr sz="1850" b="1" kern="0" spc="160" dirty="0">
                <a:solidFill>
                  <a:sysClr val="windowText" lastClr="000000"/>
                </a:solidFill>
                <a:latin typeface="Gill Sans MT"/>
                <a:cs typeface="Gill Sans MT"/>
              </a:rPr>
              <a:t>Instruction(DI)</a:t>
            </a:r>
            <a:endParaRPr sz="1850" kern="0">
              <a:solidFill>
                <a:sysClr val="windowText" lastClr="000000"/>
              </a:solidFill>
              <a:latin typeface="Gill Sans MT"/>
              <a:cs typeface="Gill Sans MT"/>
            </a:endParaRPr>
          </a:p>
          <a:p>
            <a:pPr marL="934719">
              <a:spcBef>
                <a:spcPts val="760"/>
              </a:spcBef>
            </a:pPr>
            <a:r>
              <a:rPr sz="1850" kern="0" spc="195" dirty="0">
                <a:solidFill>
                  <a:sysClr val="windowText" lastClr="000000"/>
                </a:solidFill>
                <a:latin typeface="Gill Sans MT"/>
                <a:cs typeface="Gill Sans MT"/>
              </a:rPr>
              <a:t>Determine</a:t>
            </a:r>
            <a:r>
              <a:rPr sz="1850" kern="0" spc="105" dirty="0">
                <a:solidFill>
                  <a:sysClr val="windowText" lastClr="000000"/>
                </a:solidFill>
                <a:latin typeface="Gill Sans MT"/>
                <a:cs typeface="Gill Sans MT"/>
              </a:rPr>
              <a:t> </a:t>
            </a:r>
            <a:r>
              <a:rPr sz="1850" kern="0" spc="215" dirty="0">
                <a:solidFill>
                  <a:sysClr val="windowText" lastClr="000000"/>
                </a:solidFill>
                <a:latin typeface="Gill Sans MT"/>
                <a:cs typeface="Gill Sans MT"/>
              </a:rPr>
              <a:t>the</a:t>
            </a:r>
            <a:r>
              <a:rPr sz="1850" kern="0" spc="105" dirty="0">
                <a:solidFill>
                  <a:sysClr val="windowText" lastClr="000000"/>
                </a:solidFill>
                <a:latin typeface="Gill Sans MT"/>
                <a:cs typeface="Gill Sans MT"/>
              </a:rPr>
              <a:t> </a:t>
            </a:r>
            <a:r>
              <a:rPr sz="1850" kern="0" spc="210" dirty="0">
                <a:solidFill>
                  <a:sysClr val="windowText" lastClr="000000"/>
                </a:solidFill>
                <a:latin typeface="Gill Sans MT"/>
                <a:cs typeface="Gill Sans MT"/>
              </a:rPr>
              <a:t>opcode</a:t>
            </a:r>
            <a:r>
              <a:rPr sz="1850" kern="0" spc="105" dirty="0">
                <a:solidFill>
                  <a:sysClr val="windowText" lastClr="000000"/>
                </a:solidFill>
                <a:latin typeface="Gill Sans MT"/>
                <a:cs typeface="Gill Sans MT"/>
              </a:rPr>
              <a:t> </a:t>
            </a:r>
            <a:r>
              <a:rPr sz="1850" kern="0" spc="295" dirty="0">
                <a:solidFill>
                  <a:sysClr val="windowText" lastClr="000000"/>
                </a:solidFill>
                <a:latin typeface="Gill Sans MT"/>
                <a:cs typeface="Gill Sans MT"/>
              </a:rPr>
              <a:t>and</a:t>
            </a:r>
            <a:r>
              <a:rPr sz="1850" kern="0" spc="100" dirty="0">
                <a:solidFill>
                  <a:sysClr val="windowText" lastClr="000000"/>
                </a:solidFill>
                <a:latin typeface="Gill Sans MT"/>
                <a:cs typeface="Gill Sans MT"/>
              </a:rPr>
              <a:t> </a:t>
            </a:r>
            <a:r>
              <a:rPr sz="1850" kern="0" spc="220" dirty="0">
                <a:solidFill>
                  <a:sysClr val="windowText" lastClr="000000"/>
                </a:solidFill>
                <a:latin typeface="Gill Sans MT"/>
                <a:cs typeface="Gill Sans MT"/>
              </a:rPr>
              <a:t>the</a:t>
            </a:r>
            <a:r>
              <a:rPr sz="1850" kern="0" spc="105" dirty="0">
                <a:solidFill>
                  <a:sysClr val="windowText" lastClr="000000"/>
                </a:solidFill>
                <a:latin typeface="Gill Sans MT"/>
                <a:cs typeface="Gill Sans MT"/>
              </a:rPr>
              <a:t> </a:t>
            </a:r>
            <a:r>
              <a:rPr sz="1850" kern="0" spc="225" dirty="0">
                <a:solidFill>
                  <a:sysClr val="windowText" lastClr="000000"/>
                </a:solidFill>
                <a:latin typeface="Gill Sans MT"/>
                <a:cs typeface="Gill Sans MT"/>
              </a:rPr>
              <a:t>operand</a:t>
            </a:r>
            <a:r>
              <a:rPr sz="1850" kern="0" spc="100" dirty="0">
                <a:solidFill>
                  <a:sysClr val="windowText" lastClr="000000"/>
                </a:solidFill>
                <a:latin typeface="Gill Sans MT"/>
                <a:cs typeface="Gill Sans MT"/>
              </a:rPr>
              <a:t> </a:t>
            </a:r>
            <a:r>
              <a:rPr sz="1850" kern="0" spc="190" dirty="0">
                <a:solidFill>
                  <a:sysClr val="windowText" lastClr="000000"/>
                </a:solidFill>
                <a:latin typeface="Gill Sans MT"/>
                <a:cs typeface="Gill Sans MT"/>
              </a:rPr>
              <a:t>specifiers.</a:t>
            </a:r>
            <a:endParaRPr sz="1850" kern="0">
              <a:solidFill>
                <a:sysClr val="windowText" lastClr="000000"/>
              </a:solidFill>
              <a:latin typeface="Gill Sans MT"/>
              <a:cs typeface="Gill Sans MT"/>
            </a:endParaRPr>
          </a:p>
          <a:p>
            <a:pPr marL="12700">
              <a:spcBef>
                <a:spcPts val="750"/>
              </a:spcBef>
            </a:pPr>
            <a:r>
              <a:rPr sz="1850" b="1" kern="0" spc="180" dirty="0">
                <a:solidFill>
                  <a:sysClr val="windowText" lastClr="000000"/>
                </a:solidFill>
                <a:latin typeface="Gill Sans MT"/>
                <a:cs typeface="Gill Sans MT"/>
              </a:rPr>
              <a:t>Calculate</a:t>
            </a:r>
            <a:r>
              <a:rPr sz="1850" b="1" kern="0" spc="170" dirty="0">
                <a:solidFill>
                  <a:sysClr val="windowText" lastClr="000000"/>
                </a:solidFill>
                <a:latin typeface="Gill Sans MT"/>
                <a:cs typeface="Gill Sans MT"/>
              </a:rPr>
              <a:t> </a:t>
            </a:r>
            <a:r>
              <a:rPr sz="1850" b="1" kern="0" spc="150" dirty="0">
                <a:solidFill>
                  <a:sysClr val="windowText" lastClr="000000"/>
                </a:solidFill>
                <a:latin typeface="Gill Sans MT"/>
                <a:cs typeface="Gill Sans MT"/>
              </a:rPr>
              <a:t>Operands(CO)</a:t>
            </a:r>
            <a:endParaRPr sz="1850" kern="0">
              <a:solidFill>
                <a:sysClr val="windowText" lastClr="000000"/>
              </a:solidFill>
              <a:latin typeface="Gill Sans MT"/>
              <a:cs typeface="Gill Sans MT"/>
            </a:endParaRPr>
          </a:p>
          <a:p>
            <a:pPr marL="1094740">
              <a:spcBef>
                <a:spcPts val="750"/>
              </a:spcBef>
            </a:pPr>
            <a:r>
              <a:rPr sz="1850" kern="0" spc="204" dirty="0">
                <a:solidFill>
                  <a:sysClr val="windowText" lastClr="000000"/>
                </a:solidFill>
                <a:latin typeface="Gill Sans MT"/>
                <a:cs typeface="Gill Sans MT"/>
              </a:rPr>
              <a:t>Calculate</a:t>
            </a:r>
            <a:r>
              <a:rPr sz="1850" kern="0" spc="95" dirty="0">
                <a:solidFill>
                  <a:sysClr val="windowText" lastClr="000000"/>
                </a:solidFill>
                <a:latin typeface="Gill Sans MT"/>
                <a:cs typeface="Gill Sans MT"/>
              </a:rPr>
              <a:t> </a:t>
            </a:r>
            <a:r>
              <a:rPr sz="1850" kern="0" spc="220" dirty="0">
                <a:solidFill>
                  <a:sysClr val="windowText" lastClr="000000"/>
                </a:solidFill>
                <a:latin typeface="Gill Sans MT"/>
                <a:cs typeface="Gill Sans MT"/>
              </a:rPr>
              <a:t>the</a:t>
            </a:r>
            <a:r>
              <a:rPr sz="1850" kern="0" spc="95" dirty="0">
                <a:solidFill>
                  <a:sysClr val="windowText" lastClr="000000"/>
                </a:solidFill>
                <a:latin typeface="Gill Sans MT"/>
                <a:cs typeface="Gill Sans MT"/>
              </a:rPr>
              <a:t> </a:t>
            </a:r>
            <a:r>
              <a:rPr sz="1850" kern="0" spc="215" dirty="0">
                <a:solidFill>
                  <a:sysClr val="windowText" lastClr="000000"/>
                </a:solidFill>
                <a:latin typeface="Gill Sans MT"/>
                <a:cs typeface="Gill Sans MT"/>
              </a:rPr>
              <a:t>effective</a:t>
            </a:r>
            <a:r>
              <a:rPr sz="1850" kern="0" spc="105" dirty="0">
                <a:solidFill>
                  <a:sysClr val="windowText" lastClr="000000"/>
                </a:solidFill>
                <a:latin typeface="Gill Sans MT"/>
                <a:cs typeface="Gill Sans MT"/>
              </a:rPr>
              <a:t> </a:t>
            </a:r>
            <a:r>
              <a:rPr sz="1850" kern="0" spc="235" dirty="0">
                <a:solidFill>
                  <a:sysClr val="windowText" lastClr="000000"/>
                </a:solidFill>
                <a:latin typeface="Gill Sans MT"/>
                <a:cs typeface="Gill Sans MT"/>
              </a:rPr>
              <a:t>address</a:t>
            </a:r>
            <a:r>
              <a:rPr sz="1850" kern="0" spc="90" dirty="0">
                <a:solidFill>
                  <a:sysClr val="windowText" lastClr="000000"/>
                </a:solidFill>
                <a:latin typeface="Gill Sans MT"/>
                <a:cs typeface="Gill Sans MT"/>
              </a:rPr>
              <a:t> </a:t>
            </a:r>
            <a:r>
              <a:rPr sz="1850" kern="0" spc="165" dirty="0">
                <a:solidFill>
                  <a:sysClr val="windowText" lastClr="000000"/>
                </a:solidFill>
                <a:latin typeface="Gill Sans MT"/>
                <a:cs typeface="Gill Sans MT"/>
              </a:rPr>
              <a:t>of</a:t>
            </a:r>
            <a:r>
              <a:rPr sz="1850" kern="0" spc="95" dirty="0">
                <a:solidFill>
                  <a:sysClr val="windowText" lastClr="000000"/>
                </a:solidFill>
                <a:latin typeface="Gill Sans MT"/>
                <a:cs typeface="Gill Sans MT"/>
              </a:rPr>
              <a:t> </a:t>
            </a:r>
            <a:r>
              <a:rPr sz="1850" kern="0" spc="280" dirty="0">
                <a:solidFill>
                  <a:sysClr val="windowText" lastClr="000000"/>
                </a:solidFill>
                <a:latin typeface="Gill Sans MT"/>
                <a:cs typeface="Gill Sans MT"/>
              </a:rPr>
              <a:t>each</a:t>
            </a:r>
            <a:r>
              <a:rPr sz="1850" kern="0" spc="100" dirty="0">
                <a:solidFill>
                  <a:sysClr val="windowText" lastClr="000000"/>
                </a:solidFill>
                <a:latin typeface="Gill Sans MT"/>
                <a:cs typeface="Gill Sans MT"/>
              </a:rPr>
              <a:t> </a:t>
            </a:r>
            <a:r>
              <a:rPr sz="1850" kern="0" spc="190" dirty="0">
                <a:solidFill>
                  <a:sysClr val="windowText" lastClr="000000"/>
                </a:solidFill>
                <a:latin typeface="Gill Sans MT"/>
                <a:cs typeface="Gill Sans MT"/>
              </a:rPr>
              <a:t>source</a:t>
            </a:r>
            <a:r>
              <a:rPr sz="1850" kern="0" spc="95" dirty="0">
                <a:solidFill>
                  <a:sysClr val="windowText" lastClr="000000"/>
                </a:solidFill>
                <a:latin typeface="Gill Sans MT"/>
                <a:cs typeface="Gill Sans MT"/>
              </a:rPr>
              <a:t> </a:t>
            </a:r>
            <a:r>
              <a:rPr sz="1850" kern="0" spc="210" dirty="0">
                <a:solidFill>
                  <a:sysClr val="windowText" lastClr="000000"/>
                </a:solidFill>
                <a:latin typeface="Gill Sans MT"/>
                <a:cs typeface="Gill Sans MT"/>
              </a:rPr>
              <a:t>operand.</a:t>
            </a:r>
            <a:endParaRPr sz="1850" kern="0">
              <a:solidFill>
                <a:sysClr val="windowText" lastClr="000000"/>
              </a:solidFill>
              <a:latin typeface="Gill Sans MT"/>
              <a:cs typeface="Gill Sans MT"/>
            </a:endParaRPr>
          </a:p>
          <a:p>
            <a:pPr marL="12700">
              <a:spcBef>
                <a:spcPts val="760"/>
              </a:spcBef>
            </a:pPr>
            <a:r>
              <a:rPr sz="1850" b="1" kern="0" spc="185" dirty="0">
                <a:solidFill>
                  <a:sysClr val="windowText" lastClr="000000"/>
                </a:solidFill>
                <a:latin typeface="Gill Sans MT"/>
                <a:cs typeface="Gill Sans MT"/>
              </a:rPr>
              <a:t>Fetch</a:t>
            </a:r>
            <a:r>
              <a:rPr sz="1850" b="1" kern="0" spc="160" dirty="0">
                <a:solidFill>
                  <a:sysClr val="windowText" lastClr="000000"/>
                </a:solidFill>
                <a:latin typeface="Gill Sans MT"/>
                <a:cs typeface="Gill Sans MT"/>
              </a:rPr>
              <a:t> </a:t>
            </a:r>
            <a:r>
              <a:rPr sz="1850" b="1" kern="0" spc="170" dirty="0">
                <a:solidFill>
                  <a:sysClr val="windowText" lastClr="000000"/>
                </a:solidFill>
                <a:latin typeface="Gill Sans MT"/>
                <a:cs typeface="Gill Sans MT"/>
              </a:rPr>
              <a:t>Operands(FO)</a:t>
            </a:r>
            <a:endParaRPr sz="1850" kern="0">
              <a:solidFill>
                <a:sysClr val="windowText" lastClr="000000"/>
              </a:solidFill>
              <a:latin typeface="Gill Sans MT"/>
              <a:cs typeface="Gill Sans MT"/>
            </a:endParaRPr>
          </a:p>
          <a:p>
            <a:pPr marL="332740" marR="880744" indent="929640">
              <a:lnSpc>
                <a:spcPct val="102299"/>
              </a:lnSpc>
              <a:spcBef>
                <a:spcPts val="695"/>
              </a:spcBef>
            </a:pPr>
            <a:r>
              <a:rPr sz="1850" kern="0" spc="195" dirty="0">
                <a:solidFill>
                  <a:sysClr val="windowText" lastClr="000000"/>
                </a:solidFill>
                <a:latin typeface="Gill Sans MT"/>
                <a:cs typeface="Gill Sans MT"/>
              </a:rPr>
              <a:t>Fetch</a:t>
            </a:r>
            <a:r>
              <a:rPr sz="1850" kern="0" spc="95" dirty="0">
                <a:solidFill>
                  <a:sysClr val="windowText" lastClr="000000"/>
                </a:solidFill>
                <a:latin typeface="Gill Sans MT"/>
                <a:cs typeface="Gill Sans MT"/>
              </a:rPr>
              <a:t> </a:t>
            </a:r>
            <a:r>
              <a:rPr sz="1850" kern="0" spc="280" dirty="0">
                <a:solidFill>
                  <a:sysClr val="windowText" lastClr="000000"/>
                </a:solidFill>
                <a:latin typeface="Gill Sans MT"/>
                <a:cs typeface="Gill Sans MT"/>
              </a:rPr>
              <a:t>each</a:t>
            </a:r>
            <a:r>
              <a:rPr sz="1850" kern="0" spc="100" dirty="0">
                <a:solidFill>
                  <a:sysClr val="windowText" lastClr="000000"/>
                </a:solidFill>
                <a:latin typeface="Gill Sans MT"/>
                <a:cs typeface="Gill Sans MT"/>
              </a:rPr>
              <a:t> </a:t>
            </a:r>
            <a:r>
              <a:rPr sz="1850" kern="0" spc="225" dirty="0">
                <a:solidFill>
                  <a:sysClr val="windowText" lastClr="000000"/>
                </a:solidFill>
                <a:latin typeface="Gill Sans MT"/>
                <a:cs typeface="Gill Sans MT"/>
              </a:rPr>
              <a:t>operand</a:t>
            </a:r>
            <a:r>
              <a:rPr sz="1850" kern="0" spc="95" dirty="0">
                <a:solidFill>
                  <a:sysClr val="windowText" lastClr="000000"/>
                </a:solidFill>
                <a:latin typeface="Gill Sans MT"/>
                <a:cs typeface="Gill Sans MT"/>
              </a:rPr>
              <a:t> </a:t>
            </a:r>
            <a:r>
              <a:rPr sz="1850" kern="0" spc="175" dirty="0">
                <a:solidFill>
                  <a:sysClr val="windowText" lastClr="000000"/>
                </a:solidFill>
                <a:latin typeface="Gill Sans MT"/>
                <a:cs typeface="Gill Sans MT"/>
              </a:rPr>
              <a:t>from</a:t>
            </a:r>
            <a:r>
              <a:rPr sz="1850" kern="0" spc="114" dirty="0">
                <a:solidFill>
                  <a:sysClr val="windowText" lastClr="000000"/>
                </a:solidFill>
                <a:latin typeface="Gill Sans MT"/>
                <a:cs typeface="Gill Sans MT"/>
              </a:rPr>
              <a:t> </a:t>
            </a:r>
            <a:r>
              <a:rPr sz="1850" kern="0" spc="210" dirty="0">
                <a:solidFill>
                  <a:sysClr val="windowText" lastClr="000000"/>
                </a:solidFill>
                <a:latin typeface="Gill Sans MT"/>
                <a:cs typeface="Gill Sans MT"/>
              </a:rPr>
              <a:t>memory.</a:t>
            </a:r>
            <a:r>
              <a:rPr sz="1850" kern="0" spc="90" dirty="0">
                <a:solidFill>
                  <a:sysClr val="windowText" lastClr="000000"/>
                </a:solidFill>
                <a:latin typeface="Gill Sans MT"/>
                <a:cs typeface="Gill Sans MT"/>
              </a:rPr>
              <a:t> </a:t>
            </a:r>
            <a:r>
              <a:rPr sz="1850" kern="0" spc="210" dirty="0">
                <a:solidFill>
                  <a:sysClr val="windowText" lastClr="000000"/>
                </a:solidFill>
                <a:latin typeface="Gill Sans MT"/>
                <a:cs typeface="Gill Sans MT"/>
              </a:rPr>
              <a:t>Operands</a:t>
            </a:r>
            <a:r>
              <a:rPr sz="1850" kern="0" spc="105" dirty="0">
                <a:solidFill>
                  <a:sysClr val="windowText" lastClr="000000"/>
                </a:solidFill>
                <a:latin typeface="Gill Sans MT"/>
                <a:cs typeface="Gill Sans MT"/>
              </a:rPr>
              <a:t> </a:t>
            </a:r>
            <a:r>
              <a:rPr sz="1850" kern="0" spc="165" dirty="0">
                <a:solidFill>
                  <a:sysClr val="windowText" lastClr="000000"/>
                </a:solidFill>
                <a:latin typeface="Gill Sans MT"/>
                <a:cs typeface="Gill Sans MT"/>
              </a:rPr>
              <a:t>in </a:t>
            </a:r>
            <a:r>
              <a:rPr sz="1850" kern="0" spc="190" dirty="0">
                <a:solidFill>
                  <a:sysClr val="windowText" lastClr="000000"/>
                </a:solidFill>
                <a:latin typeface="Gill Sans MT"/>
                <a:cs typeface="Gill Sans MT"/>
              </a:rPr>
              <a:t>registers</a:t>
            </a:r>
            <a:r>
              <a:rPr sz="1850" kern="0" spc="90" dirty="0">
                <a:solidFill>
                  <a:sysClr val="windowText" lastClr="000000"/>
                </a:solidFill>
                <a:latin typeface="Gill Sans MT"/>
                <a:cs typeface="Gill Sans MT"/>
              </a:rPr>
              <a:t> </a:t>
            </a:r>
            <a:r>
              <a:rPr sz="1850" kern="0" spc="260" dirty="0">
                <a:solidFill>
                  <a:sysClr val="windowText" lastClr="000000"/>
                </a:solidFill>
                <a:latin typeface="Gill Sans MT"/>
                <a:cs typeface="Gill Sans MT"/>
              </a:rPr>
              <a:t>need</a:t>
            </a:r>
            <a:r>
              <a:rPr sz="1850" kern="0" spc="100" dirty="0">
                <a:solidFill>
                  <a:sysClr val="windowText" lastClr="000000"/>
                </a:solidFill>
                <a:latin typeface="Gill Sans MT"/>
                <a:cs typeface="Gill Sans MT"/>
              </a:rPr>
              <a:t> </a:t>
            </a:r>
            <a:r>
              <a:rPr sz="1850" kern="0" spc="170" dirty="0">
                <a:solidFill>
                  <a:sysClr val="windowText" lastClr="000000"/>
                </a:solidFill>
                <a:latin typeface="Gill Sans MT"/>
                <a:cs typeface="Gill Sans MT"/>
              </a:rPr>
              <a:t>not</a:t>
            </a:r>
            <a:r>
              <a:rPr sz="1850" kern="0" spc="110" dirty="0">
                <a:solidFill>
                  <a:sysClr val="windowText" lastClr="000000"/>
                </a:solidFill>
                <a:latin typeface="Gill Sans MT"/>
                <a:cs typeface="Gill Sans MT"/>
              </a:rPr>
              <a:t> </a:t>
            </a:r>
            <a:r>
              <a:rPr sz="1850" kern="0" spc="265" dirty="0">
                <a:solidFill>
                  <a:sysClr val="windowText" lastClr="000000"/>
                </a:solidFill>
                <a:latin typeface="Gill Sans MT"/>
                <a:cs typeface="Gill Sans MT"/>
              </a:rPr>
              <a:t>be</a:t>
            </a:r>
            <a:r>
              <a:rPr sz="1850" kern="0" spc="100" dirty="0">
                <a:solidFill>
                  <a:sysClr val="windowText" lastClr="000000"/>
                </a:solidFill>
                <a:latin typeface="Gill Sans MT"/>
                <a:cs typeface="Gill Sans MT"/>
              </a:rPr>
              <a:t> </a:t>
            </a:r>
            <a:r>
              <a:rPr sz="1850" kern="0" spc="215" dirty="0">
                <a:solidFill>
                  <a:sysClr val="windowText" lastClr="000000"/>
                </a:solidFill>
                <a:latin typeface="Gill Sans MT"/>
                <a:cs typeface="Gill Sans MT"/>
              </a:rPr>
              <a:t>fetched.</a:t>
            </a:r>
            <a:endParaRPr sz="1850" kern="0">
              <a:solidFill>
                <a:sysClr val="windowText" lastClr="000000"/>
              </a:solidFill>
              <a:latin typeface="Gill Sans MT"/>
              <a:cs typeface="Gill Sans MT"/>
            </a:endParaRPr>
          </a:p>
          <a:p>
            <a:pPr marL="12700">
              <a:spcBef>
                <a:spcPts val="760"/>
              </a:spcBef>
            </a:pPr>
            <a:r>
              <a:rPr sz="1850" b="1" kern="0" spc="200" dirty="0">
                <a:solidFill>
                  <a:sysClr val="windowText" lastClr="000000"/>
                </a:solidFill>
                <a:latin typeface="Gill Sans MT"/>
                <a:cs typeface="Gill Sans MT"/>
              </a:rPr>
              <a:t>Execute</a:t>
            </a:r>
            <a:r>
              <a:rPr sz="1850" b="1" kern="0" spc="150" dirty="0">
                <a:solidFill>
                  <a:sysClr val="windowText" lastClr="000000"/>
                </a:solidFill>
                <a:latin typeface="Gill Sans MT"/>
                <a:cs typeface="Gill Sans MT"/>
              </a:rPr>
              <a:t> </a:t>
            </a:r>
            <a:r>
              <a:rPr sz="1850" b="1" kern="0" spc="165" dirty="0">
                <a:solidFill>
                  <a:sysClr val="windowText" lastClr="000000"/>
                </a:solidFill>
                <a:latin typeface="Gill Sans MT"/>
                <a:cs typeface="Gill Sans MT"/>
              </a:rPr>
              <a:t>Instruction(EI)</a:t>
            </a:r>
            <a:endParaRPr sz="1850" kern="0">
              <a:solidFill>
                <a:sysClr val="windowText" lastClr="000000"/>
              </a:solidFill>
              <a:latin typeface="Gill Sans MT"/>
              <a:cs typeface="Gill Sans MT"/>
            </a:endParaRPr>
          </a:p>
          <a:p>
            <a:pPr marL="1155065">
              <a:spcBef>
                <a:spcPts val="750"/>
              </a:spcBef>
            </a:pPr>
            <a:r>
              <a:rPr sz="1850" kern="0" spc="165" dirty="0">
                <a:solidFill>
                  <a:sysClr val="windowText" lastClr="000000"/>
                </a:solidFill>
                <a:latin typeface="Gill Sans MT"/>
                <a:cs typeface="Gill Sans MT"/>
              </a:rPr>
              <a:t>Perform</a:t>
            </a:r>
            <a:r>
              <a:rPr sz="1850" kern="0" spc="114" dirty="0">
                <a:solidFill>
                  <a:sysClr val="windowText" lastClr="000000"/>
                </a:solidFill>
                <a:latin typeface="Gill Sans MT"/>
                <a:cs typeface="Gill Sans MT"/>
              </a:rPr>
              <a:t> </a:t>
            </a:r>
            <a:r>
              <a:rPr sz="1850" kern="0" spc="215" dirty="0">
                <a:solidFill>
                  <a:sysClr val="windowText" lastClr="000000"/>
                </a:solidFill>
                <a:latin typeface="Gill Sans MT"/>
                <a:cs typeface="Gill Sans MT"/>
              </a:rPr>
              <a:t>the</a:t>
            </a:r>
            <a:r>
              <a:rPr sz="1850" kern="0" spc="105" dirty="0">
                <a:solidFill>
                  <a:sysClr val="windowText" lastClr="000000"/>
                </a:solidFill>
                <a:latin typeface="Gill Sans MT"/>
                <a:cs typeface="Gill Sans MT"/>
              </a:rPr>
              <a:t> </a:t>
            </a:r>
            <a:r>
              <a:rPr sz="1850" kern="0" spc="220" dirty="0">
                <a:solidFill>
                  <a:sysClr val="windowText" lastClr="000000"/>
                </a:solidFill>
                <a:latin typeface="Gill Sans MT"/>
                <a:cs typeface="Gill Sans MT"/>
              </a:rPr>
              <a:t>indicated</a:t>
            </a:r>
            <a:r>
              <a:rPr sz="1850" kern="0" spc="105" dirty="0">
                <a:solidFill>
                  <a:sysClr val="windowText" lastClr="000000"/>
                </a:solidFill>
                <a:latin typeface="Gill Sans MT"/>
                <a:cs typeface="Gill Sans MT"/>
              </a:rPr>
              <a:t> </a:t>
            </a:r>
            <a:r>
              <a:rPr sz="1850" kern="0" spc="185" dirty="0">
                <a:solidFill>
                  <a:sysClr val="windowText" lastClr="000000"/>
                </a:solidFill>
                <a:latin typeface="Gill Sans MT"/>
                <a:cs typeface="Gill Sans MT"/>
              </a:rPr>
              <a:t>operation</a:t>
            </a:r>
            <a:r>
              <a:rPr sz="1850" kern="0" spc="110" dirty="0">
                <a:solidFill>
                  <a:sysClr val="windowText" lastClr="000000"/>
                </a:solidFill>
                <a:latin typeface="Gill Sans MT"/>
                <a:cs typeface="Gill Sans MT"/>
              </a:rPr>
              <a:t> </a:t>
            </a:r>
            <a:r>
              <a:rPr sz="1850" kern="0" spc="295" dirty="0">
                <a:solidFill>
                  <a:sysClr val="windowText" lastClr="000000"/>
                </a:solidFill>
                <a:latin typeface="Gill Sans MT"/>
                <a:cs typeface="Gill Sans MT"/>
              </a:rPr>
              <a:t>and</a:t>
            </a:r>
            <a:r>
              <a:rPr sz="1850" kern="0" spc="100" dirty="0">
                <a:solidFill>
                  <a:sysClr val="windowText" lastClr="000000"/>
                </a:solidFill>
                <a:latin typeface="Gill Sans MT"/>
                <a:cs typeface="Gill Sans MT"/>
              </a:rPr>
              <a:t> </a:t>
            </a:r>
            <a:r>
              <a:rPr sz="1850" kern="0" spc="150" dirty="0">
                <a:solidFill>
                  <a:sysClr val="windowText" lastClr="000000"/>
                </a:solidFill>
                <a:latin typeface="Gill Sans MT"/>
                <a:cs typeface="Gill Sans MT"/>
              </a:rPr>
              <a:t>store</a:t>
            </a:r>
            <a:r>
              <a:rPr sz="1850" kern="0" spc="110" dirty="0">
                <a:solidFill>
                  <a:sysClr val="windowText" lastClr="000000"/>
                </a:solidFill>
                <a:latin typeface="Gill Sans MT"/>
                <a:cs typeface="Gill Sans MT"/>
              </a:rPr>
              <a:t> </a:t>
            </a:r>
            <a:r>
              <a:rPr sz="1850" kern="0" spc="215" dirty="0">
                <a:solidFill>
                  <a:sysClr val="windowText" lastClr="000000"/>
                </a:solidFill>
                <a:latin typeface="Gill Sans MT"/>
                <a:cs typeface="Gill Sans MT"/>
              </a:rPr>
              <a:t>the</a:t>
            </a:r>
            <a:r>
              <a:rPr sz="1850" kern="0" spc="105" dirty="0">
                <a:solidFill>
                  <a:sysClr val="windowText" lastClr="000000"/>
                </a:solidFill>
                <a:latin typeface="Gill Sans MT"/>
                <a:cs typeface="Gill Sans MT"/>
              </a:rPr>
              <a:t> </a:t>
            </a:r>
            <a:r>
              <a:rPr sz="1850" kern="0" spc="160" dirty="0">
                <a:solidFill>
                  <a:sysClr val="windowText" lastClr="000000"/>
                </a:solidFill>
                <a:latin typeface="Gill Sans MT"/>
                <a:cs typeface="Gill Sans MT"/>
              </a:rPr>
              <a:t>result</a:t>
            </a:r>
            <a:endParaRPr sz="1850" kern="0">
              <a:solidFill>
                <a:sysClr val="windowText" lastClr="000000"/>
              </a:solidFill>
              <a:latin typeface="Gill Sans MT"/>
              <a:cs typeface="Gill Sans MT"/>
            </a:endParaRPr>
          </a:p>
          <a:p>
            <a:pPr marL="12700">
              <a:spcBef>
                <a:spcPts val="750"/>
              </a:spcBef>
            </a:pPr>
            <a:r>
              <a:rPr sz="1850" b="1" kern="0" spc="95" dirty="0">
                <a:solidFill>
                  <a:sysClr val="windowText" lastClr="000000"/>
                </a:solidFill>
                <a:latin typeface="Gill Sans MT"/>
                <a:cs typeface="Gill Sans MT"/>
              </a:rPr>
              <a:t>Write</a:t>
            </a:r>
            <a:r>
              <a:rPr sz="1850" b="1" kern="0" spc="175" dirty="0">
                <a:solidFill>
                  <a:sysClr val="windowText" lastClr="000000"/>
                </a:solidFill>
                <a:latin typeface="Gill Sans MT"/>
                <a:cs typeface="Gill Sans MT"/>
              </a:rPr>
              <a:t> </a:t>
            </a:r>
            <a:r>
              <a:rPr sz="1850" b="1" kern="0" spc="135" dirty="0">
                <a:solidFill>
                  <a:sysClr val="windowText" lastClr="000000"/>
                </a:solidFill>
                <a:latin typeface="Gill Sans MT"/>
                <a:cs typeface="Gill Sans MT"/>
              </a:rPr>
              <a:t>Operand(WO)</a:t>
            </a:r>
            <a:endParaRPr sz="1850" kern="0">
              <a:solidFill>
                <a:sysClr val="windowText" lastClr="000000"/>
              </a:solidFill>
              <a:latin typeface="Gill Sans MT"/>
              <a:cs typeface="Gill Sans MT"/>
            </a:endParaRPr>
          </a:p>
          <a:p>
            <a:pPr marL="1254760">
              <a:spcBef>
                <a:spcPts val="760"/>
              </a:spcBef>
            </a:pPr>
            <a:r>
              <a:rPr sz="1850" kern="0" spc="170" dirty="0">
                <a:solidFill>
                  <a:sysClr val="windowText" lastClr="000000"/>
                </a:solidFill>
                <a:latin typeface="Gill Sans MT"/>
                <a:cs typeface="Gill Sans MT"/>
              </a:rPr>
              <a:t>Store</a:t>
            </a:r>
            <a:r>
              <a:rPr sz="1850" kern="0" spc="90" dirty="0">
                <a:solidFill>
                  <a:sysClr val="windowText" lastClr="000000"/>
                </a:solidFill>
                <a:latin typeface="Gill Sans MT"/>
                <a:cs typeface="Gill Sans MT"/>
              </a:rPr>
              <a:t> </a:t>
            </a:r>
            <a:r>
              <a:rPr sz="1850" kern="0" spc="220" dirty="0">
                <a:solidFill>
                  <a:sysClr val="windowText" lastClr="000000"/>
                </a:solidFill>
                <a:latin typeface="Gill Sans MT"/>
                <a:cs typeface="Gill Sans MT"/>
              </a:rPr>
              <a:t>the</a:t>
            </a:r>
            <a:r>
              <a:rPr sz="1850" kern="0" spc="90" dirty="0">
                <a:solidFill>
                  <a:sysClr val="windowText" lastClr="000000"/>
                </a:solidFill>
                <a:latin typeface="Gill Sans MT"/>
                <a:cs typeface="Gill Sans MT"/>
              </a:rPr>
              <a:t> </a:t>
            </a:r>
            <a:r>
              <a:rPr sz="1850" kern="0" spc="170" dirty="0">
                <a:solidFill>
                  <a:sysClr val="windowText" lastClr="000000"/>
                </a:solidFill>
                <a:latin typeface="Gill Sans MT"/>
                <a:cs typeface="Gill Sans MT"/>
              </a:rPr>
              <a:t>result</a:t>
            </a:r>
            <a:r>
              <a:rPr sz="1850" kern="0" spc="90" dirty="0">
                <a:solidFill>
                  <a:sysClr val="windowText" lastClr="000000"/>
                </a:solidFill>
                <a:latin typeface="Gill Sans MT"/>
                <a:cs typeface="Gill Sans MT"/>
              </a:rPr>
              <a:t> </a:t>
            </a:r>
            <a:r>
              <a:rPr sz="1850" kern="0" spc="190" dirty="0">
                <a:solidFill>
                  <a:sysClr val="windowText" lastClr="000000"/>
                </a:solidFill>
                <a:latin typeface="Gill Sans MT"/>
                <a:cs typeface="Gill Sans MT"/>
              </a:rPr>
              <a:t>in</a:t>
            </a:r>
            <a:r>
              <a:rPr sz="1850" kern="0" spc="90" dirty="0">
                <a:solidFill>
                  <a:sysClr val="windowText" lastClr="000000"/>
                </a:solidFill>
                <a:latin typeface="Gill Sans MT"/>
                <a:cs typeface="Gill Sans MT"/>
              </a:rPr>
              <a:t> </a:t>
            </a:r>
            <a:r>
              <a:rPr sz="1850" kern="0" spc="200" dirty="0">
                <a:solidFill>
                  <a:sysClr val="windowText" lastClr="000000"/>
                </a:solidFill>
                <a:latin typeface="Gill Sans MT"/>
                <a:cs typeface="Gill Sans MT"/>
              </a:rPr>
              <a:t>memory.</a:t>
            </a:r>
            <a:endParaRPr sz="1850" kern="0">
              <a:solidFill>
                <a:sysClr val="windowText" lastClr="000000"/>
              </a:solidFill>
              <a:latin typeface="Gill Sans MT"/>
              <a:cs typeface="Gill Sans MT"/>
            </a:endParaRPr>
          </a:p>
        </p:txBody>
      </p:sp>
      <p:sp>
        <p:nvSpPr>
          <p:cNvPr id="6" name="Footer Placeholder 5">
            <a:extLst>
              <a:ext uri="{FF2B5EF4-FFF2-40B4-BE49-F238E27FC236}">
                <a16:creationId xmlns:a16="http://schemas.microsoft.com/office/drawing/2014/main" id="{A57EF82F-F770-2EC1-A9DD-E0C93C1B7439}"/>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04EF3763-8AD9-1D01-152D-2062D6386038}"/>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163</a:t>
            </a:fld>
            <a:endParaRPr lang="en-US" kern="0">
              <a:solidFill>
                <a:prstClr val="black">
                  <a:tint val="75000"/>
                </a:prstClr>
              </a:solidFill>
            </a:endParaRPr>
          </a:p>
        </p:txBody>
      </p:sp>
    </p:spTree>
    <p:extLst>
      <p:ext uri="{BB962C8B-B14F-4D97-AF65-F5344CB8AC3E}">
        <p14:creationId xmlns:p14="http://schemas.microsoft.com/office/powerpoint/2010/main" val="219610253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803AC-B2AF-B2EE-2999-BC9BF9B533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4C6CB3-4B00-2ECC-C69D-001671FB1C00}"/>
              </a:ext>
            </a:extLst>
          </p:cNvPr>
          <p:cNvSpPr>
            <a:spLocks noGrp="1"/>
          </p:cNvSpPr>
          <p:nvPr>
            <p:ph type="title"/>
          </p:nvPr>
        </p:nvSpPr>
        <p:spPr>
          <a:xfrm>
            <a:off x="1401233" y="2828835"/>
            <a:ext cx="9389533" cy="1031051"/>
          </a:xfrm>
        </p:spPr>
        <p:txBody>
          <a:bodyPr>
            <a:normAutofit fontScale="90000"/>
          </a:bodyPr>
          <a:lstStyle/>
          <a:p>
            <a:pPr algn="ctr"/>
            <a:r>
              <a:rPr lang="en-US" dirty="0"/>
              <a:t>Week 12</a:t>
            </a:r>
            <a:br>
              <a:rPr lang="en-US" dirty="0"/>
            </a:br>
            <a:r>
              <a:rPr lang="en-US" sz="2800" dirty="0"/>
              <a:t>Slides 164-173</a:t>
            </a:r>
            <a:endParaRPr lang="en-US" dirty="0"/>
          </a:p>
        </p:txBody>
      </p:sp>
      <p:sp>
        <p:nvSpPr>
          <p:cNvPr id="5" name="Footer Placeholder 4">
            <a:extLst>
              <a:ext uri="{FF2B5EF4-FFF2-40B4-BE49-F238E27FC236}">
                <a16:creationId xmlns:a16="http://schemas.microsoft.com/office/drawing/2014/main" id="{92368E6A-07A7-9FCB-F335-8A1D81D5D119}"/>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104C0602-A5A1-5ED2-D3A2-85B997CCF11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164</a:t>
            </a:fld>
            <a:endParaRPr lang="en-US" kern="0">
              <a:solidFill>
                <a:prstClr val="black">
                  <a:tint val="75000"/>
                </a:prstClr>
              </a:solidFill>
            </a:endParaRPr>
          </a:p>
        </p:txBody>
      </p:sp>
    </p:spTree>
    <p:extLst>
      <p:ext uri="{BB962C8B-B14F-4D97-AF65-F5344CB8AC3E}">
        <p14:creationId xmlns:p14="http://schemas.microsoft.com/office/powerpoint/2010/main" val="75142603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8202" y="1331848"/>
            <a:ext cx="8975595" cy="622863"/>
          </a:xfrm>
          <a:prstGeom prst="rect">
            <a:avLst/>
          </a:prstGeom>
        </p:spPr>
        <p:txBody>
          <a:bodyPr vert="horz" wrap="square" lIns="0" tIns="13335" rIns="0" bIns="0" rtlCol="0">
            <a:spAutoFit/>
          </a:bodyPr>
          <a:lstStyle/>
          <a:p>
            <a:pPr marL="12700">
              <a:spcBef>
                <a:spcPts val="105"/>
              </a:spcBef>
            </a:pPr>
            <a:r>
              <a:rPr sz="4400" spc="-20" dirty="0"/>
              <a:t>Parallel</a:t>
            </a:r>
            <a:r>
              <a:rPr sz="4400" spc="-225" dirty="0"/>
              <a:t> </a:t>
            </a:r>
            <a:r>
              <a:rPr sz="4400" spc="-20" dirty="0"/>
              <a:t>Programming</a:t>
            </a:r>
            <a:r>
              <a:rPr sz="4400" spc="-210" dirty="0"/>
              <a:t> </a:t>
            </a:r>
            <a:r>
              <a:rPr sz="4400" spc="-10" dirty="0"/>
              <a:t>Models</a:t>
            </a:r>
            <a:endParaRPr sz="4400" dirty="0"/>
          </a:p>
        </p:txBody>
      </p:sp>
      <p:sp>
        <p:nvSpPr>
          <p:cNvPr id="5" name="Footer Placeholder 4">
            <a:extLst>
              <a:ext uri="{FF2B5EF4-FFF2-40B4-BE49-F238E27FC236}">
                <a16:creationId xmlns:a16="http://schemas.microsoft.com/office/drawing/2014/main" id="{1A443981-F49D-2FFF-622A-DAEEE5244E48}"/>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56DF696B-5669-9ABE-E43C-529781F606F0}"/>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165</a:t>
            </a:fld>
            <a:endParaRPr lang="en-US" kern="0">
              <a:solidFill>
                <a:prstClr val="black">
                  <a:tint val="75000"/>
                </a:prstClr>
              </a:solidFill>
            </a:endParaRPr>
          </a:p>
        </p:txBody>
      </p:sp>
    </p:spTree>
    <p:extLst>
      <p:ext uri="{BB962C8B-B14F-4D97-AF65-F5344CB8AC3E}">
        <p14:creationId xmlns:p14="http://schemas.microsoft.com/office/powerpoint/2010/main" val="311236663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49827" y="655761"/>
            <a:ext cx="7292345" cy="705962"/>
          </a:xfrm>
          <a:prstGeom prst="rect">
            <a:avLst/>
          </a:prstGeom>
        </p:spPr>
        <p:txBody>
          <a:bodyPr vert="horz" wrap="square" lIns="0" tIns="13335" rIns="0" bIns="0" rtlCol="0">
            <a:spAutoFit/>
          </a:bodyPr>
          <a:lstStyle/>
          <a:p>
            <a:pPr marL="12700">
              <a:spcBef>
                <a:spcPts val="105"/>
              </a:spcBef>
            </a:pPr>
            <a:r>
              <a:rPr sz="5000" spc="-10" dirty="0"/>
              <a:t>Introduction</a:t>
            </a:r>
            <a:endParaRPr sz="5000" dirty="0"/>
          </a:p>
        </p:txBody>
      </p:sp>
      <p:sp>
        <p:nvSpPr>
          <p:cNvPr id="3" name="object 3"/>
          <p:cNvSpPr txBox="1"/>
          <p:nvPr/>
        </p:nvSpPr>
        <p:spPr>
          <a:xfrm>
            <a:off x="2034236" y="1959940"/>
            <a:ext cx="6707505" cy="4342130"/>
          </a:xfrm>
          <a:prstGeom prst="rect">
            <a:avLst/>
          </a:prstGeom>
        </p:spPr>
        <p:txBody>
          <a:bodyPr vert="horz" wrap="square" lIns="0" tIns="12700" rIns="0" bIns="0" rtlCol="0">
            <a:spAutoFit/>
          </a:bodyPr>
          <a:lstStyle/>
          <a:p>
            <a:pPr marL="307340" marR="30480" indent="-269875">
              <a:spcBef>
                <a:spcPts val="100"/>
              </a:spcBef>
              <a:tabLst>
                <a:tab pos="1772285" algn="l"/>
              </a:tabLst>
            </a:pPr>
            <a:r>
              <a:rPr sz="3375" kern="0" spc="142" baseline="6172" dirty="0">
                <a:solidFill>
                  <a:srgbClr val="8AACAC"/>
                </a:solidFill>
                <a:latin typeface="Symbol"/>
                <a:cs typeface="Symbol"/>
              </a:rPr>
              <a:t></a:t>
            </a:r>
            <a:r>
              <a:rPr sz="2400" kern="0" spc="95" dirty="0">
                <a:solidFill>
                  <a:sysClr val="windowText" lastClr="000000"/>
                </a:solidFill>
                <a:latin typeface="Arial"/>
                <a:cs typeface="Arial"/>
              </a:rPr>
              <a:t>collection</a:t>
            </a:r>
            <a:r>
              <a:rPr sz="2400" kern="0" dirty="0">
                <a:solidFill>
                  <a:sysClr val="windowText" lastClr="000000"/>
                </a:solidFill>
                <a:latin typeface="Arial"/>
                <a:cs typeface="Arial"/>
              </a:rPr>
              <a:t>	of</a:t>
            </a:r>
            <a:r>
              <a:rPr sz="2400" kern="0" spc="-70" dirty="0">
                <a:solidFill>
                  <a:sysClr val="windowText" lastClr="000000"/>
                </a:solidFill>
                <a:latin typeface="Arial"/>
                <a:cs typeface="Arial"/>
              </a:rPr>
              <a:t> </a:t>
            </a:r>
            <a:r>
              <a:rPr sz="2400" kern="0" spc="-10" dirty="0">
                <a:solidFill>
                  <a:sysClr val="windowText" lastClr="000000"/>
                </a:solidFill>
                <a:latin typeface="Arial"/>
                <a:cs typeface="Arial"/>
              </a:rPr>
              <a:t>program</a:t>
            </a:r>
            <a:r>
              <a:rPr sz="2400" kern="0" spc="-95" dirty="0">
                <a:solidFill>
                  <a:sysClr val="windowText" lastClr="000000"/>
                </a:solidFill>
                <a:latin typeface="Arial"/>
                <a:cs typeface="Arial"/>
              </a:rPr>
              <a:t> </a:t>
            </a:r>
            <a:r>
              <a:rPr sz="2400" kern="0" spc="-10" dirty="0">
                <a:solidFill>
                  <a:sysClr val="windowText" lastClr="000000"/>
                </a:solidFill>
                <a:latin typeface="Arial"/>
                <a:cs typeface="Arial"/>
              </a:rPr>
              <a:t>abstractions</a:t>
            </a:r>
            <a:r>
              <a:rPr sz="2400" kern="0" spc="-90" dirty="0">
                <a:solidFill>
                  <a:sysClr val="windowText" lastClr="000000"/>
                </a:solidFill>
                <a:latin typeface="Arial"/>
                <a:cs typeface="Arial"/>
              </a:rPr>
              <a:t> </a:t>
            </a:r>
            <a:r>
              <a:rPr sz="2400" kern="0" spc="-10" dirty="0">
                <a:solidFill>
                  <a:sysClr val="windowText" lastClr="000000"/>
                </a:solidFill>
                <a:latin typeface="Arial"/>
                <a:cs typeface="Arial"/>
              </a:rPr>
              <a:t>providing</a:t>
            </a:r>
            <a:r>
              <a:rPr sz="2400" kern="0" spc="-35" dirty="0">
                <a:solidFill>
                  <a:sysClr val="windowText" lastClr="000000"/>
                </a:solidFill>
                <a:latin typeface="Arial"/>
                <a:cs typeface="Arial"/>
              </a:rPr>
              <a:t> </a:t>
            </a:r>
            <a:r>
              <a:rPr sz="2400" kern="0" spc="-60" dirty="0">
                <a:solidFill>
                  <a:sysClr val="windowText" lastClr="000000"/>
                </a:solidFill>
                <a:latin typeface="Arial"/>
                <a:cs typeface="Arial"/>
              </a:rPr>
              <a:t>a </a:t>
            </a:r>
            <a:r>
              <a:rPr sz="2400" kern="0" spc="-10" dirty="0">
                <a:solidFill>
                  <a:sysClr val="windowText" lastClr="000000"/>
                </a:solidFill>
                <a:latin typeface="Arial"/>
                <a:cs typeface="Arial"/>
              </a:rPr>
              <a:t>simplified</a:t>
            </a:r>
            <a:r>
              <a:rPr sz="2400" kern="0" spc="-75" dirty="0">
                <a:solidFill>
                  <a:sysClr val="windowText" lastClr="000000"/>
                </a:solidFill>
                <a:latin typeface="Arial"/>
                <a:cs typeface="Arial"/>
              </a:rPr>
              <a:t> </a:t>
            </a:r>
            <a:r>
              <a:rPr sz="2400" kern="0" dirty="0">
                <a:solidFill>
                  <a:sysClr val="windowText" lastClr="000000"/>
                </a:solidFill>
                <a:latin typeface="Arial"/>
                <a:cs typeface="Arial"/>
              </a:rPr>
              <a:t>and</a:t>
            </a:r>
            <a:r>
              <a:rPr sz="2400" kern="0" spc="-50" dirty="0">
                <a:solidFill>
                  <a:sysClr val="windowText" lastClr="000000"/>
                </a:solidFill>
                <a:latin typeface="Arial"/>
                <a:cs typeface="Arial"/>
              </a:rPr>
              <a:t> </a:t>
            </a:r>
            <a:r>
              <a:rPr sz="2400" kern="0" spc="-10" dirty="0">
                <a:solidFill>
                  <a:sysClr val="windowText" lastClr="000000"/>
                </a:solidFill>
                <a:latin typeface="Arial"/>
                <a:cs typeface="Arial"/>
              </a:rPr>
              <a:t>transparent</a:t>
            </a:r>
            <a:r>
              <a:rPr sz="2400" kern="0" spc="-55" dirty="0">
                <a:solidFill>
                  <a:sysClr val="windowText" lastClr="000000"/>
                </a:solidFill>
                <a:latin typeface="Arial"/>
                <a:cs typeface="Arial"/>
              </a:rPr>
              <a:t> </a:t>
            </a:r>
            <a:r>
              <a:rPr sz="2400" kern="0" dirty="0">
                <a:solidFill>
                  <a:sysClr val="windowText" lastClr="000000"/>
                </a:solidFill>
                <a:latin typeface="Arial"/>
                <a:cs typeface="Arial"/>
              </a:rPr>
              <a:t>view</a:t>
            </a:r>
            <a:r>
              <a:rPr sz="2400" kern="0" spc="-55" dirty="0">
                <a:solidFill>
                  <a:sysClr val="windowText" lastClr="000000"/>
                </a:solidFill>
                <a:latin typeface="Arial"/>
                <a:cs typeface="Arial"/>
              </a:rPr>
              <a:t> </a:t>
            </a:r>
            <a:r>
              <a:rPr sz="2400" kern="0" dirty="0">
                <a:solidFill>
                  <a:sysClr val="windowText" lastClr="000000"/>
                </a:solidFill>
                <a:latin typeface="Arial"/>
                <a:cs typeface="Arial"/>
              </a:rPr>
              <a:t>of</a:t>
            </a:r>
            <a:r>
              <a:rPr sz="2400" kern="0" spc="-85" dirty="0">
                <a:solidFill>
                  <a:sysClr val="windowText" lastClr="000000"/>
                </a:solidFill>
                <a:latin typeface="Arial"/>
                <a:cs typeface="Arial"/>
              </a:rPr>
              <a:t> </a:t>
            </a:r>
            <a:r>
              <a:rPr sz="2400" kern="0" dirty="0">
                <a:solidFill>
                  <a:sysClr val="windowText" lastClr="000000"/>
                </a:solidFill>
                <a:latin typeface="Arial"/>
                <a:cs typeface="Arial"/>
              </a:rPr>
              <a:t>the</a:t>
            </a:r>
            <a:r>
              <a:rPr sz="2400" kern="0" spc="-75" dirty="0">
                <a:solidFill>
                  <a:sysClr val="windowText" lastClr="000000"/>
                </a:solidFill>
                <a:latin typeface="Arial"/>
                <a:cs typeface="Arial"/>
              </a:rPr>
              <a:t> </a:t>
            </a:r>
            <a:r>
              <a:rPr sz="2400" kern="0" spc="-10" dirty="0">
                <a:solidFill>
                  <a:sysClr val="windowText" lastClr="000000"/>
                </a:solidFill>
                <a:latin typeface="Arial"/>
                <a:cs typeface="Arial"/>
              </a:rPr>
              <a:t>computer </a:t>
            </a:r>
            <a:r>
              <a:rPr sz="2400" kern="0" spc="-30" dirty="0">
                <a:solidFill>
                  <a:sysClr val="windowText" lastClr="000000"/>
                </a:solidFill>
                <a:latin typeface="Arial"/>
                <a:cs typeface="Arial"/>
              </a:rPr>
              <a:t>hardware/software </a:t>
            </a:r>
            <a:r>
              <a:rPr sz="2400" kern="0" dirty="0">
                <a:solidFill>
                  <a:sysClr val="windowText" lastClr="000000"/>
                </a:solidFill>
                <a:latin typeface="Arial"/>
                <a:cs typeface="Arial"/>
              </a:rPr>
              <a:t>system</a:t>
            </a:r>
            <a:r>
              <a:rPr sz="2400" kern="0" spc="-55" dirty="0">
                <a:solidFill>
                  <a:sysClr val="windowText" lastClr="000000"/>
                </a:solidFill>
                <a:latin typeface="Arial"/>
                <a:cs typeface="Arial"/>
              </a:rPr>
              <a:t> </a:t>
            </a:r>
            <a:r>
              <a:rPr sz="2400" kern="0" dirty="0">
                <a:solidFill>
                  <a:sysClr val="windowText" lastClr="000000"/>
                </a:solidFill>
                <a:latin typeface="Arial"/>
                <a:cs typeface="Arial"/>
              </a:rPr>
              <a:t>to</a:t>
            </a:r>
            <a:r>
              <a:rPr sz="2400" kern="0" spc="-60" dirty="0">
                <a:solidFill>
                  <a:sysClr val="windowText" lastClr="000000"/>
                </a:solidFill>
                <a:latin typeface="Arial"/>
                <a:cs typeface="Arial"/>
              </a:rPr>
              <a:t> </a:t>
            </a:r>
            <a:r>
              <a:rPr sz="2400" kern="0" dirty="0">
                <a:solidFill>
                  <a:sysClr val="windowText" lastClr="000000"/>
                </a:solidFill>
                <a:latin typeface="Arial"/>
                <a:cs typeface="Arial"/>
              </a:rPr>
              <a:t>the</a:t>
            </a:r>
            <a:r>
              <a:rPr sz="2400" kern="0" spc="-15" dirty="0">
                <a:solidFill>
                  <a:sysClr val="windowText" lastClr="000000"/>
                </a:solidFill>
                <a:latin typeface="Arial"/>
                <a:cs typeface="Arial"/>
              </a:rPr>
              <a:t> </a:t>
            </a:r>
            <a:r>
              <a:rPr sz="2400" kern="0" spc="-10" dirty="0">
                <a:solidFill>
                  <a:sysClr val="windowText" lastClr="000000"/>
                </a:solidFill>
                <a:latin typeface="Arial"/>
                <a:cs typeface="Arial"/>
              </a:rPr>
              <a:t>programmer</a:t>
            </a:r>
            <a:endParaRPr sz="2400" kern="0">
              <a:solidFill>
                <a:sysClr val="windowText" lastClr="000000"/>
              </a:solidFill>
              <a:latin typeface="Arial"/>
              <a:cs typeface="Arial"/>
            </a:endParaRPr>
          </a:p>
          <a:p>
            <a:pPr marL="307340" marR="83185" indent="-269875">
              <a:spcBef>
                <a:spcPts val="495"/>
              </a:spcBef>
              <a:tabLst>
                <a:tab pos="1743075" algn="l"/>
              </a:tabLst>
            </a:pPr>
            <a:r>
              <a:rPr sz="3375" kern="0" spc="179" baseline="6172" dirty="0">
                <a:solidFill>
                  <a:srgbClr val="8AACAC"/>
                </a:solidFill>
                <a:latin typeface="Symbol"/>
                <a:cs typeface="Symbol"/>
              </a:rPr>
              <a:t></a:t>
            </a:r>
            <a:r>
              <a:rPr sz="2400" kern="0" spc="120" dirty="0">
                <a:solidFill>
                  <a:sysClr val="windowText" lastClr="000000"/>
                </a:solidFill>
                <a:latin typeface="Arial"/>
                <a:cs typeface="Arial"/>
              </a:rPr>
              <a:t>designed</a:t>
            </a:r>
            <a:r>
              <a:rPr sz="2400" kern="0" dirty="0">
                <a:solidFill>
                  <a:sysClr val="windowText" lastClr="000000"/>
                </a:solidFill>
                <a:latin typeface="Arial"/>
                <a:cs typeface="Arial"/>
              </a:rPr>
              <a:t>	for</a:t>
            </a:r>
            <a:r>
              <a:rPr sz="2400" kern="0" spc="-70" dirty="0">
                <a:solidFill>
                  <a:sysClr val="windowText" lastClr="000000"/>
                </a:solidFill>
                <a:latin typeface="Arial"/>
                <a:cs typeface="Arial"/>
              </a:rPr>
              <a:t> </a:t>
            </a:r>
            <a:r>
              <a:rPr sz="2400" kern="0" spc="-10" dirty="0">
                <a:solidFill>
                  <a:sysClr val="windowText" lastClr="000000"/>
                </a:solidFill>
                <a:latin typeface="Arial"/>
                <a:cs typeface="Arial"/>
              </a:rPr>
              <a:t>multiprocessors,</a:t>
            </a:r>
            <a:r>
              <a:rPr sz="2400" kern="0" dirty="0">
                <a:solidFill>
                  <a:sysClr val="windowText" lastClr="000000"/>
                </a:solidFill>
                <a:latin typeface="Arial"/>
                <a:cs typeface="Arial"/>
              </a:rPr>
              <a:t> </a:t>
            </a:r>
            <a:r>
              <a:rPr sz="2400" kern="0" spc="-20" dirty="0">
                <a:solidFill>
                  <a:sysClr val="windowText" lastClr="000000"/>
                </a:solidFill>
                <a:latin typeface="Arial"/>
                <a:cs typeface="Arial"/>
              </a:rPr>
              <a:t>multicomputer</a:t>
            </a:r>
            <a:r>
              <a:rPr sz="2400" kern="0" spc="-185" dirty="0">
                <a:solidFill>
                  <a:sysClr val="windowText" lastClr="000000"/>
                </a:solidFill>
                <a:latin typeface="Arial"/>
                <a:cs typeface="Arial"/>
              </a:rPr>
              <a:t> </a:t>
            </a:r>
            <a:r>
              <a:rPr sz="2400" kern="0" spc="-795" dirty="0">
                <a:solidFill>
                  <a:sysClr val="windowText" lastClr="000000"/>
                </a:solidFill>
                <a:latin typeface="Arial"/>
                <a:cs typeface="Arial"/>
              </a:rPr>
              <a:t>o</a:t>
            </a:r>
            <a:r>
              <a:rPr sz="2400" kern="0" spc="-35" dirty="0">
                <a:solidFill>
                  <a:sysClr val="windowText" lastClr="000000"/>
                </a:solidFill>
                <a:latin typeface="Arial"/>
                <a:cs typeface="Arial"/>
              </a:rPr>
              <a:t>r</a:t>
            </a:r>
            <a:r>
              <a:rPr sz="2400" kern="0" spc="-415" dirty="0">
                <a:solidFill>
                  <a:sysClr val="windowText" lastClr="000000"/>
                </a:solidFill>
                <a:latin typeface="Arial"/>
                <a:cs typeface="Arial"/>
              </a:rPr>
              <a:t> </a:t>
            </a:r>
            <a:r>
              <a:rPr sz="2400" kern="0" dirty="0">
                <a:solidFill>
                  <a:sysClr val="windowText" lastClr="000000"/>
                </a:solidFill>
                <a:latin typeface="Arial"/>
                <a:cs typeface="Arial"/>
              </a:rPr>
              <a:t>vector/SIMD</a:t>
            </a:r>
            <a:r>
              <a:rPr sz="2400" kern="0" spc="-95" dirty="0">
                <a:solidFill>
                  <a:sysClr val="windowText" lastClr="000000"/>
                </a:solidFill>
                <a:latin typeface="Arial"/>
                <a:cs typeface="Arial"/>
              </a:rPr>
              <a:t> </a:t>
            </a:r>
            <a:r>
              <a:rPr sz="2400" kern="0" spc="-10" dirty="0">
                <a:solidFill>
                  <a:sysClr val="windowText" lastClr="000000"/>
                </a:solidFill>
                <a:latin typeface="Arial"/>
                <a:cs typeface="Arial"/>
              </a:rPr>
              <a:t>computers</a:t>
            </a:r>
            <a:endParaRPr sz="2400" kern="0">
              <a:solidFill>
                <a:sysClr val="windowText" lastClr="000000"/>
              </a:solidFill>
              <a:latin typeface="Arial"/>
              <a:cs typeface="Arial"/>
            </a:endParaRPr>
          </a:p>
          <a:p>
            <a:pPr marL="38100">
              <a:spcBef>
                <a:spcPts val="505"/>
              </a:spcBef>
            </a:pPr>
            <a:r>
              <a:rPr sz="3375" kern="0" spc="300" baseline="6172" dirty="0">
                <a:solidFill>
                  <a:srgbClr val="8AACAC"/>
                </a:solidFill>
                <a:latin typeface="Symbol"/>
                <a:cs typeface="Symbol"/>
              </a:rPr>
              <a:t></a:t>
            </a:r>
            <a:r>
              <a:rPr sz="2400" kern="0" spc="200" dirty="0">
                <a:solidFill>
                  <a:sysClr val="windowText" lastClr="000000"/>
                </a:solidFill>
                <a:latin typeface="Arial"/>
                <a:cs typeface="Arial"/>
              </a:rPr>
              <a:t>Five</a:t>
            </a:r>
            <a:r>
              <a:rPr sz="2400" kern="0" spc="285" dirty="0">
                <a:solidFill>
                  <a:sysClr val="windowText" lastClr="000000"/>
                </a:solidFill>
                <a:latin typeface="Arial"/>
                <a:cs typeface="Arial"/>
              </a:rPr>
              <a:t> </a:t>
            </a:r>
            <a:r>
              <a:rPr sz="2400" kern="0" spc="-10" dirty="0">
                <a:solidFill>
                  <a:sysClr val="windowText" lastClr="000000"/>
                </a:solidFill>
                <a:latin typeface="Arial"/>
                <a:cs typeface="Arial"/>
              </a:rPr>
              <a:t>models:</a:t>
            </a:r>
            <a:endParaRPr sz="2400" kern="0">
              <a:solidFill>
                <a:sysClr val="windowText" lastClr="000000"/>
              </a:solidFill>
              <a:latin typeface="Arial"/>
              <a:cs typeface="Arial"/>
            </a:endParaRPr>
          </a:p>
          <a:p>
            <a:pPr marL="432434">
              <a:spcBef>
                <a:spcPts val="500"/>
              </a:spcBef>
            </a:pPr>
            <a:r>
              <a:rPr sz="1850" kern="0" dirty="0">
                <a:solidFill>
                  <a:srgbClr val="D06147"/>
                </a:solidFill>
                <a:latin typeface="Symbol"/>
                <a:cs typeface="Symbol"/>
              </a:rPr>
              <a:t></a:t>
            </a:r>
            <a:r>
              <a:rPr sz="1850" kern="0" spc="35" dirty="0">
                <a:solidFill>
                  <a:srgbClr val="D06147"/>
                </a:solidFill>
                <a:latin typeface="Times New Roman"/>
                <a:cs typeface="Times New Roman"/>
              </a:rPr>
              <a:t>  </a:t>
            </a:r>
            <a:r>
              <a:rPr sz="2200" kern="0" spc="-40" dirty="0">
                <a:solidFill>
                  <a:sysClr val="windowText" lastClr="000000"/>
                </a:solidFill>
                <a:latin typeface="Arial"/>
                <a:cs typeface="Arial"/>
              </a:rPr>
              <a:t>Shared-</a:t>
            </a:r>
            <a:r>
              <a:rPr sz="2200" kern="0" spc="-50" dirty="0">
                <a:solidFill>
                  <a:sysClr val="windowText" lastClr="000000"/>
                </a:solidFill>
                <a:latin typeface="Arial"/>
                <a:cs typeface="Arial"/>
              </a:rPr>
              <a:t>Variable</a:t>
            </a:r>
            <a:r>
              <a:rPr sz="2200" kern="0" spc="-65" dirty="0">
                <a:solidFill>
                  <a:sysClr val="windowText" lastClr="000000"/>
                </a:solidFill>
                <a:latin typeface="Arial"/>
                <a:cs typeface="Arial"/>
              </a:rPr>
              <a:t> </a:t>
            </a:r>
            <a:r>
              <a:rPr sz="2200" kern="0" spc="-10" dirty="0">
                <a:solidFill>
                  <a:sysClr val="windowText" lastClr="000000"/>
                </a:solidFill>
                <a:latin typeface="Arial"/>
                <a:cs typeface="Arial"/>
              </a:rPr>
              <a:t>Model</a:t>
            </a:r>
            <a:endParaRPr sz="2200" kern="0">
              <a:solidFill>
                <a:sysClr val="windowText" lastClr="000000"/>
              </a:solidFill>
              <a:latin typeface="Arial"/>
              <a:cs typeface="Arial"/>
            </a:endParaRPr>
          </a:p>
          <a:p>
            <a:pPr marL="432434">
              <a:spcBef>
                <a:spcPts val="505"/>
              </a:spcBef>
            </a:pPr>
            <a:r>
              <a:rPr sz="1850" kern="0" dirty="0">
                <a:solidFill>
                  <a:srgbClr val="D06147"/>
                </a:solidFill>
                <a:latin typeface="Symbol"/>
                <a:cs typeface="Symbol"/>
              </a:rPr>
              <a:t></a:t>
            </a:r>
            <a:r>
              <a:rPr sz="1850" kern="0" spc="30" dirty="0">
                <a:solidFill>
                  <a:srgbClr val="D06147"/>
                </a:solidFill>
                <a:latin typeface="Times New Roman"/>
                <a:cs typeface="Times New Roman"/>
              </a:rPr>
              <a:t>  </a:t>
            </a:r>
            <a:r>
              <a:rPr sz="2200" kern="0" spc="-30" dirty="0">
                <a:solidFill>
                  <a:sysClr val="windowText" lastClr="000000"/>
                </a:solidFill>
                <a:latin typeface="Arial"/>
                <a:cs typeface="Arial"/>
              </a:rPr>
              <a:t>Message-</a:t>
            </a:r>
            <a:r>
              <a:rPr sz="2200" kern="0" spc="-10" dirty="0">
                <a:solidFill>
                  <a:sysClr val="windowText" lastClr="000000"/>
                </a:solidFill>
                <a:latin typeface="Arial"/>
                <a:cs typeface="Arial"/>
              </a:rPr>
              <a:t>Passing</a:t>
            </a:r>
            <a:r>
              <a:rPr sz="2200" kern="0" spc="-70" dirty="0">
                <a:solidFill>
                  <a:sysClr val="windowText" lastClr="000000"/>
                </a:solidFill>
                <a:latin typeface="Arial"/>
                <a:cs typeface="Arial"/>
              </a:rPr>
              <a:t> </a:t>
            </a:r>
            <a:r>
              <a:rPr sz="2200" kern="0" spc="-10" dirty="0">
                <a:solidFill>
                  <a:sysClr val="windowText" lastClr="000000"/>
                </a:solidFill>
                <a:latin typeface="Arial"/>
                <a:cs typeface="Arial"/>
              </a:rPr>
              <a:t>Model</a:t>
            </a:r>
            <a:endParaRPr sz="2200" kern="0">
              <a:solidFill>
                <a:sysClr val="windowText" lastClr="000000"/>
              </a:solidFill>
              <a:latin typeface="Arial"/>
              <a:cs typeface="Arial"/>
            </a:endParaRPr>
          </a:p>
          <a:p>
            <a:pPr marL="432434">
              <a:spcBef>
                <a:spcPts val="505"/>
              </a:spcBef>
            </a:pPr>
            <a:r>
              <a:rPr sz="1850" kern="0" dirty="0">
                <a:solidFill>
                  <a:srgbClr val="D06147"/>
                </a:solidFill>
                <a:latin typeface="Symbol"/>
                <a:cs typeface="Symbol"/>
              </a:rPr>
              <a:t></a:t>
            </a:r>
            <a:r>
              <a:rPr sz="1850" kern="0" spc="25" dirty="0">
                <a:solidFill>
                  <a:srgbClr val="D06147"/>
                </a:solidFill>
                <a:latin typeface="Times New Roman"/>
                <a:cs typeface="Times New Roman"/>
              </a:rPr>
              <a:t>  </a:t>
            </a:r>
            <a:r>
              <a:rPr sz="2200" kern="0" spc="-30" dirty="0">
                <a:solidFill>
                  <a:sysClr val="windowText" lastClr="000000"/>
                </a:solidFill>
                <a:latin typeface="Arial"/>
                <a:cs typeface="Arial"/>
              </a:rPr>
              <a:t>Data-</a:t>
            </a:r>
            <a:r>
              <a:rPr sz="2200" kern="0" spc="-10" dirty="0">
                <a:solidFill>
                  <a:sysClr val="windowText" lastClr="000000"/>
                </a:solidFill>
                <a:latin typeface="Arial"/>
                <a:cs typeface="Arial"/>
              </a:rPr>
              <a:t>Parallel</a:t>
            </a:r>
            <a:r>
              <a:rPr sz="2200" kern="0" spc="-65" dirty="0">
                <a:solidFill>
                  <a:sysClr val="windowText" lastClr="000000"/>
                </a:solidFill>
                <a:latin typeface="Arial"/>
                <a:cs typeface="Arial"/>
              </a:rPr>
              <a:t> </a:t>
            </a:r>
            <a:r>
              <a:rPr sz="2200" kern="0" spc="-10" dirty="0">
                <a:solidFill>
                  <a:sysClr val="windowText" lastClr="000000"/>
                </a:solidFill>
                <a:latin typeface="Arial"/>
                <a:cs typeface="Arial"/>
              </a:rPr>
              <a:t>Model</a:t>
            </a:r>
            <a:endParaRPr sz="2200" kern="0">
              <a:solidFill>
                <a:sysClr val="windowText" lastClr="000000"/>
              </a:solidFill>
              <a:latin typeface="Arial"/>
              <a:cs typeface="Arial"/>
            </a:endParaRPr>
          </a:p>
          <a:p>
            <a:pPr marL="432434">
              <a:spcBef>
                <a:spcPts val="490"/>
              </a:spcBef>
            </a:pPr>
            <a:r>
              <a:rPr sz="1850" kern="0" dirty="0">
                <a:solidFill>
                  <a:srgbClr val="D06147"/>
                </a:solidFill>
                <a:latin typeface="Symbol"/>
                <a:cs typeface="Symbol"/>
              </a:rPr>
              <a:t></a:t>
            </a:r>
            <a:r>
              <a:rPr sz="1850" kern="0" spc="20" dirty="0">
                <a:solidFill>
                  <a:srgbClr val="D06147"/>
                </a:solidFill>
                <a:latin typeface="Times New Roman"/>
                <a:cs typeface="Times New Roman"/>
              </a:rPr>
              <a:t>  </a:t>
            </a:r>
            <a:r>
              <a:rPr sz="2200" kern="0" spc="-10" dirty="0">
                <a:solidFill>
                  <a:sysClr val="windowText" lastClr="000000"/>
                </a:solidFill>
                <a:latin typeface="Arial"/>
                <a:cs typeface="Arial"/>
              </a:rPr>
              <a:t>Object-oriented</a:t>
            </a:r>
            <a:r>
              <a:rPr sz="2200" kern="0" spc="-50" dirty="0">
                <a:solidFill>
                  <a:sysClr val="windowText" lastClr="000000"/>
                </a:solidFill>
                <a:latin typeface="Arial"/>
                <a:cs typeface="Arial"/>
              </a:rPr>
              <a:t> </a:t>
            </a:r>
            <a:r>
              <a:rPr sz="2200" kern="0" spc="-10" dirty="0">
                <a:solidFill>
                  <a:sysClr val="windowText" lastClr="000000"/>
                </a:solidFill>
                <a:latin typeface="Arial"/>
                <a:cs typeface="Arial"/>
              </a:rPr>
              <a:t>Model</a:t>
            </a:r>
            <a:endParaRPr sz="2200" kern="0">
              <a:solidFill>
                <a:sysClr val="windowText" lastClr="000000"/>
              </a:solidFill>
              <a:latin typeface="Arial"/>
              <a:cs typeface="Arial"/>
            </a:endParaRPr>
          </a:p>
          <a:p>
            <a:pPr marL="432434">
              <a:spcBef>
                <a:spcPts val="509"/>
              </a:spcBef>
            </a:pPr>
            <a:r>
              <a:rPr sz="1850" kern="0" dirty="0">
                <a:solidFill>
                  <a:srgbClr val="D06147"/>
                </a:solidFill>
                <a:latin typeface="Symbol"/>
                <a:cs typeface="Symbol"/>
              </a:rPr>
              <a:t></a:t>
            </a:r>
            <a:r>
              <a:rPr sz="1850" kern="0" spc="450" dirty="0">
                <a:solidFill>
                  <a:srgbClr val="D06147"/>
                </a:solidFill>
                <a:latin typeface="Times New Roman"/>
                <a:cs typeface="Times New Roman"/>
              </a:rPr>
              <a:t> </a:t>
            </a:r>
            <a:r>
              <a:rPr sz="2200" kern="0" spc="-25" dirty="0">
                <a:solidFill>
                  <a:sysClr val="windowText" lastClr="000000"/>
                </a:solidFill>
                <a:latin typeface="Arial"/>
                <a:cs typeface="Arial"/>
              </a:rPr>
              <a:t>Functional</a:t>
            </a:r>
            <a:r>
              <a:rPr sz="2200" kern="0" spc="-40" dirty="0">
                <a:solidFill>
                  <a:sysClr val="windowText" lastClr="000000"/>
                </a:solidFill>
                <a:latin typeface="Arial"/>
                <a:cs typeface="Arial"/>
              </a:rPr>
              <a:t> </a:t>
            </a:r>
            <a:r>
              <a:rPr sz="2200" kern="0" dirty="0">
                <a:solidFill>
                  <a:sysClr val="windowText" lastClr="000000"/>
                </a:solidFill>
                <a:latin typeface="Arial"/>
                <a:cs typeface="Arial"/>
              </a:rPr>
              <a:t>and</a:t>
            </a:r>
            <a:r>
              <a:rPr sz="2200" kern="0" spc="-65" dirty="0">
                <a:solidFill>
                  <a:sysClr val="windowText" lastClr="000000"/>
                </a:solidFill>
                <a:latin typeface="Arial"/>
                <a:cs typeface="Arial"/>
              </a:rPr>
              <a:t> </a:t>
            </a:r>
            <a:r>
              <a:rPr sz="2200" kern="0" dirty="0">
                <a:solidFill>
                  <a:sysClr val="windowText" lastClr="000000"/>
                </a:solidFill>
                <a:latin typeface="Arial"/>
                <a:cs typeface="Arial"/>
              </a:rPr>
              <a:t>Logic</a:t>
            </a:r>
            <a:r>
              <a:rPr sz="2200" kern="0" spc="-75" dirty="0">
                <a:solidFill>
                  <a:sysClr val="windowText" lastClr="000000"/>
                </a:solidFill>
                <a:latin typeface="Arial"/>
                <a:cs typeface="Arial"/>
              </a:rPr>
              <a:t> </a:t>
            </a:r>
            <a:r>
              <a:rPr sz="2200" kern="0" spc="-10" dirty="0">
                <a:solidFill>
                  <a:sysClr val="windowText" lastClr="000000"/>
                </a:solidFill>
                <a:latin typeface="Arial"/>
                <a:cs typeface="Arial"/>
              </a:rPr>
              <a:t>Models</a:t>
            </a:r>
            <a:endParaRPr sz="22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1E861AB5-4ACB-7909-F4C3-547735A5A4DC}"/>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FA017263-FB0D-889E-E24E-CD20BE84388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166</a:t>
            </a:fld>
            <a:endParaRPr lang="en-US" kern="0">
              <a:solidFill>
                <a:prstClr val="black">
                  <a:tint val="75000"/>
                </a:prstClr>
              </a:solidFill>
            </a:endParaRPr>
          </a:p>
        </p:txBody>
      </p:sp>
    </p:spTree>
    <p:extLst>
      <p:ext uri="{BB962C8B-B14F-4D97-AF65-F5344CB8AC3E}">
        <p14:creationId xmlns:p14="http://schemas.microsoft.com/office/powerpoint/2010/main" val="366298203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79789" y="341124"/>
            <a:ext cx="8632422" cy="705962"/>
          </a:xfrm>
          <a:prstGeom prst="rect">
            <a:avLst/>
          </a:prstGeom>
        </p:spPr>
        <p:txBody>
          <a:bodyPr vert="horz" wrap="square" lIns="0" tIns="13335" rIns="0" bIns="0" rtlCol="0">
            <a:spAutoFit/>
          </a:bodyPr>
          <a:lstStyle/>
          <a:p>
            <a:pPr marL="12700">
              <a:spcBef>
                <a:spcPts val="105"/>
              </a:spcBef>
            </a:pPr>
            <a:r>
              <a:rPr sz="5000" spc="-70" dirty="0"/>
              <a:t>Shared-</a:t>
            </a:r>
            <a:r>
              <a:rPr sz="5000" spc="-45" dirty="0"/>
              <a:t>Variable</a:t>
            </a:r>
            <a:r>
              <a:rPr sz="5000" spc="-250" dirty="0"/>
              <a:t> </a:t>
            </a:r>
            <a:r>
              <a:rPr sz="5000" spc="-10" dirty="0"/>
              <a:t>Model</a:t>
            </a:r>
            <a:endParaRPr sz="5000" dirty="0"/>
          </a:p>
        </p:txBody>
      </p:sp>
      <p:sp>
        <p:nvSpPr>
          <p:cNvPr id="3" name="object 3"/>
          <p:cNvSpPr txBox="1"/>
          <p:nvPr/>
        </p:nvSpPr>
        <p:spPr>
          <a:xfrm>
            <a:off x="1926132" y="1278382"/>
            <a:ext cx="179070" cy="398780"/>
          </a:xfrm>
          <a:prstGeom prst="rect">
            <a:avLst/>
          </a:prstGeom>
        </p:spPr>
        <p:txBody>
          <a:bodyPr vert="horz" wrap="square" lIns="0" tIns="12065" rIns="0" bIns="0" rtlCol="0">
            <a:spAutoFit/>
          </a:bodyPr>
          <a:lstStyle/>
          <a:p>
            <a:pPr marL="12700">
              <a:spcBef>
                <a:spcPts val="95"/>
              </a:spcBef>
            </a:pPr>
            <a:r>
              <a:rPr sz="2450" kern="0" spc="-50" dirty="0">
                <a:solidFill>
                  <a:srgbClr val="8AACAC"/>
                </a:solidFill>
                <a:latin typeface="Symbol"/>
                <a:cs typeface="Symbol"/>
              </a:rPr>
              <a:t></a:t>
            </a:r>
            <a:endParaRPr sz="2450" kern="0">
              <a:solidFill>
                <a:sysClr val="windowText" lastClr="000000"/>
              </a:solidFill>
              <a:latin typeface="Symbol"/>
              <a:cs typeface="Symbol"/>
            </a:endParaRPr>
          </a:p>
        </p:txBody>
      </p:sp>
      <p:sp>
        <p:nvSpPr>
          <p:cNvPr id="4" name="object 4"/>
          <p:cNvSpPr txBox="1"/>
          <p:nvPr/>
        </p:nvSpPr>
        <p:spPr>
          <a:xfrm>
            <a:off x="2195576" y="1293113"/>
            <a:ext cx="6494780" cy="817244"/>
          </a:xfrm>
          <a:prstGeom prst="rect">
            <a:avLst/>
          </a:prstGeom>
        </p:spPr>
        <p:txBody>
          <a:bodyPr vert="horz" wrap="square" lIns="0" tIns="13335" rIns="0" bIns="0" rtlCol="0">
            <a:spAutoFit/>
          </a:bodyPr>
          <a:lstStyle/>
          <a:p>
            <a:pPr marL="12700" marR="5080" indent="631190">
              <a:spcBef>
                <a:spcPts val="105"/>
              </a:spcBef>
            </a:pPr>
            <a:r>
              <a:rPr sz="2600" kern="0" spc="-509" dirty="0">
                <a:solidFill>
                  <a:sysClr val="windowText" lastClr="000000"/>
                </a:solidFill>
                <a:latin typeface="Arial"/>
                <a:cs typeface="Arial"/>
              </a:rPr>
              <a:t>T</a:t>
            </a:r>
            <a:r>
              <a:rPr sz="2600" kern="0" spc="-10" dirty="0">
                <a:solidFill>
                  <a:sysClr val="windowText" lastClr="000000"/>
                </a:solidFill>
                <a:latin typeface="Arial"/>
                <a:cs typeface="Arial"/>
              </a:rPr>
              <a:t>o</a:t>
            </a:r>
            <a:r>
              <a:rPr sz="2600" kern="0" spc="-445" dirty="0">
                <a:solidFill>
                  <a:sysClr val="windowText" lastClr="000000"/>
                </a:solidFill>
                <a:latin typeface="Arial"/>
                <a:cs typeface="Arial"/>
              </a:rPr>
              <a:t> </a:t>
            </a:r>
            <a:r>
              <a:rPr sz="2600" kern="0" dirty="0">
                <a:solidFill>
                  <a:sysClr val="windowText" lastClr="000000"/>
                </a:solidFill>
                <a:latin typeface="Arial"/>
                <a:cs typeface="Arial"/>
              </a:rPr>
              <a:t>limit</a:t>
            </a:r>
            <a:r>
              <a:rPr sz="2600" kern="0" spc="-80" dirty="0">
                <a:solidFill>
                  <a:sysClr val="windowText" lastClr="000000"/>
                </a:solidFill>
                <a:latin typeface="Arial"/>
                <a:cs typeface="Arial"/>
              </a:rPr>
              <a:t> </a:t>
            </a:r>
            <a:r>
              <a:rPr sz="2600" kern="0" dirty="0">
                <a:solidFill>
                  <a:sysClr val="windowText" lastClr="000000"/>
                </a:solidFill>
                <a:latin typeface="Arial"/>
                <a:cs typeface="Arial"/>
              </a:rPr>
              <a:t>the</a:t>
            </a:r>
            <a:r>
              <a:rPr sz="2600" kern="0" spc="-20" dirty="0">
                <a:solidFill>
                  <a:sysClr val="windowText" lastClr="000000"/>
                </a:solidFill>
                <a:latin typeface="Arial"/>
                <a:cs typeface="Arial"/>
              </a:rPr>
              <a:t> </a:t>
            </a:r>
            <a:r>
              <a:rPr sz="2600" kern="0" dirty="0">
                <a:solidFill>
                  <a:sysClr val="windowText" lastClr="000000"/>
                </a:solidFill>
                <a:latin typeface="Arial"/>
                <a:cs typeface="Arial"/>
              </a:rPr>
              <a:t>scope</a:t>
            </a:r>
            <a:r>
              <a:rPr sz="2600" kern="0" spc="-30" dirty="0">
                <a:solidFill>
                  <a:sysClr val="windowText" lastClr="000000"/>
                </a:solidFill>
                <a:latin typeface="Arial"/>
                <a:cs typeface="Arial"/>
              </a:rPr>
              <a:t> </a:t>
            </a:r>
            <a:r>
              <a:rPr sz="2600" kern="0" dirty="0">
                <a:solidFill>
                  <a:sysClr val="windowText" lastClr="000000"/>
                </a:solidFill>
                <a:latin typeface="Arial"/>
                <a:cs typeface="Arial"/>
              </a:rPr>
              <a:t>and</a:t>
            </a:r>
            <a:r>
              <a:rPr sz="2600" kern="0" spc="-5" dirty="0">
                <a:solidFill>
                  <a:sysClr val="windowText" lastClr="000000"/>
                </a:solidFill>
                <a:latin typeface="Arial"/>
                <a:cs typeface="Arial"/>
              </a:rPr>
              <a:t> </a:t>
            </a:r>
            <a:r>
              <a:rPr sz="2600" kern="0" dirty="0">
                <a:solidFill>
                  <a:sysClr val="windowText" lastClr="000000"/>
                </a:solidFill>
                <a:latin typeface="Arial"/>
                <a:cs typeface="Arial"/>
              </a:rPr>
              <a:t>rights,</a:t>
            </a:r>
            <a:r>
              <a:rPr sz="2600" kern="0" spc="-55" dirty="0">
                <a:solidFill>
                  <a:sysClr val="windowText" lastClr="000000"/>
                </a:solidFill>
                <a:latin typeface="Arial"/>
                <a:cs typeface="Arial"/>
              </a:rPr>
              <a:t> </a:t>
            </a:r>
            <a:r>
              <a:rPr sz="2600" kern="0" spc="-25" dirty="0">
                <a:solidFill>
                  <a:sysClr val="windowText" lastClr="000000"/>
                </a:solidFill>
                <a:latin typeface="Arial"/>
                <a:cs typeface="Arial"/>
              </a:rPr>
              <a:t>the</a:t>
            </a:r>
            <a:r>
              <a:rPr sz="2600" kern="0" spc="-455" dirty="0">
                <a:solidFill>
                  <a:sysClr val="windowText" lastClr="000000"/>
                </a:solidFill>
                <a:latin typeface="Arial"/>
                <a:cs typeface="Arial"/>
              </a:rPr>
              <a:t> </a:t>
            </a:r>
            <a:r>
              <a:rPr sz="2600" kern="0" spc="-10" dirty="0">
                <a:solidFill>
                  <a:sysClr val="windowText" lastClr="000000"/>
                </a:solidFill>
                <a:latin typeface="Arial"/>
                <a:cs typeface="Arial"/>
              </a:rPr>
              <a:t>process </a:t>
            </a:r>
            <a:r>
              <a:rPr sz="2600" kern="0" dirty="0">
                <a:solidFill>
                  <a:sysClr val="windowText" lastClr="000000"/>
                </a:solidFill>
                <a:latin typeface="Arial"/>
                <a:cs typeface="Arial"/>
              </a:rPr>
              <a:t>address</a:t>
            </a:r>
            <a:r>
              <a:rPr sz="2600" kern="0" spc="-80" dirty="0">
                <a:solidFill>
                  <a:sysClr val="windowText" lastClr="000000"/>
                </a:solidFill>
                <a:latin typeface="Arial"/>
                <a:cs typeface="Arial"/>
              </a:rPr>
              <a:t> </a:t>
            </a:r>
            <a:r>
              <a:rPr sz="2600" kern="0" dirty="0">
                <a:solidFill>
                  <a:sysClr val="windowText" lastClr="000000"/>
                </a:solidFill>
                <a:latin typeface="Arial"/>
                <a:cs typeface="Arial"/>
              </a:rPr>
              <a:t>space</a:t>
            </a:r>
            <a:r>
              <a:rPr sz="2600" kern="0" spc="-85" dirty="0">
                <a:solidFill>
                  <a:sysClr val="windowText" lastClr="000000"/>
                </a:solidFill>
                <a:latin typeface="Arial"/>
                <a:cs typeface="Arial"/>
              </a:rPr>
              <a:t> </a:t>
            </a:r>
            <a:r>
              <a:rPr sz="2600" kern="0" dirty="0">
                <a:solidFill>
                  <a:sysClr val="windowText" lastClr="000000"/>
                </a:solidFill>
                <a:latin typeface="Arial"/>
                <a:cs typeface="Arial"/>
              </a:rPr>
              <a:t>may</a:t>
            </a:r>
            <a:r>
              <a:rPr sz="2600" kern="0" spc="-80" dirty="0">
                <a:solidFill>
                  <a:sysClr val="windowText" lastClr="000000"/>
                </a:solidFill>
                <a:latin typeface="Arial"/>
                <a:cs typeface="Arial"/>
              </a:rPr>
              <a:t> </a:t>
            </a:r>
            <a:r>
              <a:rPr sz="2600" kern="0" dirty="0">
                <a:solidFill>
                  <a:sysClr val="windowText" lastClr="000000"/>
                </a:solidFill>
                <a:latin typeface="Arial"/>
                <a:cs typeface="Arial"/>
              </a:rPr>
              <a:t>be</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shared</a:t>
            </a:r>
            <a:r>
              <a:rPr sz="2600" kern="0" spc="-110" dirty="0">
                <a:solidFill>
                  <a:sysClr val="windowText" lastClr="000000"/>
                </a:solidFill>
                <a:latin typeface="Arial"/>
                <a:cs typeface="Arial"/>
              </a:rPr>
              <a:t> </a:t>
            </a:r>
            <a:r>
              <a:rPr sz="2600" kern="0" dirty="0">
                <a:solidFill>
                  <a:sysClr val="windowText" lastClr="000000"/>
                </a:solidFill>
                <a:latin typeface="Arial"/>
                <a:cs typeface="Arial"/>
              </a:rPr>
              <a:t>or</a:t>
            </a:r>
            <a:r>
              <a:rPr sz="2600" kern="0" spc="-55" dirty="0">
                <a:solidFill>
                  <a:sysClr val="windowText" lastClr="000000"/>
                </a:solidFill>
                <a:latin typeface="Arial"/>
                <a:cs typeface="Arial"/>
              </a:rPr>
              <a:t> </a:t>
            </a:r>
            <a:r>
              <a:rPr sz="2600" kern="0" spc="-10" dirty="0">
                <a:solidFill>
                  <a:sysClr val="windowText" lastClr="000000"/>
                </a:solidFill>
                <a:latin typeface="Arial"/>
                <a:cs typeface="Arial"/>
              </a:rPr>
              <a:t>restricted.</a:t>
            </a:r>
            <a:endParaRPr sz="2600" kern="0">
              <a:solidFill>
                <a:sysClr val="windowText" lastClr="000000"/>
              </a:solidFill>
              <a:latin typeface="Arial"/>
              <a:cs typeface="Arial"/>
            </a:endParaRPr>
          </a:p>
        </p:txBody>
      </p:sp>
      <p:sp>
        <p:nvSpPr>
          <p:cNvPr id="5" name="object 5"/>
          <p:cNvSpPr txBox="1"/>
          <p:nvPr/>
        </p:nvSpPr>
        <p:spPr>
          <a:xfrm>
            <a:off x="1927353" y="2083518"/>
            <a:ext cx="4717415" cy="946150"/>
          </a:xfrm>
          <a:prstGeom prst="rect">
            <a:avLst/>
          </a:prstGeom>
        </p:spPr>
        <p:txBody>
          <a:bodyPr vert="horz" wrap="square" lIns="0" tIns="76200" rIns="0" bIns="0" rtlCol="0">
            <a:spAutoFit/>
          </a:bodyPr>
          <a:lstStyle/>
          <a:p>
            <a:pPr marL="13970">
              <a:spcBef>
                <a:spcPts val="600"/>
              </a:spcBef>
            </a:pPr>
            <a:r>
              <a:rPr sz="2600" kern="0" dirty="0">
                <a:solidFill>
                  <a:sysClr val="windowText" lastClr="000000"/>
                </a:solidFill>
                <a:latin typeface="Arial"/>
                <a:cs typeface="Arial"/>
              </a:rPr>
              <a:t>Mechanisms</a:t>
            </a:r>
            <a:r>
              <a:rPr sz="2600" kern="0" spc="-95" dirty="0">
                <a:solidFill>
                  <a:sysClr val="windowText" lastClr="000000"/>
                </a:solidFill>
                <a:latin typeface="Arial"/>
                <a:cs typeface="Arial"/>
              </a:rPr>
              <a:t> </a:t>
            </a:r>
            <a:r>
              <a:rPr sz="2600" kern="0" dirty="0">
                <a:solidFill>
                  <a:sysClr val="windowText" lastClr="000000"/>
                </a:solidFill>
                <a:latin typeface="Arial"/>
                <a:cs typeface="Arial"/>
              </a:rPr>
              <a:t>for</a:t>
            </a:r>
            <a:r>
              <a:rPr sz="2600" kern="0" spc="-65" dirty="0">
                <a:solidFill>
                  <a:sysClr val="windowText" lastClr="000000"/>
                </a:solidFill>
                <a:latin typeface="Arial"/>
                <a:cs typeface="Arial"/>
              </a:rPr>
              <a:t> </a:t>
            </a:r>
            <a:r>
              <a:rPr sz="2600" kern="0" spc="-20" dirty="0">
                <a:solidFill>
                  <a:sysClr val="windowText" lastClr="000000"/>
                </a:solidFill>
                <a:latin typeface="Arial"/>
                <a:cs typeface="Arial"/>
              </a:rPr>
              <a:t>IPC:</a:t>
            </a:r>
            <a:endParaRPr sz="2600" kern="0">
              <a:solidFill>
                <a:sysClr val="windowText" lastClr="000000"/>
              </a:solidFill>
              <a:latin typeface="Arial"/>
              <a:cs typeface="Arial"/>
            </a:endParaRPr>
          </a:p>
          <a:p>
            <a:pPr marL="12700">
              <a:spcBef>
                <a:spcPts val="505"/>
              </a:spcBef>
              <a:tabLst>
                <a:tab pos="838835" algn="l"/>
              </a:tabLst>
            </a:pPr>
            <a:r>
              <a:rPr sz="2450" kern="0" spc="-25" dirty="0">
                <a:solidFill>
                  <a:srgbClr val="8AACAC"/>
                </a:solidFill>
                <a:latin typeface="Arial"/>
                <a:cs typeface="Arial"/>
              </a:rPr>
              <a:t>1.</a:t>
            </a:r>
            <a:r>
              <a:rPr sz="2450" kern="0" dirty="0">
                <a:solidFill>
                  <a:srgbClr val="8AACAC"/>
                </a:solidFill>
                <a:latin typeface="Arial"/>
                <a:cs typeface="Arial"/>
              </a:rPr>
              <a:t>	</a:t>
            </a:r>
            <a:r>
              <a:rPr sz="2600" kern="0" dirty="0">
                <a:solidFill>
                  <a:sysClr val="windowText" lastClr="000000"/>
                </a:solidFill>
                <a:latin typeface="Arial"/>
                <a:cs typeface="Arial"/>
              </a:rPr>
              <a:t>IPC</a:t>
            </a:r>
            <a:r>
              <a:rPr sz="2600" kern="0" spc="-80" dirty="0">
                <a:solidFill>
                  <a:sysClr val="windowText" lastClr="000000"/>
                </a:solidFill>
                <a:latin typeface="Arial"/>
                <a:cs typeface="Arial"/>
              </a:rPr>
              <a:t> </a:t>
            </a:r>
            <a:r>
              <a:rPr sz="2600" kern="0" dirty="0">
                <a:solidFill>
                  <a:sysClr val="windowText" lastClr="000000"/>
                </a:solidFill>
                <a:latin typeface="Arial"/>
                <a:cs typeface="Arial"/>
              </a:rPr>
              <a:t>using</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shared</a:t>
            </a:r>
            <a:r>
              <a:rPr sz="2600" kern="0" spc="-75" dirty="0">
                <a:solidFill>
                  <a:sysClr val="windowText" lastClr="000000"/>
                </a:solidFill>
                <a:latin typeface="Arial"/>
                <a:cs typeface="Arial"/>
              </a:rPr>
              <a:t> </a:t>
            </a:r>
            <a:r>
              <a:rPr sz="2600" kern="0" spc="-10" dirty="0">
                <a:solidFill>
                  <a:sysClr val="windowText" lastClr="000000"/>
                </a:solidFill>
                <a:latin typeface="Arial"/>
                <a:cs typeface="Arial"/>
              </a:rPr>
              <a:t>variable:</a:t>
            </a:r>
            <a:endParaRPr sz="2600" kern="0">
              <a:solidFill>
                <a:sysClr val="windowText" lastClr="000000"/>
              </a:solidFill>
              <a:latin typeface="Arial"/>
              <a:cs typeface="Arial"/>
            </a:endParaRPr>
          </a:p>
        </p:txBody>
      </p:sp>
      <p:sp>
        <p:nvSpPr>
          <p:cNvPr id="6" name="object 6"/>
          <p:cNvSpPr txBox="1"/>
          <p:nvPr/>
        </p:nvSpPr>
        <p:spPr>
          <a:xfrm>
            <a:off x="1928571" y="4464812"/>
            <a:ext cx="4942840" cy="422275"/>
          </a:xfrm>
          <a:prstGeom prst="rect">
            <a:avLst/>
          </a:prstGeom>
        </p:spPr>
        <p:txBody>
          <a:bodyPr vert="horz" wrap="square" lIns="0" tIns="12700" rIns="0" bIns="0" rtlCol="0">
            <a:spAutoFit/>
          </a:bodyPr>
          <a:lstStyle/>
          <a:p>
            <a:pPr marL="12700">
              <a:spcBef>
                <a:spcPts val="100"/>
              </a:spcBef>
              <a:tabLst>
                <a:tab pos="747395" algn="l"/>
              </a:tabLst>
            </a:pPr>
            <a:r>
              <a:rPr sz="2600" kern="0" spc="-25" dirty="0">
                <a:solidFill>
                  <a:sysClr val="windowText" lastClr="000000"/>
                </a:solidFill>
                <a:latin typeface="Arial"/>
                <a:cs typeface="Arial"/>
              </a:rPr>
              <a:t>2.</a:t>
            </a:r>
            <a:r>
              <a:rPr sz="2600" kern="0" dirty="0">
                <a:solidFill>
                  <a:sysClr val="windowText" lastClr="000000"/>
                </a:solidFill>
                <a:latin typeface="Arial"/>
                <a:cs typeface="Arial"/>
              </a:rPr>
              <a:t>	IPC</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using</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message</a:t>
            </a:r>
            <a:r>
              <a:rPr sz="2600" kern="0" spc="-50" dirty="0">
                <a:solidFill>
                  <a:sysClr val="windowText" lastClr="000000"/>
                </a:solidFill>
                <a:latin typeface="Arial"/>
                <a:cs typeface="Arial"/>
              </a:rPr>
              <a:t> </a:t>
            </a:r>
            <a:r>
              <a:rPr sz="2600" kern="0" spc="-10" dirty="0">
                <a:solidFill>
                  <a:sysClr val="windowText" lastClr="000000"/>
                </a:solidFill>
                <a:latin typeface="Arial"/>
                <a:cs typeface="Arial"/>
              </a:rPr>
              <a:t>passing:</a:t>
            </a:r>
            <a:endParaRPr sz="2600" kern="0">
              <a:solidFill>
                <a:sysClr val="windowText" lastClr="000000"/>
              </a:solidFill>
              <a:latin typeface="Arial"/>
              <a:cs typeface="Arial"/>
            </a:endParaRPr>
          </a:p>
        </p:txBody>
      </p:sp>
      <p:grpSp>
        <p:nvGrpSpPr>
          <p:cNvPr id="7" name="object 7"/>
          <p:cNvGrpSpPr/>
          <p:nvPr/>
        </p:nvGrpSpPr>
        <p:grpSpPr>
          <a:xfrm>
            <a:off x="3707071" y="3416241"/>
            <a:ext cx="26034" cy="26034"/>
            <a:chOff x="2183071" y="3416241"/>
            <a:chExt cx="26034" cy="26034"/>
          </a:xfrm>
        </p:grpSpPr>
        <p:sp>
          <p:nvSpPr>
            <p:cNvPr id="8" name="object 8"/>
            <p:cNvSpPr/>
            <p:nvPr/>
          </p:nvSpPr>
          <p:spPr>
            <a:xfrm>
              <a:off x="2195830" y="3429000"/>
              <a:ext cx="0" cy="0"/>
            </a:xfrm>
            <a:custGeom>
              <a:avLst/>
              <a:gdLst/>
              <a:ahLst/>
              <a:cxnLst/>
              <a:rect l="l" t="t" r="r" b="b"/>
              <a:pathLst>
                <a:path>
                  <a:moveTo>
                    <a:pt x="0" y="0"/>
                  </a:moveTo>
                  <a:lnTo>
                    <a:pt x="0" y="0"/>
                  </a:lnTo>
                  <a:lnTo>
                    <a:pt x="0" y="0"/>
                  </a:lnTo>
                  <a:close/>
                </a:path>
              </a:pathLst>
            </a:custGeom>
            <a:ln w="25518">
              <a:solidFill>
                <a:srgbClr val="000000"/>
              </a:solidFill>
            </a:ln>
          </p:spPr>
          <p:txBody>
            <a:bodyPr wrap="square" lIns="0" tIns="0" rIns="0" bIns="0" rtlCol="0"/>
            <a:lstStyle/>
            <a:p>
              <a:endParaRPr kern="0">
                <a:solidFill>
                  <a:sysClr val="windowText" lastClr="000000"/>
                </a:solidFill>
              </a:endParaRPr>
            </a:p>
          </p:txBody>
        </p:sp>
        <p:sp>
          <p:nvSpPr>
            <p:cNvPr id="9" name="object 9"/>
            <p:cNvSpPr/>
            <p:nvPr/>
          </p:nvSpPr>
          <p:spPr>
            <a:xfrm>
              <a:off x="2183071" y="3416241"/>
              <a:ext cx="26034" cy="26034"/>
            </a:xfrm>
            <a:custGeom>
              <a:avLst/>
              <a:gdLst/>
              <a:ahLst/>
              <a:cxnLst/>
              <a:rect l="l" t="t" r="r" b="b"/>
              <a:pathLst>
                <a:path w="26035" h="26035">
                  <a:moveTo>
                    <a:pt x="0" y="12759"/>
                  </a:moveTo>
                  <a:lnTo>
                    <a:pt x="3737" y="3737"/>
                  </a:lnTo>
                  <a:lnTo>
                    <a:pt x="12759" y="0"/>
                  </a:lnTo>
                  <a:lnTo>
                    <a:pt x="21781" y="3737"/>
                  </a:lnTo>
                  <a:lnTo>
                    <a:pt x="25518" y="12759"/>
                  </a:lnTo>
                  <a:lnTo>
                    <a:pt x="21781" y="21781"/>
                  </a:lnTo>
                  <a:lnTo>
                    <a:pt x="12759" y="25518"/>
                  </a:lnTo>
                  <a:lnTo>
                    <a:pt x="3737" y="21781"/>
                  </a:lnTo>
                  <a:lnTo>
                    <a:pt x="0" y="12759"/>
                  </a:lnTo>
                  <a:close/>
                </a:path>
              </a:pathLst>
            </a:custGeom>
            <a:solidFill>
              <a:srgbClr val="000000"/>
            </a:solidFill>
          </p:spPr>
          <p:txBody>
            <a:bodyPr wrap="square" lIns="0" tIns="0" rIns="0" bIns="0" rtlCol="0"/>
            <a:lstStyle/>
            <a:p>
              <a:endParaRPr kern="0">
                <a:solidFill>
                  <a:sysClr val="windowText" lastClr="000000"/>
                </a:solidFill>
              </a:endParaRPr>
            </a:p>
          </p:txBody>
        </p:sp>
      </p:grpSp>
      <p:sp>
        <p:nvSpPr>
          <p:cNvPr id="10" name="object 10"/>
          <p:cNvSpPr/>
          <p:nvPr/>
        </p:nvSpPr>
        <p:spPr>
          <a:xfrm>
            <a:off x="6659821" y="4424621"/>
            <a:ext cx="26034" cy="26034"/>
          </a:xfrm>
          <a:custGeom>
            <a:avLst/>
            <a:gdLst/>
            <a:ahLst/>
            <a:cxnLst/>
            <a:rect l="l" t="t" r="r" b="b"/>
            <a:pathLst>
              <a:path w="26035" h="26035">
                <a:moveTo>
                  <a:pt x="0" y="12759"/>
                </a:moveTo>
                <a:lnTo>
                  <a:pt x="3737" y="3737"/>
                </a:lnTo>
                <a:lnTo>
                  <a:pt x="12759" y="0"/>
                </a:lnTo>
                <a:lnTo>
                  <a:pt x="21781" y="3737"/>
                </a:lnTo>
                <a:lnTo>
                  <a:pt x="25518" y="12759"/>
                </a:lnTo>
                <a:lnTo>
                  <a:pt x="21781" y="21781"/>
                </a:lnTo>
                <a:lnTo>
                  <a:pt x="12759" y="25518"/>
                </a:lnTo>
                <a:lnTo>
                  <a:pt x="3737" y="21781"/>
                </a:lnTo>
                <a:lnTo>
                  <a:pt x="0" y="12759"/>
                </a:lnTo>
                <a:close/>
              </a:path>
            </a:pathLst>
          </a:custGeom>
          <a:solidFill>
            <a:srgbClr val="000000"/>
          </a:solidFill>
        </p:spPr>
        <p:txBody>
          <a:bodyPr wrap="square" lIns="0" tIns="0" rIns="0" bIns="0" rtlCol="0"/>
          <a:lstStyle/>
          <a:p>
            <a:endParaRPr kern="0">
              <a:solidFill>
                <a:sysClr val="windowText" lastClr="000000"/>
              </a:solidFill>
            </a:endParaRPr>
          </a:p>
        </p:txBody>
      </p:sp>
      <p:sp>
        <p:nvSpPr>
          <p:cNvPr id="11" name="object 11"/>
          <p:cNvSpPr txBox="1"/>
          <p:nvPr/>
        </p:nvSpPr>
        <p:spPr>
          <a:xfrm>
            <a:off x="3966210" y="3672966"/>
            <a:ext cx="2033270" cy="513080"/>
          </a:xfrm>
          <a:prstGeom prst="rect">
            <a:avLst/>
          </a:prstGeom>
        </p:spPr>
        <p:txBody>
          <a:bodyPr vert="horz" wrap="square" lIns="0" tIns="12065" rIns="0" bIns="0" rtlCol="0">
            <a:spAutoFit/>
          </a:bodyPr>
          <a:lstStyle/>
          <a:p>
            <a:pPr marL="243840" marR="5080" indent="-231775">
              <a:spcBef>
                <a:spcPts val="95"/>
              </a:spcBef>
            </a:pPr>
            <a:r>
              <a:rPr sz="1600" b="1" kern="0" dirty="0">
                <a:solidFill>
                  <a:sysClr val="windowText" lastClr="000000"/>
                </a:solidFill>
                <a:latin typeface="Arial"/>
                <a:cs typeface="Arial"/>
              </a:rPr>
              <a:t>Shared</a:t>
            </a:r>
            <a:r>
              <a:rPr sz="1600" b="1" kern="0" spc="-60" dirty="0">
                <a:solidFill>
                  <a:sysClr val="windowText" lastClr="000000"/>
                </a:solidFill>
                <a:latin typeface="Arial"/>
                <a:cs typeface="Arial"/>
              </a:rPr>
              <a:t> </a:t>
            </a:r>
            <a:r>
              <a:rPr sz="1600" b="1" kern="0" spc="-25" dirty="0">
                <a:solidFill>
                  <a:sysClr val="windowText" lastClr="000000"/>
                </a:solidFill>
                <a:latin typeface="Arial"/>
                <a:cs typeface="Arial"/>
              </a:rPr>
              <a:t>Variables</a:t>
            </a:r>
            <a:r>
              <a:rPr sz="1600" b="1" kern="0" spc="-65" dirty="0">
                <a:solidFill>
                  <a:sysClr val="windowText" lastClr="000000"/>
                </a:solidFill>
                <a:latin typeface="Arial"/>
                <a:cs typeface="Arial"/>
              </a:rPr>
              <a:t> </a:t>
            </a:r>
            <a:r>
              <a:rPr sz="1600" b="1" kern="0" spc="-10" dirty="0">
                <a:solidFill>
                  <a:sysClr val="windowText" lastClr="000000"/>
                </a:solidFill>
                <a:latin typeface="Arial"/>
                <a:cs typeface="Arial"/>
              </a:rPr>
              <a:t>in</a:t>
            </a:r>
            <a:r>
              <a:rPr sz="1600" b="1" kern="0" spc="-105" dirty="0">
                <a:solidFill>
                  <a:sysClr val="windowText" lastClr="000000"/>
                </a:solidFill>
                <a:latin typeface="Arial"/>
                <a:cs typeface="Arial"/>
              </a:rPr>
              <a:t> </a:t>
            </a:r>
            <a:r>
              <a:rPr sz="1600" b="1" kern="0" spc="-50" dirty="0">
                <a:solidFill>
                  <a:sysClr val="windowText" lastClr="000000"/>
                </a:solidFill>
                <a:latin typeface="Arial"/>
                <a:cs typeface="Arial"/>
              </a:rPr>
              <a:t>a </a:t>
            </a:r>
            <a:r>
              <a:rPr sz="1600" b="1" kern="0" spc="-10" dirty="0">
                <a:solidFill>
                  <a:sysClr val="windowText" lastClr="000000"/>
                </a:solidFill>
                <a:latin typeface="Arial"/>
                <a:cs typeface="Arial"/>
              </a:rPr>
              <a:t>common</a:t>
            </a:r>
            <a:r>
              <a:rPr sz="1600" b="1" kern="0" spc="-65" dirty="0">
                <a:solidFill>
                  <a:sysClr val="windowText" lastClr="000000"/>
                </a:solidFill>
                <a:latin typeface="Arial"/>
                <a:cs typeface="Arial"/>
              </a:rPr>
              <a:t> </a:t>
            </a:r>
            <a:r>
              <a:rPr sz="1600" b="1" kern="0" spc="-10" dirty="0">
                <a:solidFill>
                  <a:sysClr val="windowText" lastClr="000000"/>
                </a:solidFill>
                <a:latin typeface="Arial"/>
                <a:cs typeface="Arial"/>
              </a:rPr>
              <a:t>memory</a:t>
            </a:r>
            <a:endParaRPr sz="1600" kern="0">
              <a:solidFill>
                <a:sysClr val="windowText" lastClr="000000"/>
              </a:solidFill>
              <a:latin typeface="Arial"/>
              <a:cs typeface="Arial"/>
            </a:endParaRPr>
          </a:p>
        </p:txBody>
      </p:sp>
      <p:sp>
        <p:nvSpPr>
          <p:cNvPr id="12" name="object 12"/>
          <p:cNvSpPr txBox="1"/>
          <p:nvPr/>
        </p:nvSpPr>
        <p:spPr>
          <a:xfrm>
            <a:off x="2063750" y="3644901"/>
            <a:ext cx="1295400" cy="512961"/>
          </a:xfrm>
          <a:prstGeom prst="rect">
            <a:avLst/>
          </a:prstGeom>
          <a:solidFill>
            <a:srgbClr val="FFFFFF"/>
          </a:solidFill>
          <a:ln w="25518">
            <a:solidFill>
              <a:srgbClr val="000000"/>
            </a:solidFill>
          </a:ln>
        </p:spPr>
        <p:txBody>
          <a:bodyPr vert="horz" wrap="square" lIns="0" tIns="0" rIns="0" bIns="0" rtlCol="0">
            <a:spAutoFit/>
          </a:bodyPr>
          <a:lstStyle/>
          <a:p>
            <a:pPr marL="635" algn="ctr">
              <a:lnSpc>
                <a:spcPts val="1880"/>
              </a:lnSpc>
            </a:pPr>
            <a:r>
              <a:rPr b="1" kern="0" spc="-10" dirty="0">
                <a:solidFill>
                  <a:sysClr val="windowText" lastClr="000000"/>
                </a:solidFill>
                <a:latin typeface="Arial"/>
                <a:cs typeface="Arial"/>
              </a:rPr>
              <a:t>Process</a:t>
            </a:r>
            <a:endParaRPr kern="0">
              <a:solidFill>
                <a:sysClr val="windowText" lastClr="000000"/>
              </a:solidFill>
              <a:latin typeface="Arial"/>
              <a:cs typeface="Arial"/>
            </a:endParaRPr>
          </a:p>
          <a:p>
            <a:pPr marL="6985" algn="ctr">
              <a:lnSpc>
                <a:spcPts val="2075"/>
              </a:lnSpc>
            </a:pPr>
            <a:r>
              <a:rPr b="1" kern="0" spc="-50" dirty="0">
                <a:solidFill>
                  <a:sysClr val="windowText" lastClr="000000"/>
                </a:solidFill>
                <a:latin typeface="Arial"/>
                <a:cs typeface="Arial"/>
              </a:rPr>
              <a:t>A</a:t>
            </a:r>
            <a:endParaRPr kern="0">
              <a:solidFill>
                <a:sysClr val="windowText" lastClr="000000"/>
              </a:solidFill>
              <a:latin typeface="Arial"/>
              <a:cs typeface="Arial"/>
            </a:endParaRPr>
          </a:p>
        </p:txBody>
      </p:sp>
      <p:sp>
        <p:nvSpPr>
          <p:cNvPr id="13" name="object 13"/>
          <p:cNvSpPr txBox="1"/>
          <p:nvPr/>
        </p:nvSpPr>
        <p:spPr>
          <a:xfrm>
            <a:off x="7033259" y="3213100"/>
            <a:ext cx="1728470" cy="386644"/>
          </a:xfrm>
          <a:prstGeom prst="rect">
            <a:avLst/>
          </a:prstGeom>
          <a:solidFill>
            <a:srgbClr val="FFFFFF"/>
          </a:solidFill>
          <a:ln w="25518">
            <a:solidFill>
              <a:srgbClr val="000000"/>
            </a:solidFill>
          </a:ln>
        </p:spPr>
        <p:txBody>
          <a:bodyPr vert="horz" wrap="square" lIns="0" tIns="108585" rIns="0" bIns="0" rtlCol="0">
            <a:spAutoFit/>
          </a:bodyPr>
          <a:lstStyle/>
          <a:p>
            <a:pPr marL="236854">
              <a:spcBef>
                <a:spcPts val="855"/>
              </a:spcBef>
            </a:pPr>
            <a:r>
              <a:rPr b="1" kern="0" dirty="0">
                <a:solidFill>
                  <a:sysClr val="windowText" lastClr="000000"/>
                </a:solidFill>
                <a:latin typeface="Arial"/>
                <a:cs typeface="Arial"/>
              </a:rPr>
              <a:t>Process</a:t>
            </a:r>
            <a:r>
              <a:rPr b="1" kern="0" spc="-95" dirty="0">
                <a:solidFill>
                  <a:sysClr val="windowText" lastClr="000000"/>
                </a:solidFill>
                <a:latin typeface="Arial"/>
                <a:cs typeface="Arial"/>
              </a:rPr>
              <a:t> </a:t>
            </a:r>
            <a:r>
              <a:rPr b="1" kern="0" spc="-50" dirty="0">
                <a:solidFill>
                  <a:sysClr val="windowText" lastClr="000000"/>
                </a:solidFill>
                <a:latin typeface="Arial"/>
                <a:cs typeface="Arial"/>
              </a:rPr>
              <a:t>B</a:t>
            </a:r>
            <a:endParaRPr kern="0">
              <a:solidFill>
                <a:sysClr val="windowText" lastClr="000000"/>
              </a:solidFill>
              <a:latin typeface="Arial"/>
              <a:cs typeface="Arial"/>
            </a:endParaRPr>
          </a:p>
        </p:txBody>
      </p:sp>
      <p:sp>
        <p:nvSpPr>
          <p:cNvPr id="14" name="object 14"/>
          <p:cNvSpPr txBox="1"/>
          <p:nvPr/>
        </p:nvSpPr>
        <p:spPr>
          <a:xfrm>
            <a:off x="7033260" y="4005579"/>
            <a:ext cx="1799589" cy="460382"/>
          </a:xfrm>
          <a:prstGeom prst="rect">
            <a:avLst/>
          </a:prstGeom>
          <a:solidFill>
            <a:srgbClr val="FFFFFF"/>
          </a:solidFill>
          <a:ln w="25518">
            <a:solidFill>
              <a:srgbClr val="000000"/>
            </a:solidFill>
          </a:ln>
        </p:spPr>
        <p:txBody>
          <a:bodyPr vert="horz" wrap="square" lIns="0" tIns="181610" rIns="0" bIns="0" rtlCol="0">
            <a:spAutoFit/>
          </a:bodyPr>
          <a:lstStyle/>
          <a:p>
            <a:pPr marL="278130">
              <a:spcBef>
                <a:spcPts val="1430"/>
              </a:spcBef>
            </a:pPr>
            <a:r>
              <a:rPr b="1" kern="0" dirty="0">
                <a:solidFill>
                  <a:sysClr val="windowText" lastClr="000000"/>
                </a:solidFill>
                <a:latin typeface="Arial"/>
                <a:cs typeface="Arial"/>
              </a:rPr>
              <a:t>Process</a:t>
            </a:r>
            <a:r>
              <a:rPr b="1" kern="0" spc="-95" dirty="0">
                <a:solidFill>
                  <a:sysClr val="windowText" lastClr="000000"/>
                </a:solidFill>
                <a:latin typeface="Arial"/>
                <a:cs typeface="Arial"/>
              </a:rPr>
              <a:t> </a:t>
            </a:r>
            <a:r>
              <a:rPr b="1" kern="0" spc="-50" dirty="0">
                <a:solidFill>
                  <a:sysClr val="windowText" lastClr="000000"/>
                </a:solidFill>
                <a:latin typeface="Arial"/>
                <a:cs typeface="Arial"/>
              </a:rPr>
              <a:t>C</a:t>
            </a:r>
            <a:endParaRPr kern="0">
              <a:solidFill>
                <a:sysClr val="windowText" lastClr="000000"/>
              </a:solidFill>
              <a:latin typeface="Arial"/>
              <a:cs typeface="Arial"/>
            </a:endParaRPr>
          </a:p>
        </p:txBody>
      </p:sp>
      <p:pic>
        <p:nvPicPr>
          <p:cNvPr id="15" name="object 15"/>
          <p:cNvPicPr/>
          <p:nvPr/>
        </p:nvPicPr>
        <p:blipFill>
          <a:blip r:embed="rId2" cstate="print"/>
          <a:stretch>
            <a:fillRect/>
          </a:stretch>
        </p:blipFill>
        <p:spPr>
          <a:xfrm>
            <a:off x="3431539" y="3841751"/>
            <a:ext cx="449580" cy="115568"/>
          </a:xfrm>
          <a:prstGeom prst="rect">
            <a:avLst/>
          </a:prstGeom>
        </p:spPr>
      </p:pic>
      <p:grpSp>
        <p:nvGrpSpPr>
          <p:cNvPr id="16" name="object 16"/>
          <p:cNvGrpSpPr/>
          <p:nvPr/>
        </p:nvGrpSpPr>
        <p:grpSpPr>
          <a:xfrm>
            <a:off x="6239509" y="3420111"/>
            <a:ext cx="791210" cy="195580"/>
            <a:chOff x="4715509" y="3420111"/>
            <a:chExt cx="791210" cy="195580"/>
          </a:xfrm>
        </p:grpSpPr>
        <p:sp>
          <p:nvSpPr>
            <p:cNvPr id="17" name="object 17"/>
            <p:cNvSpPr/>
            <p:nvPr/>
          </p:nvSpPr>
          <p:spPr>
            <a:xfrm>
              <a:off x="4819649" y="3477260"/>
              <a:ext cx="582930" cy="81280"/>
            </a:xfrm>
            <a:custGeom>
              <a:avLst/>
              <a:gdLst/>
              <a:ahLst/>
              <a:cxnLst/>
              <a:rect l="l" t="t" r="r" b="b"/>
              <a:pathLst>
                <a:path w="582929" h="81279">
                  <a:moveTo>
                    <a:pt x="0" y="81279"/>
                  </a:moveTo>
                  <a:lnTo>
                    <a:pt x="582929" y="0"/>
                  </a:lnTo>
                </a:path>
              </a:pathLst>
            </a:custGeom>
            <a:ln w="9344">
              <a:solidFill>
                <a:srgbClr val="9A4633"/>
              </a:solidFill>
            </a:ln>
          </p:spPr>
          <p:txBody>
            <a:bodyPr wrap="square" lIns="0" tIns="0" rIns="0" bIns="0" rtlCol="0"/>
            <a:lstStyle/>
            <a:p>
              <a:endParaRPr kern="0">
                <a:solidFill>
                  <a:sysClr val="windowText" lastClr="000000"/>
                </a:solidFill>
              </a:endParaRPr>
            </a:p>
          </p:txBody>
        </p:sp>
        <p:pic>
          <p:nvPicPr>
            <p:cNvPr id="18" name="object 18"/>
            <p:cNvPicPr/>
            <p:nvPr/>
          </p:nvPicPr>
          <p:blipFill>
            <a:blip r:embed="rId3" cstate="print"/>
            <a:stretch>
              <a:fillRect/>
            </a:stretch>
          </p:blipFill>
          <p:spPr>
            <a:xfrm>
              <a:off x="4715509" y="3502661"/>
              <a:ext cx="116838" cy="113028"/>
            </a:xfrm>
            <a:prstGeom prst="rect">
              <a:avLst/>
            </a:prstGeom>
          </p:spPr>
        </p:pic>
        <p:pic>
          <p:nvPicPr>
            <p:cNvPr id="19" name="object 19"/>
            <p:cNvPicPr/>
            <p:nvPr/>
          </p:nvPicPr>
          <p:blipFill>
            <a:blip r:embed="rId4" cstate="print"/>
            <a:stretch>
              <a:fillRect/>
            </a:stretch>
          </p:blipFill>
          <p:spPr>
            <a:xfrm>
              <a:off x="5389879" y="3420111"/>
              <a:ext cx="116839" cy="113028"/>
            </a:xfrm>
            <a:prstGeom prst="rect">
              <a:avLst/>
            </a:prstGeom>
          </p:spPr>
        </p:pic>
      </p:grpSp>
      <p:grpSp>
        <p:nvGrpSpPr>
          <p:cNvPr id="20" name="object 20"/>
          <p:cNvGrpSpPr/>
          <p:nvPr/>
        </p:nvGrpSpPr>
        <p:grpSpPr>
          <a:xfrm>
            <a:off x="6239509" y="4237990"/>
            <a:ext cx="791210" cy="142240"/>
            <a:chOff x="4715509" y="4237990"/>
            <a:chExt cx="791210" cy="142240"/>
          </a:xfrm>
        </p:grpSpPr>
        <p:sp>
          <p:nvSpPr>
            <p:cNvPr id="21" name="object 21"/>
            <p:cNvSpPr/>
            <p:nvPr/>
          </p:nvSpPr>
          <p:spPr>
            <a:xfrm>
              <a:off x="4820919" y="4295140"/>
              <a:ext cx="580390" cy="29209"/>
            </a:xfrm>
            <a:custGeom>
              <a:avLst/>
              <a:gdLst/>
              <a:ahLst/>
              <a:cxnLst/>
              <a:rect l="l" t="t" r="r" b="b"/>
              <a:pathLst>
                <a:path w="580389" h="29210">
                  <a:moveTo>
                    <a:pt x="0" y="0"/>
                  </a:moveTo>
                  <a:lnTo>
                    <a:pt x="580389" y="29210"/>
                  </a:lnTo>
                </a:path>
              </a:pathLst>
            </a:custGeom>
            <a:ln w="9344">
              <a:solidFill>
                <a:srgbClr val="9A4633"/>
              </a:solidFill>
            </a:ln>
          </p:spPr>
          <p:txBody>
            <a:bodyPr wrap="square" lIns="0" tIns="0" rIns="0" bIns="0" rtlCol="0"/>
            <a:lstStyle/>
            <a:p>
              <a:endParaRPr kern="0">
                <a:solidFill>
                  <a:sysClr val="windowText" lastClr="000000"/>
                </a:solidFill>
              </a:endParaRPr>
            </a:p>
          </p:txBody>
        </p:sp>
        <p:pic>
          <p:nvPicPr>
            <p:cNvPr id="22" name="object 22"/>
            <p:cNvPicPr/>
            <p:nvPr/>
          </p:nvPicPr>
          <p:blipFill>
            <a:blip r:embed="rId5" cstate="print"/>
            <a:stretch>
              <a:fillRect/>
            </a:stretch>
          </p:blipFill>
          <p:spPr>
            <a:xfrm>
              <a:off x="4715509" y="4237990"/>
              <a:ext cx="114300" cy="113030"/>
            </a:xfrm>
            <a:prstGeom prst="rect">
              <a:avLst/>
            </a:prstGeom>
          </p:spPr>
        </p:pic>
        <p:pic>
          <p:nvPicPr>
            <p:cNvPr id="23" name="object 23"/>
            <p:cNvPicPr/>
            <p:nvPr/>
          </p:nvPicPr>
          <p:blipFill>
            <a:blip r:embed="rId6" cstate="print"/>
            <a:stretch>
              <a:fillRect/>
            </a:stretch>
          </p:blipFill>
          <p:spPr>
            <a:xfrm>
              <a:off x="5392419" y="4267200"/>
              <a:ext cx="114300" cy="113030"/>
            </a:xfrm>
            <a:prstGeom prst="rect">
              <a:avLst/>
            </a:prstGeom>
          </p:spPr>
        </p:pic>
      </p:grpSp>
      <p:sp>
        <p:nvSpPr>
          <p:cNvPr id="24" name="object 24"/>
          <p:cNvSpPr txBox="1"/>
          <p:nvPr/>
        </p:nvSpPr>
        <p:spPr>
          <a:xfrm>
            <a:off x="2208530" y="5444491"/>
            <a:ext cx="1654810" cy="424475"/>
          </a:xfrm>
          <a:prstGeom prst="rect">
            <a:avLst/>
          </a:prstGeom>
          <a:solidFill>
            <a:srgbClr val="FFFFFF"/>
          </a:solidFill>
          <a:ln w="25518">
            <a:solidFill>
              <a:srgbClr val="000000"/>
            </a:solidFill>
          </a:ln>
        </p:spPr>
        <p:txBody>
          <a:bodyPr vert="horz" wrap="square" lIns="0" tIns="146050" rIns="0" bIns="0" rtlCol="0">
            <a:spAutoFit/>
          </a:bodyPr>
          <a:lstStyle/>
          <a:p>
            <a:pPr marL="191770">
              <a:spcBef>
                <a:spcPts val="1150"/>
              </a:spcBef>
            </a:pPr>
            <a:r>
              <a:rPr b="1" kern="0" dirty="0">
                <a:solidFill>
                  <a:sysClr val="windowText" lastClr="000000"/>
                </a:solidFill>
                <a:latin typeface="Arial"/>
                <a:cs typeface="Arial"/>
              </a:rPr>
              <a:t>Process</a:t>
            </a:r>
            <a:r>
              <a:rPr b="1" kern="0" spc="-80" dirty="0">
                <a:solidFill>
                  <a:sysClr val="windowText" lastClr="000000"/>
                </a:solidFill>
                <a:latin typeface="Arial"/>
                <a:cs typeface="Arial"/>
              </a:rPr>
              <a:t> </a:t>
            </a:r>
            <a:r>
              <a:rPr b="1" kern="0" spc="-50" dirty="0">
                <a:solidFill>
                  <a:sysClr val="windowText" lastClr="000000"/>
                </a:solidFill>
                <a:latin typeface="Arial"/>
                <a:cs typeface="Arial"/>
              </a:rPr>
              <a:t>D</a:t>
            </a:r>
            <a:endParaRPr kern="0">
              <a:solidFill>
                <a:sysClr val="windowText" lastClr="000000"/>
              </a:solidFill>
              <a:latin typeface="Arial"/>
              <a:cs typeface="Arial"/>
            </a:endParaRPr>
          </a:p>
        </p:txBody>
      </p:sp>
      <p:sp>
        <p:nvSpPr>
          <p:cNvPr id="25" name="object 25"/>
          <p:cNvSpPr txBox="1"/>
          <p:nvPr/>
        </p:nvSpPr>
        <p:spPr>
          <a:xfrm>
            <a:off x="6743700" y="5444491"/>
            <a:ext cx="2160270" cy="424475"/>
          </a:xfrm>
          <a:prstGeom prst="rect">
            <a:avLst/>
          </a:prstGeom>
          <a:solidFill>
            <a:srgbClr val="FFFFFF"/>
          </a:solidFill>
          <a:ln w="25518">
            <a:solidFill>
              <a:srgbClr val="000000"/>
            </a:solidFill>
          </a:ln>
        </p:spPr>
        <p:txBody>
          <a:bodyPr vert="horz" wrap="square" lIns="0" tIns="146050" rIns="0" bIns="0" rtlCol="0">
            <a:spAutoFit/>
          </a:bodyPr>
          <a:lstStyle/>
          <a:p>
            <a:pPr marL="464184">
              <a:spcBef>
                <a:spcPts val="1150"/>
              </a:spcBef>
            </a:pPr>
            <a:r>
              <a:rPr b="1" kern="0" dirty="0">
                <a:solidFill>
                  <a:sysClr val="windowText" lastClr="000000"/>
                </a:solidFill>
                <a:latin typeface="Arial"/>
                <a:cs typeface="Arial"/>
              </a:rPr>
              <a:t>Process</a:t>
            </a:r>
            <a:r>
              <a:rPr b="1" kern="0" spc="-70" dirty="0">
                <a:solidFill>
                  <a:sysClr val="windowText" lastClr="000000"/>
                </a:solidFill>
                <a:latin typeface="Arial"/>
                <a:cs typeface="Arial"/>
              </a:rPr>
              <a:t> </a:t>
            </a:r>
            <a:r>
              <a:rPr b="1" kern="0" spc="-50" dirty="0">
                <a:solidFill>
                  <a:sysClr val="windowText" lastClr="000000"/>
                </a:solidFill>
                <a:latin typeface="Arial"/>
                <a:cs typeface="Arial"/>
              </a:rPr>
              <a:t>E</a:t>
            </a:r>
            <a:endParaRPr kern="0">
              <a:solidFill>
                <a:sysClr val="windowText" lastClr="000000"/>
              </a:solidFill>
              <a:latin typeface="Arial"/>
              <a:cs typeface="Arial"/>
            </a:endParaRPr>
          </a:p>
        </p:txBody>
      </p:sp>
      <p:grpSp>
        <p:nvGrpSpPr>
          <p:cNvPr id="26" name="object 26"/>
          <p:cNvGrpSpPr/>
          <p:nvPr/>
        </p:nvGrpSpPr>
        <p:grpSpPr>
          <a:xfrm>
            <a:off x="3863339" y="5678170"/>
            <a:ext cx="2880360" cy="114300"/>
            <a:chOff x="2339339" y="5678170"/>
            <a:chExt cx="2880360" cy="114300"/>
          </a:xfrm>
        </p:grpSpPr>
        <p:sp>
          <p:nvSpPr>
            <p:cNvPr id="27" name="object 27"/>
            <p:cNvSpPr/>
            <p:nvPr/>
          </p:nvSpPr>
          <p:spPr>
            <a:xfrm>
              <a:off x="2446019" y="5734050"/>
              <a:ext cx="2668270" cy="1270"/>
            </a:xfrm>
            <a:custGeom>
              <a:avLst/>
              <a:gdLst/>
              <a:ahLst/>
              <a:cxnLst/>
              <a:rect l="l" t="t" r="r" b="b"/>
              <a:pathLst>
                <a:path w="2668270" h="1270">
                  <a:moveTo>
                    <a:pt x="0" y="0"/>
                  </a:moveTo>
                  <a:lnTo>
                    <a:pt x="2668270" y="1269"/>
                  </a:lnTo>
                </a:path>
              </a:pathLst>
            </a:custGeom>
            <a:ln w="9344">
              <a:solidFill>
                <a:srgbClr val="9A4633"/>
              </a:solidFill>
            </a:ln>
          </p:spPr>
          <p:txBody>
            <a:bodyPr wrap="square" lIns="0" tIns="0" rIns="0" bIns="0" rtlCol="0"/>
            <a:lstStyle/>
            <a:p>
              <a:endParaRPr kern="0">
                <a:solidFill>
                  <a:sysClr val="windowText" lastClr="000000"/>
                </a:solidFill>
              </a:endParaRPr>
            </a:p>
          </p:txBody>
        </p:sp>
        <p:pic>
          <p:nvPicPr>
            <p:cNvPr id="28" name="object 28"/>
            <p:cNvPicPr/>
            <p:nvPr/>
          </p:nvPicPr>
          <p:blipFill>
            <a:blip r:embed="rId7" cstate="print"/>
            <a:stretch>
              <a:fillRect/>
            </a:stretch>
          </p:blipFill>
          <p:spPr>
            <a:xfrm>
              <a:off x="2339339" y="5678170"/>
              <a:ext cx="114300" cy="113030"/>
            </a:xfrm>
            <a:prstGeom prst="rect">
              <a:avLst/>
            </a:prstGeom>
          </p:spPr>
        </p:pic>
        <p:pic>
          <p:nvPicPr>
            <p:cNvPr id="29" name="object 29"/>
            <p:cNvPicPr/>
            <p:nvPr/>
          </p:nvPicPr>
          <p:blipFill>
            <a:blip r:embed="rId8" cstate="print"/>
            <a:stretch>
              <a:fillRect/>
            </a:stretch>
          </p:blipFill>
          <p:spPr>
            <a:xfrm>
              <a:off x="5106669" y="5679441"/>
              <a:ext cx="113028" cy="113028"/>
            </a:xfrm>
            <a:prstGeom prst="rect">
              <a:avLst/>
            </a:prstGeom>
          </p:spPr>
        </p:pic>
      </p:grpSp>
      <p:sp>
        <p:nvSpPr>
          <p:cNvPr id="32" name="Footer Placeholder 31">
            <a:extLst>
              <a:ext uri="{FF2B5EF4-FFF2-40B4-BE49-F238E27FC236}">
                <a16:creationId xmlns:a16="http://schemas.microsoft.com/office/drawing/2014/main" id="{577E1D21-DC1D-BCEB-3F10-65B49F12F075}"/>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33" name="Slide Number Placeholder 32">
            <a:extLst>
              <a:ext uri="{FF2B5EF4-FFF2-40B4-BE49-F238E27FC236}">
                <a16:creationId xmlns:a16="http://schemas.microsoft.com/office/drawing/2014/main" id="{78BF0F3A-97F5-7D5D-9725-DD0ED0070D1E}"/>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167</a:t>
            </a:fld>
            <a:endParaRPr lang="en-US" kern="0">
              <a:solidFill>
                <a:prstClr val="black">
                  <a:tint val="75000"/>
                </a:prstClr>
              </a:solidFill>
            </a:endParaRPr>
          </a:p>
        </p:txBody>
      </p:sp>
    </p:spTree>
    <p:extLst>
      <p:ext uri="{BB962C8B-B14F-4D97-AF65-F5344CB8AC3E}">
        <p14:creationId xmlns:p14="http://schemas.microsoft.com/office/powerpoint/2010/main" val="362825632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70824" y="161104"/>
            <a:ext cx="8650352" cy="785600"/>
          </a:xfrm>
          <a:prstGeom prst="rect">
            <a:avLst/>
          </a:prstGeom>
        </p:spPr>
        <p:txBody>
          <a:bodyPr vert="horz" wrap="square" lIns="0" tIns="476250" rIns="0" bIns="0" rtlCol="0">
            <a:spAutoFit/>
          </a:bodyPr>
          <a:lstStyle/>
          <a:p>
            <a:pPr marL="500380">
              <a:spcBef>
                <a:spcPts val="95"/>
              </a:spcBef>
            </a:pPr>
            <a:r>
              <a:rPr sz="2200" spc="-10" dirty="0"/>
              <a:t>Following</a:t>
            </a:r>
            <a:r>
              <a:rPr sz="2200" spc="-110" dirty="0"/>
              <a:t> </a:t>
            </a:r>
            <a:r>
              <a:rPr sz="2200" dirty="0"/>
              <a:t>are</a:t>
            </a:r>
            <a:r>
              <a:rPr sz="2200" spc="-95" dirty="0"/>
              <a:t> </a:t>
            </a:r>
            <a:r>
              <a:rPr sz="2200" dirty="0"/>
              <a:t>some</a:t>
            </a:r>
            <a:r>
              <a:rPr sz="2200" spc="-60" dirty="0"/>
              <a:t> </a:t>
            </a:r>
            <a:r>
              <a:rPr sz="2200" dirty="0"/>
              <a:t>issues</a:t>
            </a:r>
            <a:r>
              <a:rPr sz="2200" spc="-95" dirty="0"/>
              <a:t> </a:t>
            </a:r>
            <a:r>
              <a:rPr sz="2200" dirty="0"/>
              <a:t>of</a:t>
            </a:r>
            <a:r>
              <a:rPr sz="2200" spc="-65" dirty="0"/>
              <a:t> </a:t>
            </a:r>
            <a:r>
              <a:rPr sz="2200" spc="-30" dirty="0"/>
              <a:t>Shared-</a:t>
            </a:r>
            <a:r>
              <a:rPr sz="2200" spc="-10" dirty="0"/>
              <a:t>variable</a:t>
            </a:r>
            <a:r>
              <a:rPr sz="2200" spc="-114" dirty="0"/>
              <a:t> </a:t>
            </a:r>
            <a:r>
              <a:rPr sz="2200" spc="-10" dirty="0"/>
              <a:t>Model:</a:t>
            </a:r>
            <a:endParaRPr sz="2200"/>
          </a:p>
        </p:txBody>
      </p:sp>
      <p:sp>
        <p:nvSpPr>
          <p:cNvPr id="3" name="object 3"/>
          <p:cNvSpPr txBox="1"/>
          <p:nvPr/>
        </p:nvSpPr>
        <p:spPr>
          <a:xfrm>
            <a:off x="2441244" y="1278026"/>
            <a:ext cx="5245100" cy="5300980"/>
          </a:xfrm>
          <a:prstGeom prst="rect">
            <a:avLst/>
          </a:prstGeom>
        </p:spPr>
        <p:txBody>
          <a:bodyPr vert="horz" wrap="square" lIns="0" tIns="71755" rIns="0" bIns="0" rtlCol="0">
            <a:spAutoFit/>
          </a:bodyPr>
          <a:lstStyle/>
          <a:p>
            <a:pPr marL="266065" indent="-241300">
              <a:spcBef>
                <a:spcPts val="565"/>
              </a:spcBef>
              <a:buClr>
                <a:srgbClr val="D06147"/>
              </a:buClr>
              <a:buSzPct val="84090"/>
              <a:buFont typeface="Symbol"/>
              <a:buChar char=""/>
              <a:tabLst>
                <a:tab pos="266065" algn="l"/>
              </a:tabLst>
            </a:pPr>
            <a:r>
              <a:rPr sz="2200" kern="0" spc="-40" dirty="0">
                <a:solidFill>
                  <a:sysClr val="windowText" lastClr="000000"/>
                </a:solidFill>
                <a:latin typeface="Arial"/>
                <a:cs typeface="Arial"/>
              </a:rPr>
              <a:t>Shared-</a:t>
            </a:r>
            <a:r>
              <a:rPr sz="2200" kern="0" spc="-30" dirty="0">
                <a:solidFill>
                  <a:sysClr val="windowText" lastClr="000000"/>
                </a:solidFill>
                <a:latin typeface="Arial"/>
                <a:cs typeface="Arial"/>
              </a:rPr>
              <a:t>Variable</a:t>
            </a:r>
            <a:r>
              <a:rPr sz="2200" kern="0" spc="-60" dirty="0">
                <a:solidFill>
                  <a:sysClr val="windowText" lastClr="000000"/>
                </a:solidFill>
                <a:latin typeface="Arial"/>
                <a:cs typeface="Arial"/>
              </a:rPr>
              <a:t> </a:t>
            </a:r>
            <a:r>
              <a:rPr sz="2200" kern="0" spc="-10" dirty="0">
                <a:solidFill>
                  <a:sysClr val="windowText" lastClr="000000"/>
                </a:solidFill>
                <a:latin typeface="Arial"/>
                <a:cs typeface="Arial"/>
              </a:rPr>
              <a:t>communication:</a:t>
            </a:r>
            <a:endParaRPr sz="2200" kern="0">
              <a:solidFill>
                <a:sysClr val="windowText" lastClr="000000"/>
              </a:solidFill>
              <a:latin typeface="Arial"/>
              <a:cs typeface="Arial"/>
            </a:endParaRPr>
          </a:p>
          <a:p>
            <a:pPr marL="254000" indent="-241300">
              <a:spcBef>
                <a:spcPts val="465"/>
              </a:spcBef>
              <a:buClr>
                <a:srgbClr val="D06147"/>
              </a:buClr>
              <a:buSzPct val="84090"/>
              <a:buFont typeface="Symbol"/>
              <a:buChar char=""/>
              <a:tabLst>
                <a:tab pos="254000" algn="l"/>
              </a:tabLst>
            </a:pPr>
            <a:r>
              <a:rPr sz="2200" kern="0" spc="-10" dirty="0">
                <a:solidFill>
                  <a:sysClr val="windowText" lastClr="000000"/>
                </a:solidFill>
                <a:latin typeface="Arial"/>
                <a:cs typeface="Arial"/>
              </a:rPr>
              <a:t>Critical</a:t>
            </a:r>
            <a:r>
              <a:rPr sz="2200" kern="0" spc="-125" dirty="0">
                <a:solidFill>
                  <a:sysClr val="windowText" lastClr="000000"/>
                </a:solidFill>
                <a:latin typeface="Arial"/>
                <a:cs typeface="Arial"/>
              </a:rPr>
              <a:t> </a:t>
            </a:r>
            <a:r>
              <a:rPr sz="2200" kern="0" spc="-10" dirty="0">
                <a:solidFill>
                  <a:sysClr val="windowText" lastClr="000000"/>
                </a:solidFill>
                <a:latin typeface="Arial"/>
                <a:cs typeface="Arial"/>
              </a:rPr>
              <a:t>Section(CS):</a:t>
            </a:r>
            <a:endParaRPr sz="2200" kern="0">
              <a:solidFill>
                <a:sysClr val="windowText" lastClr="000000"/>
              </a:solidFill>
              <a:latin typeface="Arial"/>
              <a:cs typeface="Arial"/>
            </a:endParaRPr>
          </a:p>
          <a:p>
            <a:pPr marL="300355">
              <a:spcBef>
                <a:spcPts val="405"/>
              </a:spcBef>
              <a:tabLst>
                <a:tab pos="545465" algn="l"/>
              </a:tabLst>
            </a:pPr>
            <a:r>
              <a:rPr sz="1400" kern="0" spc="-50" dirty="0">
                <a:solidFill>
                  <a:srgbClr val="CCB300"/>
                </a:solidFill>
                <a:latin typeface="Symbol"/>
                <a:cs typeface="Symbol"/>
              </a:rPr>
              <a:t></a:t>
            </a:r>
            <a:r>
              <a:rPr sz="1400" kern="0" dirty="0">
                <a:solidFill>
                  <a:srgbClr val="CCB300"/>
                </a:solidFill>
                <a:latin typeface="Times New Roman"/>
                <a:cs typeface="Times New Roman"/>
              </a:rPr>
              <a:t>	</a:t>
            </a:r>
            <a:r>
              <a:rPr sz="2000" kern="0" dirty="0">
                <a:solidFill>
                  <a:sysClr val="windowText" lastClr="000000"/>
                </a:solidFill>
                <a:latin typeface="Arial"/>
                <a:cs typeface="Arial"/>
              </a:rPr>
              <a:t>code</a:t>
            </a:r>
            <a:r>
              <a:rPr sz="2000" kern="0" spc="-90" dirty="0">
                <a:solidFill>
                  <a:sysClr val="windowText" lastClr="000000"/>
                </a:solidFill>
                <a:latin typeface="Arial"/>
                <a:cs typeface="Arial"/>
              </a:rPr>
              <a:t> </a:t>
            </a:r>
            <a:r>
              <a:rPr sz="2000" kern="0" dirty="0">
                <a:solidFill>
                  <a:sysClr val="windowText" lastClr="000000"/>
                </a:solidFill>
                <a:latin typeface="Arial"/>
                <a:cs typeface="Arial"/>
              </a:rPr>
              <a:t>segment</a:t>
            </a:r>
            <a:r>
              <a:rPr sz="2000" kern="0" spc="-70" dirty="0">
                <a:solidFill>
                  <a:sysClr val="windowText" lastClr="000000"/>
                </a:solidFill>
                <a:latin typeface="Arial"/>
                <a:cs typeface="Arial"/>
              </a:rPr>
              <a:t> </a:t>
            </a:r>
            <a:r>
              <a:rPr sz="2000" kern="0" dirty="0">
                <a:solidFill>
                  <a:sysClr val="windowText" lastClr="000000"/>
                </a:solidFill>
                <a:latin typeface="Arial"/>
                <a:cs typeface="Arial"/>
              </a:rPr>
              <a:t>accessing</a:t>
            </a:r>
            <a:r>
              <a:rPr sz="2000" kern="0" spc="-85" dirty="0">
                <a:solidFill>
                  <a:sysClr val="windowText" lastClr="000000"/>
                </a:solidFill>
                <a:latin typeface="Arial"/>
                <a:cs typeface="Arial"/>
              </a:rPr>
              <a:t> </a:t>
            </a:r>
            <a:r>
              <a:rPr sz="2000" kern="0" dirty="0">
                <a:solidFill>
                  <a:sysClr val="windowText" lastClr="000000"/>
                </a:solidFill>
                <a:latin typeface="Arial"/>
                <a:cs typeface="Arial"/>
              </a:rPr>
              <a:t>shared</a:t>
            </a:r>
            <a:r>
              <a:rPr sz="2000" kern="0" spc="-90" dirty="0">
                <a:solidFill>
                  <a:sysClr val="windowText" lastClr="000000"/>
                </a:solidFill>
                <a:latin typeface="Arial"/>
                <a:cs typeface="Arial"/>
              </a:rPr>
              <a:t> </a:t>
            </a:r>
            <a:r>
              <a:rPr sz="2000" kern="0" spc="-55" dirty="0">
                <a:solidFill>
                  <a:sysClr val="windowText" lastClr="000000"/>
                </a:solidFill>
                <a:latin typeface="Arial"/>
                <a:cs typeface="Arial"/>
              </a:rPr>
              <a:t>variables.</a:t>
            </a:r>
            <a:endParaRPr sz="2000" kern="0">
              <a:solidFill>
                <a:sysClr val="windowText" lastClr="000000"/>
              </a:solidFill>
              <a:latin typeface="Arial"/>
              <a:cs typeface="Arial"/>
            </a:endParaRPr>
          </a:p>
          <a:p>
            <a:pPr marL="300355">
              <a:spcBef>
                <a:spcPts val="409"/>
              </a:spcBef>
              <a:tabLst>
                <a:tab pos="545465" algn="l"/>
              </a:tabLst>
            </a:pPr>
            <a:r>
              <a:rPr sz="1400" kern="0" spc="-50" dirty="0">
                <a:solidFill>
                  <a:srgbClr val="CCB300"/>
                </a:solidFill>
                <a:latin typeface="Symbol"/>
                <a:cs typeface="Symbol"/>
              </a:rPr>
              <a:t></a:t>
            </a:r>
            <a:r>
              <a:rPr sz="1400" kern="0" dirty="0">
                <a:solidFill>
                  <a:srgbClr val="CCB300"/>
                </a:solidFill>
                <a:latin typeface="Times New Roman"/>
                <a:cs typeface="Times New Roman"/>
              </a:rPr>
              <a:t>	</a:t>
            </a:r>
            <a:r>
              <a:rPr sz="2000" kern="0" spc="-20" dirty="0">
                <a:solidFill>
                  <a:sysClr val="windowText" lastClr="000000"/>
                </a:solidFill>
                <a:latin typeface="Arial"/>
                <a:cs typeface="Arial"/>
              </a:rPr>
              <a:t>Requirements</a:t>
            </a:r>
            <a:r>
              <a:rPr sz="2000" kern="0" spc="-85" dirty="0">
                <a:solidFill>
                  <a:sysClr val="windowText" lastClr="000000"/>
                </a:solidFill>
                <a:latin typeface="Arial"/>
                <a:cs typeface="Arial"/>
              </a:rPr>
              <a:t> </a:t>
            </a:r>
            <a:r>
              <a:rPr sz="2000" kern="0" dirty="0">
                <a:solidFill>
                  <a:sysClr val="windowText" lastClr="000000"/>
                </a:solidFill>
                <a:latin typeface="Arial"/>
                <a:cs typeface="Arial"/>
              </a:rPr>
              <a:t>are</a:t>
            </a:r>
            <a:r>
              <a:rPr sz="2000" kern="0" spc="-85" dirty="0">
                <a:solidFill>
                  <a:sysClr val="windowText" lastClr="000000"/>
                </a:solidFill>
                <a:latin typeface="Arial"/>
                <a:cs typeface="Arial"/>
              </a:rPr>
              <a:t> </a:t>
            </a:r>
            <a:r>
              <a:rPr sz="2000" kern="0" spc="-50" dirty="0">
                <a:solidFill>
                  <a:sysClr val="windowText" lastClr="000000"/>
                </a:solidFill>
                <a:latin typeface="Arial"/>
                <a:cs typeface="Arial"/>
              </a:rPr>
              <a:t>–</a:t>
            </a:r>
            <a:endParaRPr sz="2000" kern="0">
              <a:solidFill>
                <a:sysClr val="windowText" lastClr="000000"/>
              </a:solidFill>
              <a:latin typeface="Arial"/>
              <a:cs typeface="Arial"/>
            </a:endParaRPr>
          </a:p>
          <a:p>
            <a:pPr marL="606425">
              <a:spcBef>
                <a:spcPts val="405"/>
              </a:spcBef>
            </a:pPr>
            <a:r>
              <a:rPr sz="1150" kern="0" dirty="0">
                <a:solidFill>
                  <a:srgbClr val="8AACAC"/>
                </a:solidFill>
                <a:latin typeface="Symbol"/>
                <a:cs typeface="Symbol"/>
              </a:rPr>
              <a:t></a:t>
            </a:r>
            <a:r>
              <a:rPr sz="1150" kern="0" spc="175" dirty="0">
                <a:solidFill>
                  <a:srgbClr val="8AACAC"/>
                </a:solidFill>
                <a:latin typeface="Times New Roman"/>
                <a:cs typeface="Times New Roman"/>
              </a:rPr>
              <a:t>  </a:t>
            </a:r>
            <a:r>
              <a:rPr kern="0" dirty="0">
                <a:solidFill>
                  <a:sysClr val="windowText" lastClr="000000"/>
                </a:solidFill>
                <a:latin typeface="Arial"/>
                <a:cs typeface="Arial"/>
              </a:rPr>
              <a:t>Mutual</a:t>
            </a:r>
            <a:r>
              <a:rPr kern="0" spc="-90" dirty="0">
                <a:solidFill>
                  <a:sysClr val="windowText" lastClr="000000"/>
                </a:solidFill>
                <a:latin typeface="Arial"/>
                <a:cs typeface="Arial"/>
              </a:rPr>
              <a:t> </a:t>
            </a:r>
            <a:r>
              <a:rPr kern="0" spc="-10" dirty="0">
                <a:solidFill>
                  <a:sysClr val="windowText" lastClr="000000"/>
                </a:solidFill>
                <a:latin typeface="Arial"/>
                <a:cs typeface="Arial"/>
              </a:rPr>
              <a:t>exclusion</a:t>
            </a:r>
            <a:endParaRPr kern="0">
              <a:solidFill>
                <a:sysClr val="windowText" lastClr="000000"/>
              </a:solidFill>
              <a:latin typeface="Arial"/>
              <a:cs typeface="Arial"/>
            </a:endParaRPr>
          </a:p>
          <a:p>
            <a:pPr marL="606425">
              <a:spcBef>
                <a:spcPts val="395"/>
              </a:spcBef>
            </a:pPr>
            <a:r>
              <a:rPr sz="1150" kern="0" dirty="0">
                <a:solidFill>
                  <a:srgbClr val="8AACAC"/>
                </a:solidFill>
                <a:latin typeface="Symbol"/>
                <a:cs typeface="Symbol"/>
              </a:rPr>
              <a:t></a:t>
            </a:r>
            <a:r>
              <a:rPr sz="1150" kern="0" spc="175" dirty="0">
                <a:solidFill>
                  <a:srgbClr val="8AACAC"/>
                </a:solidFill>
                <a:latin typeface="Times New Roman"/>
                <a:cs typeface="Times New Roman"/>
              </a:rPr>
              <a:t>  </a:t>
            </a:r>
            <a:r>
              <a:rPr kern="0" dirty="0">
                <a:solidFill>
                  <a:sysClr val="windowText" lastClr="000000"/>
                </a:solidFill>
                <a:latin typeface="Arial"/>
                <a:cs typeface="Arial"/>
              </a:rPr>
              <a:t>No</a:t>
            </a:r>
            <a:r>
              <a:rPr kern="0" spc="-15" dirty="0">
                <a:solidFill>
                  <a:sysClr val="windowText" lastClr="000000"/>
                </a:solidFill>
                <a:latin typeface="Arial"/>
                <a:cs typeface="Arial"/>
              </a:rPr>
              <a:t> </a:t>
            </a:r>
            <a:r>
              <a:rPr kern="0" dirty="0">
                <a:solidFill>
                  <a:sysClr val="windowText" lastClr="000000"/>
                </a:solidFill>
                <a:latin typeface="Arial"/>
                <a:cs typeface="Arial"/>
              </a:rPr>
              <a:t>deadlock</a:t>
            </a:r>
            <a:r>
              <a:rPr kern="0" spc="-30" dirty="0">
                <a:solidFill>
                  <a:sysClr val="windowText" lastClr="000000"/>
                </a:solidFill>
                <a:latin typeface="Arial"/>
                <a:cs typeface="Arial"/>
              </a:rPr>
              <a:t> </a:t>
            </a:r>
            <a:r>
              <a:rPr kern="0" dirty="0">
                <a:solidFill>
                  <a:sysClr val="windowText" lastClr="000000"/>
                </a:solidFill>
                <a:latin typeface="Arial"/>
                <a:cs typeface="Arial"/>
              </a:rPr>
              <a:t>in</a:t>
            </a:r>
            <a:r>
              <a:rPr kern="0" spc="-30" dirty="0">
                <a:solidFill>
                  <a:sysClr val="windowText" lastClr="000000"/>
                </a:solidFill>
                <a:latin typeface="Arial"/>
                <a:cs typeface="Arial"/>
              </a:rPr>
              <a:t> </a:t>
            </a:r>
            <a:r>
              <a:rPr kern="0" spc="-10" dirty="0">
                <a:solidFill>
                  <a:sysClr val="windowText" lastClr="000000"/>
                </a:solidFill>
                <a:latin typeface="Arial"/>
                <a:cs typeface="Arial"/>
              </a:rPr>
              <a:t>waiting</a:t>
            </a:r>
            <a:endParaRPr kern="0">
              <a:solidFill>
                <a:sysClr val="windowText" lastClr="000000"/>
              </a:solidFill>
              <a:latin typeface="Arial"/>
              <a:cs typeface="Arial"/>
            </a:endParaRPr>
          </a:p>
          <a:p>
            <a:pPr marL="606425">
              <a:spcBef>
                <a:spcPts val="409"/>
              </a:spcBef>
            </a:pPr>
            <a:r>
              <a:rPr sz="1150" kern="0" dirty="0">
                <a:solidFill>
                  <a:srgbClr val="8AACAC"/>
                </a:solidFill>
                <a:latin typeface="Symbol"/>
                <a:cs typeface="Symbol"/>
              </a:rPr>
              <a:t></a:t>
            </a:r>
            <a:r>
              <a:rPr sz="1150" kern="0" spc="175" dirty="0">
                <a:solidFill>
                  <a:srgbClr val="8AACAC"/>
                </a:solidFill>
                <a:latin typeface="Times New Roman"/>
                <a:cs typeface="Times New Roman"/>
              </a:rPr>
              <a:t>  </a:t>
            </a:r>
            <a:r>
              <a:rPr kern="0" dirty="0">
                <a:solidFill>
                  <a:sysClr val="windowText" lastClr="000000"/>
                </a:solidFill>
                <a:latin typeface="Arial"/>
                <a:cs typeface="Arial"/>
              </a:rPr>
              <a:t>Non</a:t>
            </a:r>
            <a:r>
              <a:rPr kern="0" spc="-15" dirty="0">
                <a:solidFill>
                  <a:sysClr val="windowText" lastClr="000000"/>
                </a:solidFill>
                <a:latin typeface="Arial"/>
                <a:cs typeface="Arial"/>
              </a:rPr>
              <a:t> </a:t>
            </a:r>
            <a:r>
              <a:rPr kern="0" spc="-10" dirty="0">
                <a:solidFill>
                  <a:sysClr val="windowText" lastClr="000000"/>
                </a:solidFill>
                <a:latin typeface="Arial"/>
                <a:cs typeface="Arial"/>
              </a:rPr>
              <a:t>preemption</a:t>
            </a:r>
            <a:endParaRPr kern="0">
              <a:solidFill>
                <a:sysClr val="windowText" lastClr="000000"/>
              </a:solidFill>
              <a:latin typeface="Arial"/>
              <a:cs typeface="Arial"/>
            </a:endParaRPr>
          </a:p>
          <a:p>
            <a:pPr marL="606425">
              <a:spcBef>
                <a:spcPts val="395"/>
              </a:spcBef>
            </a:pPr>
            <a:r>
              <a:rPr sz="1150" kern="0" dirty="0">
                <a:solidFill>
                  <a:srgbClr val="8AACAC"/>
                </a:solidFill>
                <a:latin typeface="Symbol"/>
                <a:cs typeface="Symbol"/>
              </a:rPr>
              <a:t></a:t>
            </a:r>
            <a:r>
              <a:rPr sz="1150" kern="0" spc="170" dirty="0">
                <a:solidFill>
                  <a:srgbClr val="8AACAC"/>
                </a:solidFill>
                <a:latin typeface="Times New Roman"/>
                <a:cs typeface="Times New Roman"/>
              </a:rPr>
              <a:t>  </a:t>
            </a:r>
            <a:r>
              <a:rPr kern="0" dirty="0">
                <a:solidFill>
                  <a:sysClr val="windowText" lastClr="000000"/>
                </a:solidFill>
                <a:latin typeface="Arial"/>
                <a:cs typeface="Arial"/>
              </a:rPr>
              <a:t>Eventual</a:t>
            </a:r>
            <a:r>
              <a:rPr kern="0" spc="-55" dirty="0">
                <a:solidFill>
                  <a:sysClr val="windowText" lastClr="000000"/>
                </a:solidFill>
                <a:latin typeface="Arial"/>
                <a:cs typeface="Arial"/>
              </a:rPr>
              <a:t> </a:t>
            </a:r>
            <a:r>
              <a:rPr kern="0" spc="-10" dirty="0">
                <a:solidFill>
                  <a:sysClr val="windowText" lastClr="000000"/>
                </a:solidFill>
                <a:latin typeface="Arial"/>
                <a:cs typeface="Arial"/>
              </a:rPr>
              <a:t>entry</a:t>
            </a:r>
            <a:endParaRPr kern="0">
              <a:solidFill>
                <a:sysClr val="windowText" lastClr="000000"/>
              </a:solidFill>
              <a:latin typeface="Arial"/>
              <a:cs typeface="Arial"/>
            </a:endParaRPr>
          </a:p>
          <a:p>
            <a:pPr marL="267970" indent="-243204">
              <a:spcBef>
                <a:spcPts val="490"/>
              </a:spcBef>
              <a:buClr>
                <a:srgbClr val="D06147"/>
              </a:buClr>
              <a:buSzPct val="84090"/>
              <a:buFont typeface="Symbol"/>
              <a:buChar char=""/>
              <a:tabLst>
                <a:tab pos="267970" algn="l"/>
              </a:tabLst>
            </a:pPr>
            <a:r>
              <a:rPr sz="2200" kern="0" spc="-35" dirty="0">
                <a:solidFill>
                  <a:sysClr val="windowText" lastClr="000000"/>
                </a:solidFill>
                <a:latin typeface="Arial"/>
                <a:cs typeface="Arial"/>
              </a:rPr>
              <a:t>Protected</a:t>
            </a:r>
            <a:r>
              <a:rPr sz="2200" kern="0" spc="-120" dirty="0">
                <a:solidFill>
                  <a:sysClr val="windowText" lastClr="000000"/>
                </a:solidFill>
                <a:latin typeface="Arial"/>
                <a:cs typeface="Arial"/>
              </a:rPr>
              <a:t> </a:t>
            </a:r>
            <a:r>
              <a:rPr sz="2200" kern="0" spc="-10" dirty="0">
                <a:solidFill>
                  <a:sysClr val="windowText" lastClr="000000"/>
                </a:solidFill>
                <a:latin typeface="Arial"/>
                <a:cs typeface="Arial"/>
              </a:rPr>
              <a:t>Access:</a:t>
            </a:r>
            <a:r>
              <a:rPr sz="2200" kern="0" spc="-110" dirty="0">
                <a:solidFill>
                  <a:sysClr val="windowText" lastClr="000000"/>
                </a:solidFill>
                <a:latin typeface="Arial"/>
                <a:cs typeface="Arial"/>
              </a:rPr>
              <a:t> </a:t>
            </a:r>
            <a:r>
              <a:rPr sz="2200" kern="0" dirty="0">
                <a:solidFill>
                  <a:sysClr val="windowText" lastClr="000000"/>
                </a:solidFill>
                <a:latin typeface="Arial"/>
                <a:cs typeface="Arial"/>
              </a:rPr>
              <a:t>based</a:t>
            </a:r>
            <a:r>
              <a:rPr sz="2200" kern="0" spc="-40" dirty="0">
                <a:solidFill>
                  <a:sysClr val="windowText" lastClr="000000"/>
                </a:solidFill>
                <a:latin typeface="Arial"/>
                <a:cs typeface="Arial"/>
              </a:rPr>
              <a:t> </a:t>
            </a:r>
            <a:r>
              <a:rPr sz="2200" kern="0" dirty="0">
                <a:solidFill>
                  <a:sysClr val="windowText" lastClr="000000"/>
                </a:solidFill>
                <a:latin typeface="Arial"/>
                <a:cs typeface="Arial"/>
              </a:rPr>
              <a:t>on</a:t>
            </a:r>
            <a:r>
              <a:rPr sz="2200" kern="0" spc="-30" dirty="0">
                <a:solidFill>
                  <a:sysClr val="windowText" lastClr="000000"/>
                </a:solidFill>
                <a:latin typeface="Arial"/>
                <a:cs typeface="Arial"/>
              </a:rPr>
              <a:t> </a:t>
            </a:r>
            <a:r>
              <a:rPr sz="2200" kern="0" dirty="0">
                <a:solidFill>
                  <a:sysClr val="windowText" lastClr="000000"/>
                </a:solidFill>
                <a:latin typeface="Arial"/>
                <a:cs typeface="Arial"/>
              </a:rPr>
              <a:t>CS</a:t>
            </a:r>
            <a:r>
              <a:rPr sz="2200" kern="0" spc="-45" dirty="0">
                <a:solidFill>
                  <a:sysClr val="windowText" lastClr="000000"/>
                </a:solidFill>
                <a:latin typeface="Arial"/>
                <a:cs typeface="Arial"/>
              </a:rPr>
              <a:t> </a:t>
            </a:r>
            <a:r>
              <a:rPr sz="2200" kern="0" spc="-10" dirty="0">
                <a:solidFill>
                  <a:sysClr val="windowText" lastClr="000000"/>
                </a:solidFill>
                <a:latin typeface="Arial"/>
                <a:cs typeface="Arial"/>
              </a:rPr>
              <a:t>value</a:t>
            </a:r>
            <a:endParaRPr sz="2200" kern="0">
              <a:solidFill>
                <a:sysClr val="windowText" lastClr="000000"/>
              </a:solidFill>
              <a:latin typeface="Arial"/>
              <a:cs typeface="Arial"/>
            </a:endParaRPr>
          </a:p>
          <a:p>
            <a:pPr marL="300355">
              <a:spcBef>
                <a:spcPts val="405"/>
              </a:spcBef>
              <a:tabLst>
                <a:tab pos="545465" algn="l"/>
              </a:tabLst>
            </a:pPr>
            <a:r>
              <a:rPr sz="1400" kern="0" spc="-50" dirty="0">
                <a:solidFill>
                  <a:srgbClr val="CCB300"/>
                </a:solidFill>
                <a:latin typeface="Symbol"/>
                <a:cs typeface="Symbol"/>
              </a:rPr>
              <a:t></a:t>
            </a:r>
            <a:r>
              <a:rPr sz="1400" kern="0" dirty="0">
                <a:solidFill>
                  <a:srgbClr val="CCB300"/>
                </a:solidFill>
                <a:latin typeface="Times New Roman"/>
                <a:cs typeface="Times New Roman"/>
              </a:rPr>
              <a:t>	</a:t>
            </a:r>
            <a:r>
              <a:rPr sz="2000" kern="0" spc="-10" dirty="0">
                <a:solidFill>
                  <a:sysClr val="windowText" lastClr="000000"/>
                </a:solidFill>
                <a:latin typeface="Arial"/>
                <a:cs typeface="Arial"/>
              </a:rPr>
              <a:t>Multiprogramming</a:t>
            </a:r>
            <a:endParaRPr sz="2000" kern="0">
              <a:solidFill>
                <a:sysClr val="windowText" lastClr="000000"/>
              </a:solidFill>
              <a:latin typeface="Arial"/>
              <a:cs typeface="Arial"/>
            </a:endParaRPr>
          </a:p>
          <a:p>
            <a:pPr marL="300355">
              <a:spcBef>
                <a:spcPts val="395"/>
              </a:spcBef>
              <a:tabLst>
                <a:tab pos="545465" algn="l"/>
              </a:tabLst>
            </a:pPr>
            <a:r>
              <a:rPr sz="1400" kern="0" spc="-50" dirty="0">
                <a:solidFill>
                  <a:srgbClr val="CCB300"/>
                </a:solidFill>
                <a:latin typeface="Symbol"/>
                <a:cs typeface="Symbol"/>
              </a:rPr>
              <a:t></a:t>
            </a:r>
            <a:r>
              <a:rPr sz="1400" kern="0" dirty="0">
                <a:solidFill>
                  <a:srgbClr val="CCB300"/>
                </a:solidFill>
                <a:latin typeface="Times New Roman"/>
                <a:cs typeface="Times New Roman"/>
              </a:rPr>
              <a:t>	</a:t>
            </a:r>
            <a:r>
              <a:rPr sz="2000" kern="0" spc="-10" dirty="0">
                <a:solidFill>
                  <a:sysClr val="windowText" lastClr="000000"/>
                </a:solidFill>
                <a:latin typeface="Arial"/>
                <a:cs typeface="Arial"/>
              </a:rPr>
              <a:t>Multiprocessing</a:t>
            </a:r>
            <a:r>
              <a:rPr sz="2000" kern="0" spc="-65" dirty="0">
                <a:solidFill>
                  <a:sysClr val="windowText" lastClr="000000"/>
                </a:solidFill>
                <a:latin typeface="Arial"/>
                <a:cs typeface="Arial"/>
              </a:rPr>
              <a:t> </a:t>
            </a:r>
            <a:r>
              <a:rPr sz="2000" kern="0" dirty="0">
                <a:solidFill>
                  <a:sysClr val="windowText" lastClr="000000"/>
                </a:solidFill>
                <a:latin typeface="Arial"/>
                <a:cs typeface="Arial"/>
              </a:rPr>
              <a:t>–</a:t>
            </a:r>
            <a:r>
              <a:rPr sz="2000" kern="0" spc="-40" dirty="0">
                <a:solidFill>
                  <a:sysClr val="windowText" lastClr="000000"/>
                </a:solidFill>
                <a:latin typeface="Arial"/>
                <a:cs typeface="Arial"/>
              </a:rPr>
              <a:t> </a:t>
            </a:r>
            <a:r>
              <a:rPr sz="2000" kern="0" dirty="0">
                <a:solidFill>
                  <a:sysClr val="windowText" lastClr="000000"/>
                </a:solidFill>
                <a:latin typeface="Arial"/>
                <a:cs typeface="Arial"/>
              </a:rPr>
              <a:t>two</a:t>
            </a:r>
            <a:r>
              <a:rPr sz="2000" kern="0" spc="-40" dirty="0">
                <a:solidFill>
                  <a:sysClr val="windowText" lastClr="000000"/>
                </a:solidFill>
                <a:latin typeface="Arial"/>
                <a:cs typeface="Arial"/>
              </a:rPr>
              <a:t> </a:t>
            </a:r>
            <a:r>
              <a:rPr sz="2000" kern="0" spc="-10" dirty="0">
                <a:solidFill>
                  <a:sysClr val="windowText" lastClr="000000"/>
                </a:solidFill>
                <a:latin typeface="Arial"/>
                <a:cs typeface="Arial"/>
              </a:rPr>
              <a:t>types:</a:t>
            </a:r>
            <a:endParaRPr sz="2000" kern="0">
              <a:solidFill>
                <a:sysClr val="windowText" lastClr="000000"/>
              </a:solidFill>
              <a:latin typeface="Arial"/>
              <a:cs typeface="Arial"/>
            </a:endParaRPr>
          </a:p>
          <a:p>
            <a:pPr marL="606425">
              <a:spcBef>
                <a:spcPts val="420"/>
              </a:spcBef>
            </a:pPr>
            <a:r>
              <a:rPr sz="1150" kern="0" dirty="0">
                <a:solidFill>
                  <a:srgbClr val="8AACAC"/>
                </a:solidFill>
                <a:latin typeface="Symbol"/>
                <a:cs typeface="Symbol"/>
              </a:rPr>
              <a:t></a:t>
            </a:r>
            <a:r>
              <a:rPr sz="1150" kern="0" spc="170" dirty="0">
                <a:solidFill>
                  <a:srgbClr val="8AACAC"/>
                </a:solidFill>
                <a:latin typeface="Times New Roman"/>
                <a:cs typeface="Times New Roman"/>
              </a:rPr>
              <a:t>  </a:t>
            </a:r>
            <a:r>
              <a:rPr kern="0" dirty="0">
                <a:solidFill>
                  <a:sysClr val="windowText" lastClr="000000"/>
                </a:solidFill>
                <a:latin typeface="Arial"/>
                <a:cs typeface="Arial"/>
              </a:rPr>
              <a:t>MIMD</a:t>
            </a:r>
            <a:r>
              <a:rPr kern="0" spc="-35" dirty="0">
                <a:solidFill>
                  <a:sysClr val="windowText" lastClr="000000"/>
                </a:solidFill>
                <a:latin typeface="Arial"/>
                <a:cs typeface="Arial"/>
              </a:rPr>
              <a:t> </a:t>
            </a:r>
            <a:r>
              <a:rPr kern="0" spc="-20" dirty="0">
                <a:solidFill>
                  <a:sysClr val="windowText" lastClr="000000"/>
                </a:solidFill>
                <a:latin typeface="Arial"/>
                <a:cs typeface="Arial"/>
              </a:rPr>
              <a:t>mode</a:t>
            </a:r>
            <a:endParaRPr kern="0">
              <a:solidFill>
                <a:sysClr val="windowText" lastClr="000000"/>
              </a:solidFill>
              <a:latin typeface="Arial"/>
              <a:cs typeface="Arial"/>
            </a:endParaRPr>
          </a:p>
          <a:p>
            <a:pPr marL="606425">
              <a:spcBef>
                <a:spcPts val="395"/>
              </a:spcBef>
            </a:pPr>
            <a:r>
              <a:rPr sz="1150" kern="0" dirty="0">
                <a:solidFill>
                  <a:srgbClr val="8AACAC"/>
                </a:solidFill>
                <a:latin typeface="Symbol"/>
                <a:cs typeface="Symbol"/>
              </a:rPr>
              <a:t></a:t>
            </a:r>
            <a:r>
              <a:rPr sz="1150" kern="0" spc="170" dirty="0">
                <a:solidFill>
                  <a:srgbClr val="8AACAC"/>
                </a:solidFill>
                <a:latin typeface="Times New Roman"/>
                <a:cs typeface="Times New Roman"/>
              </a:rPr>
              <a:t>  </a:t>
            </a:r>
            <a:r>
              <a:rPr kern="0" dirty="0">
                <a:solidFill>
                  <a:sysClr val="windowText" lastClr="000000"/>
                </a:solidFill>
                <a:latin typeface="Arial"/>
                <a:cs typeface="Arial"/>
              </a:rPr>
              <a:t>MPMD</a:t>
            </a:r>
            <a:r>
              <a:rPr kern="0" spc="-45" dirty="0">
                <a:solidFill>
                  <a:sysClr val="windowText" lastClr="000000"/>
                </a:solidFill>
                <a:latin typeface="Arial"/>
                <a:cs typeface="Arial"/>
              </a:rPr>
              <a:t> </a:t>
            </a:r>
            <a:r>
              <a:rPr kern="0" spc="-20" dirty="0">
                <a:solidFill>
                  <a:sysClr val="windowText" lastClr="000000"/>
                </a:solidFill>
                <a:latin typeface="Arial"/>
                <a:cs typeface="Arial"/>
              </a:rPr>
              <a:t>mode</a:t>
            </a:r>
            <a:endParaRPr kern="0">
              <a:solidFill>
                <a:sysClr val="windowText" lastClr="000000"/>
              </a:solidFill>
              <a:latin typeface="Arial"/>
              <a:cs typeface="Arial"/>
            </a:endParaRPr>
          </a:p>
          <a:p>
            <a:pPr marL="300355">
              <a:spcBef>
                <a:spcPts val="390"/>
              </a:spcBef>
              <a:tabLst>
                <a:tab pos="545465" algn="l"/>
              </a:tabLst>
            </a:pPr>
            <a:r>
              <a:rPr sz="1400" kern="0" spc="-50" dirty="0">
                <a:solidFill>
                  <a:srgbClr val="CCB300"/>
                </a:solidFill>
                <a:latin typeface="Symbol"/>
                <a:cs typeface="Symbol"/>
              </a:rPr>
              <a:t></a:t>
            </a:r>
            <a:r>
              <a:rPr sz="1400" kern="0" dirty="0">
                <a:solidFill>
                  <a:srgbClr val="CCB300"/>
                </a:solidFill>
                <a:latin typeface="Times New Roman"/>
                <a:cs typeface="Times New Roman"/>
              </a:rPr>
              <a:t>	</a:t>
            </a:r>
            <a:r>
              <a:rPr sz="2000" kern="0" spc="-10" dirty="0">
                <a:solidFill>
                  <a:sysClr val="windowText" lastClr="000000"/>
                </a:solidFill>
                <a:latin typeface="Arial"/>
                <a:cs typeface="Arial"/>
              </a:rPr>
              <a:t>Multitasking</a:t>
            </a:r>
            <a:endParaRPr sz="2000" kern="0">
              <a:solidFill>
                <a:sysClr val="windowText" lastClr="000000"/>
              </a:solidFill>
              <a:latin typeface="Arial"/>
              <a:cs typeface="Arial"/>
            </a:endParaRPr>
          </a:p>
          <a:p>
            <a:pPr marL="300355">
              <a:spcBef>
                <a:spcPts val="409"/>
              </a:spcBef>
              <a:tabLst>
                <a:tab pos="545465" algn="l"/>
              </a:tabLst>
            </a:pPr>
            <a:r>
              <a:rPr sz="1400" kern="0" spc="-50" dirty="0">
                <a:solidFill>
                  <a:srgbClr val="CCB300"/>
                </a:solidFill>
                <a:latin typeface="Symbol"/>
                <a:cs typeface="Symbol"/>
              </a:rPr>
              <a:t></a:t>
            </a:r>
            <a:r>
              <a:rPr sz="1400" kern="0" dirty="0">
                <a:solidFill>
                  <a:srgbClr val="CCB300"/>
                </a:solidFill>
                <a:latin typeface="Times New Roman"/>
                <a:cs typeface="Times New Roman"/>
              </a:rPr>
              <a:t>	</a:t>
            </a:r>
            <a:r>
              <a:rPr sz="2000" kern="0" spc="-10" dirty="0">
                <a:solidFill>
                  <a:sysClr val="windowText" lastClr="000000"/>
                </a:solidFill>
                <a:latin typeface="Arial"/>
                <a:cs typeface="Arial"/>
              </a:rPr>
              <a:t>Multithreading</a:t>
            </a:r>
            <a:endParaRPr sz="20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6F74F5B0-1F11-D6CD-D805-53BE5CA91EE4}"/>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C9B82829-0E68-FC0E-A84E-F82D6BD36C19}"/>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168</a:t>
            </a:fld>
            <a:endParaRPr lang="en-US" kern="0">
              <a:solidFill>
                <a:prstClr val="black">
                  <a:tint val="75000"/>
                </a:prstClr>
              </a:solidFill>
            </a:endParaRPr>
          </a:p>
        </p:txBody>
      </p:sp>
    </p:spTree>
    <p:extLst>
      <p:ext uri="{BB962C8B-B14F-4D97-AF65-F5344CB8AC3E}">
        <p14:creationId xmlns:p14="http://schemas.microsoft.com/office/powerpoint/2010/main" val="156308689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28975" y="2150491"/>
            <a:ext cx="149860" cy="212238"/>
          </a:xfrm>
          <a:prstGeom prst="rect">
            <a:avLst/>
          </a:prstGeom>
        </p:spPr>
        <p:txBody>
          <a:bodyPr vert="horz" wrap="square" lIns="0" tIns="12065" rIns="0" bIns="0" rtlCol="0">
            <a:spAutoFit/>
          </a:bodyPr>
          <a:lstStyle/>
          <a:p>
            <a:pPr marL="12700">
              <a:spcBef>
                <a:spcPts val="95"/>
              </a:spcBef>
            </a:pPr>
            <a:r>
              <a:rPr sz="1300" kern="0" spc="-50" dirty="0">
                <a:solidFill>
                  <a:srgbClr val="CCB300"/>
                </a:solidFill>
                <a:latin typeface="Symbol"/>
                <a:cs typeface="Symbol"/>
              </a:rPr>
              <a:t></a:t>
            </a:r>
            <a:endParaRPr sz="1300" kern="0">
              <a:solidFill>
                <a:sysClr val="windowText" lastClr="000000"/>
              </a:solidFill>
              <a:latin typeface="Symbol"/>
              <a:cs typeface="Symbol"/>
            </a:endParaRPr>
          </a:p>
        </p:txBody>
      </p:sp>
      <p:sp>
        <p:nvSpPr>
          <p:cNvPr id="3" name="object 3"/>
          <p:cNvSpPr txBox="1"/>
          <p:nvPr/>
        </p:nvSpPr>
        <p:spPr>
          <a:xfrm>
            <a:off x="2415336" y="795045"/>
            <a:ext cx="7205980" cy="1290320"/>
          </a:xfrm>
          <a:prstGeom prst="rect">
            <a:avLst/>
          </a:prstGeom>
        </p:spPr>
        <p:txBody>
          <a:bodyPr vert="horz" wrap="square" lIns="0" tIns="66040" rIns="0" bIns="0" rtlCol="0">
            <a:spAutoFit/>
          </a:bodyPr>
          <a:lstStyle/>
          <a:p>
            <a:pPr marL="292735" indent="-241935" algn="just">
              <a:spcBef>
                <a:spcPts val="520"/>
              </a:spcBef>
              <a:buClr>
                <a:srgbClr val="D06147"/>
              </a:buClr>
              <a:buSzPct val="84210"/>
              <a:buFont typeface="Symbol"/>
              <a:buChar char=""/>
              <a:tabLst>
                <a:tab pos="292735" algn="l"/>
              </a:tabLst>
            </a:pPr>
            <a:r>
              <a:rPr sz="1900" kern="0" spc="-20" dirty="0">
                <a:solidFill>
                  <a:sysClr val="windowText" lastClr="000000"/>
                </a:solidFill>
                <a:latin typeface="Arial"/>
                <a:cs typeface="Arial"/>
              </a:rPr>
              <a:t>Partitioning</a:t>
            </a:r>
            <a:r>
              <a:rPr sz="1900" kern="0" spc="-30" dirty="0">
                <a:solidFill>
                  <a:sysClr val="windowText" lastClr="000000"/>
                </a:solidFill>
                <a:latin typeface="Arial"/>
                <a:cs typeface="Arial"/>
              </a:rPr>
              <a:t> </a:t>
            </a:r>
            <a:r>
              <a:rPr sz="1900" kern="0" dirty="0">
                <a:solidFill>
                  <a:sysClr val="windowText" lastClr="000000"/>
                </a:solidFill>
                <a:latin typeface="Arial"/>
                <a:cs typeface="Arial"/>
              </a:rPr>
              <a:t>and</a:t>
            </a:r>
            <a:r>
              <a:rPr sz="1900" kern="0" spc="-30" dirty="0">
                <a:solidFill>
                  <a:sysClr val="windowText" lastClr="000000"/>
                </a:solidFill>
                <a:latin typeface="Arial"/>
                <a:cs typeface="Arial"/>
              </a:rPr>
              <a:t> </a:t>
            </a:r>
            <a:r>
              <a:rPr sz="1900" kern="0" spc="-10" dirty="0">
                <a:solidFill>
                  <a:sysClr val="windowText" lastClr="000000"/>
                </a:solidFill>
                <a:latin typeface="Arial"/>
                <a:cs typeface="Arial"/>
              </a:rPr>
              <a:t>Replication:</a:t>
            </a:r>
            <a:endParaRPr sz="1900" kern="0">
              <a:solidFill>
                <a:sysClr val="windowText" lastClr="000000"/>
              </a:solidFill>
              <a:latin typeface="Arial"/>
              <a:cs typeface="Arial"/>
            </a:endParaRPr>
          </a:p>
          <a:p>
            <a:pPr marL="570865" marR="43180" lvl="1" indent="-245110" algn="just">
              <a:spcBef>
                <a:spcPts val="420"/>
              </a:spcBef>
              <a:buClr>
                <a:srgbClr val="CCB300"/>
              </a:buClr>
              <a:buSzPct val="68421"/>
              <a:buFont typeface="Symbol"/>
              <a:buChar char=""/>
              <a:tabLst>
                <a:tab pos="570865" algn="l"/>
              </a:tabLst>
            </a:pPr>
            <a:r>
              <a:rPr sz="1900" kern="0" dirty="0">
                <a:solidFill>
                  <a:sysClr val="windowText" lastClr="000000"/>
                </a:solidFill>
                <a:latin typeface="Arial"/>
                <a:cs typeface="Arial"/>
              </a:rPr>
              <a:t>Program</a:t>
            </a:r>
            <a:r>
              <a:rPr sz="1900" kern="0" spc="40" dirty="0">
                <a:solidFill>
                  <a:sysClr val="windowText" lastClr="000000"/>
                </a:solidFill>
                <a:latin typeface="Arial"/>
                <a:cs typeface="Arial"/>
              </a:rPr>
              <a:t> </a:t>
            </a:r>
            <a:r>
              <a:rPr sz="1900" kern="0" dirty="0">
                <a:solidFill>
                  <a:sysClr val="windowText" lastClr="000000"/>
                </a:solidFill>
                <a:latin typeface="Arial"/>
                <a:cs typeface="Arial"/>
              </a:rPr>
              <a:t>partitioning</a:t>
            </a:r>
            <a:r>
              <a:rPr sz="1900" kern="0" spc="80" dirty="0">
                <a:solidFill>
                  <a:sysClr val="windowText" lastClr="000000"/>
                </a:solidFill>
                <a:latin typeface="Arial"/>
                <a:cs typeface="Arial"/>
              </a:rPr>
              <a:t> </a:t>
            </a:r>
            <a:r>
              <a:rPr sz="1900" kern="0" dirty="0">
                <a:solidFill>
                  <a:sysClr val="windowText" lastClr="000000"/>
                </a:solidFill>
                <a:latin typeface="Arial"/>
                <a:cs typeface="Arial"/>
              </a:rPr>
              <a:t>is</a:t>
            </a:r>
            <a:r>
              <a:rPr sz="1900" kern="0" spc="70" dirty="0">
                <a:solidFill>
                  <a:sysClr val="windowText" lastClr="000000"/>
                </a:solidFill>
                <a:latin typeface="Arial"/>
                <a:cs typeface="Arial"/>
              </a:rPr>
              <a:t> </a:t>
            </a:r>
            <a:r>
              <a:rPr sz="1900" kern="0" dirty="0">
                <a:solidFill>
                  <a:sysClr val="windowText" lastClr="000000"/>
                </a:solidFill>
                <a:latin typeface="Arial"/>
                <a:cs typeface="Arial"/>
              </a:rPr>
              <a:t>a</a:t>
            </a:r>
            <a:r>
              <a:rPr sz="1900" kern="0" spc="75" dirty="0">
                <a:solidFill>
                  <a:sysClr val="windowText" lastClr="000000"/>
                </a:solidFill>
                <a:latin typeface="Arial"/>
                <a:cs typeface="Arial"/>
              </a:rPr>
              <a:t> </a:t>
            </a:r>
            <a:r>
              <a:rPr sz="1900" kern="0" dirty="0">
                <a:solidFill>
                  <a:sysClr val="windowText" lastClr="000000"/>
                </a:solidFill>
                <a:latin typeface="Arial"/>
                <a:cs typeface="Arial"/>
              </a:rPr>
              <a:t>technique</a:t>
            </a:r>
            <a:r>
              <a:rPr sz="1900" kern="0" spc="75" dirty="0">
                <a:solidFill>
                  <a:sysClr val="windowText" lastClr="000000"/>
                </a:solidFill>
                <a:latin typeface="Arial"/>
                <a:cs typeface="Arial"/>
              </a:rPr>
              <a:t> </a:t>
            </a:r>
            <a:r>
              <a:rPr sz="1900" kern="0" dirty="0">
                <a:solidFill>
                  <a:sysClr val="windowText" lastClr="000000"/>
                </a:solidFill>
                <a:latin typeface="Arial"/>
                <a:cs typeface="Arial"/>
              </a:rPr>
              <a:t>for</a:t>
            </a:r>
            <a:r>
              <a:rPr sz="1900" kern="0" spc="75" dirty="0">
                <a:solidFill>
                  <a:sysClr val="windowText" lastClr="000000"/>
                </a:solidFill>
                <a:latin typeface="Arial"/>
                <a:cs typeface="Arial"/>
              </a:rPr>
              <a:t> </a:t>
            </a:r>
            <a:r>
              <a:rPr sz="1900" kern="0" dirty="0">
                <a:solidFill>
                  <a:sysClr val="windowText" lastClr="000000"/>
                </a:solidFill>
                <a:latin typeface="Arial"/>
                <a:cs typeface="Arial"/>
              </a:rPr>
              <a:t>decomposing</a:t>
            </a:r>
            <a:r>
              <a:rPr sz="1900" kern="0" spc="65" dirty="0">
                <a:solidFill>
                  <a:sysClr val="windowText" lastClr="000000"/>
                </a:solidFill>
                <a:latin typeface="Arial"/>
                <a:cs typeface="Arial"/>
              </a:rPr>
              <a:t> </a:t>
            </a:r>
            <a:r>
              <a:rPr sz="1900" kern="0" dirty="0">
                <a:solidFill>
                  <a:sysClr val="windowText" lastClr="000000"/>
                </a:solidFill>
                <a:latin typeface="Arial"/>
                <a:cs typeface="Arial"/>
              </a:rPr>
              <a:t>a</a:t>
            </a:r>
            <a:r>
              <a:rPr sz="1900" kern="0" spc="70" dirty="0">
                <a:solidFill>
                  <a:sysClr val="windowText" lastClr="000000"/>
                </a:solidFill>
                <a:latin typeface="Arial"/>
                <a:cs typeface="Arial"/>
              </a:rPr>
              <a:t>  </a:t>
            </a:r>
            <a:r>
              <a:rPr sz="1900" kern="0" spc="-10" dirty="0">
                <a:solidFill>
                  <a:sysClr val="windowText" lastClr="000000"/>
                </a:solidFill>
                <a:latin typeface="Arial"/>
                <a:cs typeface="Arial"/>
              </a:rPr>
              <a:t>large </a:t>
            </a:r>
            <a:r>
              <a:rPr sz="1900" kern="0" dirty="0">
                <a:solidFill>
                  <a:sysClr val="windowText" lastClr="000000"/>
                </a:solidFill>
                <a:latin typeface="Arial"/>
                <a:cs typeface="Arial"/>
              </a:rPr>
              <a:t>program</a:t>
            </a:r>
            <a:r>
              <a:rPr sz="1900" kern="0" spc="370" dirty="0">
                <a:solidFill>
                  <a:sysClr val="windowText" lastClr="000000"/>
                </a:solidFill>
                <a:latin typeface="Arial"/>
                <a:cs typeface="Arial"/>
              </a:rPr>
              <a:t> </a:t>
            </a:r>
            <a:r>
              <a:rPr sz="1900" kern="0" dirty="0">
                <a:solidFill>
                  <a:sysClr val="windowText" lastClr="000000"/>
                </a:solidFill>
                <a:latin typeface="Arial"/>
                <a:cs typeface="Arial"/>
              </a:rPr>
              <a:t>and</a:t>
            </a:r>
            <a:r>
              <a:rPr sz="1900" kern="0" spc="380" dirty="0">
                <a:solidFill>
                  <a:sysClr val="windowText" lastClr="000000"/>
                </a:solidFill>
                <a:latin typeface="Arial"/>
                <a:cs typeface="Arial"/>
              </a:rPr>
              <a:t> </a:t>
            </a:r>
            <a:r>
              <a:rPr sz="1900" kern="0" dirty="0">
                <a:solidFill>
                  <a:sysClr val="windowText" lastClr="000000"/>
                </a:solidFill>
                <a:latin typeface="Arial"/>
                <a:cs typeface="Arial"/>
              </a:rPr>
              <a:t>data</a:t>
            </a:r>
            <a:r>
              <a:rPr sz="1900" kern="0" spc="380" dirty="0">
                <a:solidFill>
                  <a:sysClr val="windowText" lastClr="000000"/>
                </a:solidFill>
                <a:latin typeface="Arial"/>
                <a:cs typeface="Arial"/>
              </a:rPr>
              <a:t> </a:t>
            </a:r>
            <a:r>
              <a:rPr sz="1900" kern="0" dirty="0">
                <a:solidFill>
                  <a:sysClr val="windowText" lastClr="000000"/>
                </a:solidFill>
                <a:latin typeface="Arial"/>
                <a:cs typeface="Arial"/>
              </a:rPr>
              <a:t>set</a:t>
            </a:r>
            <a:r>
              <a:rPr sz="1900" kern="0" spc="365" dirty="0">
                <a:solidFill>
                  <a:sysClr val="windowText" lastClr="000000"/>
                </a:solidFill>
                <a:latin typeface="Arial"/>
                <a:cs typeface="Arial"/>
              </a:rPr>
              <a:t> </a:t>
            </a:r>
            <a:r>
              <a:rPr sz="1900" kern="0" dirty="0">
                <a:solidFill>
                  <a:sysClr val="windowText" lastClr="000000"/>
                </a:solidFill>
                <a:latin typeface="Arial"/>
                <a:cs typeface="Arial"/>
              </a:rPr>
              <a:t>into</a:t>
            </a:r>
            <a:r>
              <a:rPr sz="1900" kern="0" spc="370" dirty="0">
                <a:solidFill>
                  <a:sysClr val="windowText" lastClr="000000"/>
                </a:solidFill>
                <a:latin typeface="Arial"/>
                <a:cs typeface="Arial"/>
              </a:rPr>
              <a:t> </a:t>
            </a:r>
            <a:r>
              <a:rPr sz="1900" kern="0" dirty="0">
                <a:solidFill>
                  <a:sysClr val="windowText" lastClr="000000"/>
                </a:solidFill>
                <a:latin typeface="Arial"/>
                <a:cs typeface="Arial"/>
              </a:rPr>
              <a:t>many</a:t>
            </a:r>
            <a:r>
              <a:rPr sz="1900" kern="0" spc="385" dirty="0">
                <a:solidFill>
                  <a:sysClr val="windowText" lastClr="000000"/>
                </a:solidFill>
                <a:latin typeface="Arial"/>
                <a:cs typeface="Arial"/>
              </a:rPr>
              <a:t> </a:t>
            </a:r>
            <a:r>
              <a:rPr sz="1900" kern="0" dirty="0">
                <a:solidFill>
                  <a:sysClr val="windowText" lastClr="000000"/>
                </a:solidFill>
                <a:latin typeface="Arial"/>
                <a:cs typeface="Arial"/>
              </a:rPr>
              <a:t>small</a:t>
            </a:r>
            <a:r>
              <a:rPr sz="1900" kern="0" spc="350" dirty="0">
                <a:solidFill>
                  <a:sysClr val="windowText" lastClr="000000"/>
                </a:solidFill>
                <a:latin typeface="Arial"/>
                <a:cs typeface="Arial"/>
              </a:rPr>
              <a:t> </a:t>
            </a:r>
            <a:r>
              <a:rPr sz="1900" kern="0" dirty="0">
                <a:solidFill>
                  <a:sysClr val="windowText" lastClr="000000"/>
                </a:solidFill>
                <a:latin typeface="Arial"/>
                <a:cs typeface="Arial"/>
              </a:rPr>
              <a:t>pieces</a:t>
            </a:r>
            <a:r>
              <a:rPr sz="1900" kern="0" spc="370" dirty="0">
                <a:solidFill>
                  <a:sysClr val="windowText" lastClr="000000"/>
                </a:solidFill>
                <a:latin typeface="Arial"/>
                <a:cs typeface="Arial"/>
              </a:rPr>
              <a:t> </a:t>
            </a:r>
            <a:r>
              <a:rPr sz="1900" kern="0" dirty="0">
                <a:solidFill>
                  <a:sysClr val="windowText" lastClr="000000"/>
                </a:solidFill>
                <a:latin typeface="Arial"/>
                <a:cs typeface="Arial"/>
              </a:rPr>
              <a:t>for</a:t>
            </a:r>
            <a:r>
              <a:rPr sz="1900" kern="0" spc="375" dirty="0">
                <a:solidFill>
                  <a:sysClr val="windowText" lastClr="000000"/>
                </a:solidFill>
                <a:latin typeface="Arial"/>
                <a:cs typeface="Arial"/>
              </a:rPr>
              <a:t>  </a:t>
            </a:r>
            <a:r>
              <a:rPr sz="1900" kern="0" spc="-10" dirty="0">
                <a:solidFill>
                  <a:sysClr val="windowText" lastClr="000000"/>
                </a:solidFill>
                <a:latin typeface="Arial"/>
                <a:cs typeface="Arial"/>
              </a:rPr>
              <a:t>parallel execution</a:t>
            </a:r>
            <a:r>
              <a:rPr sz="1900" kern="0" spc="-90" dirty="0">
                <a:solidFill>
                  <a:sysClr val="windowText" lastClr="000000"/>
                </a:solidFill>
                <a:latin typeface="Arial"/>
                <a:cs typeface="Arial"/>
              </a:rPr>
              <a:t> </a:t>
            </a:r>
            <a:r>
              <a:rPr sz="1900" kern="0" dirty="0">
                <a:solidFill>
                  <a:sysClr val="windowText" lastClr="000000"/>
                </a:solidFill>
                <a:latin typeface="Arial"/>
                <a:cs typeface="Arial"/>
              </a:rPr>
              <a:t>by</a:t>
            </a:r>
            <a:r>
              <a:rPr sz="1900" kern="0" spc="-75" dirty="0">
                <a:solidFill>
                  <a:sysClr val="windowText" lastClr="000000"/>
                </a:solidFill>
                <a:latin typeface="Arial"/>
                <a:cs typeface="Arial"/>
              </a:rPr>
              <a:t> </a:t>
            </a:r>
            <a:r>
              <a:rPr sz="1900" kern="0" dirty="0">
                <a:solidFill>
                  <a:sysClr val="windowText" lastClr="000000"/>
                </a:solidFill>
                <a:latin typeface="Arial"/>
                <a:cs typeface="Arial"/>
              </a:rPr>
              <a:t>multiple</a:t>
            </a:r>
            <a:r>
              <a:rPr sz="1900" kern="0" spc="-100" dirty="0">
                <a:solidFill>
                  <a:sysClr val="windowText" lastClr="000000"/>
                </a:solidFill>
                <a:latin typeface="Arial"/>
                <a:cs typeface="Arial"/>
              </a:rPr>
              <a:t> </a:t>
            </a:r>
            <a:r>
              <a:rPr sz="1900" kern="0" spc="-10" dirty="0">
                <a:solidFill>
                  <a:sysClr val="windowText" lastClr="000000"/>
                </a:solidFill>
                <a:latin typeface="Arial"/>
                <a:cs typeface="Arial"/>
              </a:rPr>
              <a:t>processors.</a:t>
            </a:r>
            <a:endParaRPr sz="1900" kern="0">
              <a:solidFill>
                <a:sysClr val="windowText" lastClr="000000"/>
              </a:solidFill>
              <a:latin typeface="Arial"/>
              <a:cs typeface="Arial"/>
            </a:endParaRPr>
          </a:p>
        </p:txBody>
      </p:sp>
      <p:sp>
        <p:nvSpPr>
          <p:cNvPr id="4" name="object 4"/>
          <p:cNvSpPr txBox="1"/>
          <p:nvPr/>
        </p:nvSpPr>
        <p:spPr>
          <a:xfrm>
            <a:off x="2428036" y="2110817"/>
            <a:ext cx="7296784" cy="1249045"/>
          </a:xfrm>
          <a:prstGeom prst="rect">
            <a:avLst/>
          </a:prstGeom>
        </p:spPr>
        <p:txBody>
          <a:bodyPr vert="horz" wrap="square" lIns="0" tIns="12065" rIns="0" bIns="0" rtlCol="0">
            <a:spAutoFit/>
          </a:bodyPr>
          <a:lstStyle/>
          <a:p>
            <a:pPr marL="558165" marR="30480">
              <a:spcBef>
                <a:spcPts val="95"/>
              </a:spcBef>
              <a:tabLst>
                <a:tab pos="6789420" algn="l"/>
              </a:tabLst>
            </a:pPr>
            <a:r>
              <a:rPr sz="1900" kern="0" spc="-20" dirty="0">
                <a:solidFill>
                  <a:sysClr val="windowText" lastClr="000000"/>
                </a:solidFill>
                <a:latin typeface="Arial"/>
                <a:cs typeface="Arial"/>
              </a:rPr>
              <a:t>Program</a:t>
            </a:r>
            <a:r>
              <a:rPr sz="1900" kern="0" spc="-30" dirty="0">
                <a:solidFill>
                  <a:sysClr val="windowText" lastClr="000000"/>
                </a:solidFill>
                <a:latin typeface="Arial"/>
                <a:cs typeface="Arial"/>
              </a:rPr>
              <a:t> </a:t>
            </a:r>
            <a:r>
              <a:rPr sz="1900" kern="0" spc="-10" dirty="0">
                <a:solidFill>
                  <a:sysClr val="windowText" lastClr="000000"/>
                </a:solidFill>
                <a:latin typeface="Arial"/>
                <a:cs typeface="Arial"/>
              </a:rPr>
              <a:t>replication</a:t>
            </a:r>
            <a:r>
              <a:rPr sz="1900" kern="0" spc="-15" dirty="0">
                <a:solidFill>
                  <a:sysClr val="windowText" lastClr="000000"/>
                </a:solidFill>
                <a:latin typeface="Arial"/>
                <a:cs typeface="Arial"/>
              </a:rPr>
              <a:t> </a:t>
            </a:r>
            <a:r>
              <a:rPr sz="1900" kern="0" dirty="0">
                <a:solidFill>
                  <a:sysClr val="windowText" lastClr="000000"/>
                </a:solidFill>
                <a:latin typeface="Arial"/>
                <a:cs typeface="Arial"/>
              </a:rPr>
              <a:t>is</a:t>
            </a:r>
            <a:r>
              <a:rPr sz="1900" kern="0" spc="-55" dirty="0">
                <a:solidFill>
                  <a:sysClr val="windowText" lastClr="000000"/>
                </a:solidFill>
                <a:latin typeface="Arial"/>
                <a:cs typeface="Arial"/>
              </a:rPr>
              <a:t> </a:t>
            </a:r>
            <a:r>
              <a:rPr sz="1900" kern="0" spc="-25" dirty="0">
                <a:solidFill>
                  <a:sysClr val="windowText" lastClr="000000"/>
                </a:solidFill>
                <a:latin typeface="Arial"/>
                <a:cs typeface="Arial"/>
              </a:rPr>
              <a:t>referred</a:t>
            </a:r>
            <a:r>
              <a:rPr sz="1900" kern="0" spc="-75" dirty="0">
                <a:solidFill>
                  <a:sysClr val="windowText" lastClr="000000"/>
                </a:solidFill>
                <a:latin typeface="Arial"/>
                <a:cs typeface="Arial"/>
              </a:rPr>
              <a:t> </a:t>
            </a:r>
            <a:r>
              <a:rPr sz="1900" kern="0" dirty="0">
                <a:solidFill>
                  <a:sysClr val="windowText" lastClr="000000"/>
                </a:solidFill>
                <a:latin typeface="Arial"/>
                <a:cs typeface="Arial"/>
              </a:rPr>
              <a:t>to</a:t>
            </a:r>
            <a:r>
              <a:rPr sz="1900" kern="0" spc="-45" dirty="0">
                <a:solidFill>
                  <a:sysClr val="windowText" lastClr="000000"/>
                </a:solidFill>
                <a:latin typeface="Arial"/>
                <a:cs typeface="Arial"/>
              </a:rPr>
              <a:t> </a:t>
            </a:r>
            <a:r>
              <a:rPr sz="1900" kern="0" spc="-10" dirty="0">
                <a:solidFill>
                  <a:sysClr val="windowText" lastClr="000000"/>
                </a:solidFill>
                <a:latin typeface="Arial"/>
                <a:cs typeface="Arial"/>
              </a:rPr>
              <a:t>duplication</a:t>
            </a:r>
            <a:r>
              <a:rPr sz="1900" kern="0" spc="-55" dirty="0">
                <a:solidFill>
                  <a:sysClr val="windowText" lastClr="000000"/>
                </a:solidFill>
                <a:latin typeface="Arial"/>
                <a:cs typeface="Arial"/>
              </a:rPr>
              <a:t> </a:t>
            </a:r>
            <a:r>
              <a:rPr sz="1900" kern="0" dirty="0">
                <a:solidFill>
                  <a:sysClr val="windowText" lastClr="000000"/>
                </a:solidFill>
                <a:latin typeface="Arial"/>
                <a:cs typeface="Arial"/>
              </a:rPr>
              <a:t>of</a:t>
            </a:r>
            <a:r>
              <a:rPr sz="1900" kern="0" spc="-60" dirty="0">
                <a:solidFill>
                  <a:sysClr val="windowText" lastClr="000000"/>
                </a:solidFill>
                <a:latin typeface="Arial"/>
                <a:cs typeface="Arial"/>
              </a:rPr>
              <a:t> </a:t>
            </a:r>
            <a:r>
              <a:rPr sz="1900" kern="0" dirty="0">
                <a:solidFill>
                  <a:sysClr val="windowText" lastClr="000000"/>
                </a:solidFill>
                <a:latin typeface="Arial"/>
                <a:cs typeface="Arial"/>
              </a:rPr>
              <a:t>the</a:t>
            </a:r>
            <a:r>
              <a:rPr sz="1900" kern="0" spc="-55" dirty="0">
                <a:solidFill>
                  <a:sysClr val="windowText" lastClr="000000"/>
                </a:solidFill>
                <a:latin typeface="Arial"/>
                <a:cs typeface="Arial"/>
              </a:rPr>
              <a:t> </a:t>
            </a:r>
            <a:r>
              <a:rPr sz="1900" kern="0" spc="-20" dirty="0">
                <a:solidFill>
                  <a:sysClr val="windowText" lastClr="000000"/>
                </a:solidFill>
                <a:latin typeface="Arial"/>
                <a:cs typeface="Arial"/>
              </a:rPr>
              <a:t>same </a:t>
            </a:r>
            <a:r>
              <a:rPr sz="1900" kern="0" spc="-10" dirty="0">
                <a:solidFill>
                  <a:sysClr val="windowText" lastClr="000000"/>
                </a:solidFill>
                <a:latin typeface="Arial"/>
                <a:cs typeface="Arial"/>
              </a:rPr>
              <a:t>program</a:t>
            </a:r>
            <a:r>
              <a:rPr sz="1900" kern="0" spc="-80" dirty="0">
                <a:solidFill>
                  <a:sysClr val="windowText" lastClr="000000"/>
                </a:solidFill>
                <a:latin typeface="Arial"/>
                <a:cs typeface="Arial"/>
              </a:rPr>
              <a:t> </a:t>
            </a:r>
            <a:r>
              <a:rPr sz="1900" kern="0" dirty="0">
                <a:solidFill>
                  <a:sysClr val="windowText" lastClr="000000"/>
                </a:solidFill>
                <a:latin typeface="Arial"/>
                <a:cs typeface="Arial"/>
              </a:rPr>
              <a:t>code</a:t>
            </a:r>
            <a:r>
              <a:rPr sz="1900" kern="0" spc="-60" dirty="0">
                <a:solidFill>
                  <a:sysClr val="windowText" lastClr="000000"/>
                </a:solidFill>
                <a:latin typeface="Arial"/>
                <a:cs typeface="Arial"/>
              </a:rPr>
              <a:t> </a:t>
            </a:r>
            <a:r>
              <a:rPr sz="1900" kern="0" dirty="0">
                <a:solidFill>
                  <a:sysClr val="windowText" lastClr="000000"/>
                </a:solidFill>
                <a:latin typeface="Arial"/>
                <a:cs typeface="Arial"/>
              </a:rPr>
              <a:t>for</a:t>
            </a:r>
            <a:r>
              <a:rPr sz="1900" kern="0" spc="-55" dirty="0">
                <a:solidFill>
                  <a:sysClr val="windowText" lastClr="000000"/>
                </a:solidFill>
                <a:latin typeface="Arial"/>
                <a:cs typeface="Arial"/>
              </a:rPr>
              <a:t> </a:t>
            </a:r>
            <a:r>
              <a:rPr sz="1900" kern="0" dirty="0">
                <a:solidFill>
                  <a:sysClr val="windowText" lastClr="000000"/>
                </a:solidFill>
                <a:latin typeface="Arial"/>
                <a:cs typeface="Arial"/>
              </a:rPr>
              <a:t>parallel</a:t>
            </a:r>
            <a:r>
              <a:rPr sz="1900" kern="0" spc="-65" dirty="0">
                <a:solidFill>
                  <a:sysClr val="windowText" lastClr="000000"/>
                </a:solidFill>
                <a:latin typeface="Arial"/>
                <a:cs typeface="Arial"/>
              </a:rPr>
              <a:t> </a:t>
            </a:r>
            <a:r>
              <a:rPr sz="1900" kern="0" spc="-10" dirty="0">
                <a:solidFill>
                  <a:sysClr val="windowText" lastClr="000000"/>
                </a:solidFill>
                <a:latin typeface="Arial"/>
                <a:cs typeface="Arial"/>
              </a:rPr>
              <a:t>execution</a:t>
            </a:r>
            <a:r>
              <a:rPr sz="1900" kern="0" spc="-70" dirty="0">
                <a:solidFill>
                  <a:sysClr val="windowText" lastClr="000000"/>
                </a:solidFill>
                <a:latin typeface="Arial"/>
                <a:cs typeface="Arial"/>
              </a:rPr>
              <a:t> </a:t>
            </a:r>
            <a:r>
              <a:rPr sz="1900" kern="0" dirty="0">
                <a:solidFill>
                  <a:sysClr val="windowText" lastClr="000000"/>
                </a:solidFill>
                <a:latin typeface="Arial"/>
                <a:cs typeface="Arial"/>
              </a:rPr>
              <a:t>on</a:t>
            </a:r>
            <a:r>
              <a:rPr sz="1900" kern="0" spc="-50" dirty="0">
                <a:solidFill>
                  <a:sysClr val="windowText" lastClr="000000"/>
                </a:solidFill>
                <a:latin typeface="Arial"/>
                <a:cs typeface="Arial"/>
              </a:rPr>
              <a:t> </a:t>
            </a:r>
            <a:r>
              <a:rPr sz="1900" kern="0" dirty="0">
                <a:solidFill>
                  <a:sysClr val="windowText" lastClr="000000"/>
                </a:solidFill>
                <a:latin typeface="Arial"/>
                <a:cs typeface="Arial"/>
              </a:rPr>
              <a:t>multiple</a:t>
            </a:r>
            <a:r>
              <a:rPr sz="1900" kern="0" spc="-70" dirty="0">
                <a:solidFill>
                  <a:sysClr val="windowText" lastClr="000000"/>
                </a:solidFill>
                <a:latin typeface="Arial"/>
                <a:cs typeface="Arial"/>
              </a:rPr>
              <a:t> </a:t>
            </a:r>
            <a:r>
              <a:rPr sz="1900" kern="0" spc="-10" dirty="0">
                <a:solidFill>
                  <a:sysClr val="windowText" lastClr="000000"/>
                </a:solidFill>
                <a:latin typeface="Arial"/>
                <a:cs typeface="Arial"/>
              </a:rPr>
              <a:t>processor</a:t>
            </a:r>
            <a:r>
              <a:rPr sz="1900" kern="0" dirty="0">
                <a:solidFill>
                  <a:sysClr val="windowText" lastClr="000000"/>
                </a:solidFill>
                <a:latin typeface="Arial"/>
                <a:cs typeface="Arial"/>
              </a:rPr>
              <a:t>	</a:t>
            </a:r>
            <a:r>
              <a:rPr sz="1900" kern="0" spc="-20" dirty="0">
                <a:solidFill>
                  <a:sysClr val="windowText" lastClr="000000"/>
                </a:solidFill>
                <a:latin typeface="Arial"/>
                <a:cs typeface="Arial"/>
              </a:rPr>
              <a:t>over different</a:t>
            </a:r>
            <a:r>
              <a:rPr sz="1900" kern="0" spc="-80" dirty="0">
                <a:solidFill>
                  <a:sysClr val="windowText" lastClr="000000"/>
                </a:solidFill>
                <a:latin typeface="Arial"/>
                <a:cs typeface="Arial"/>
              </a:rPr>
              <a:t> </a:t>
            </a:r>
            <a:r>
              <a:rPr sz="1900" kern="0" dirty="0">
                <a:solidFill>
                  <a:sysClr val="windowText" lastClr="000000"/>
                </a:solidFill>
                <a:latin typeface="Arial"/>
                <a:cs typeface="Arial"/>
              </a:rPr>
              <a:t>data</a:t>
            </a:r>
            <a:r>
              <a:rPr sz="1900" kern="0" spc="-35" dirty="0">
                <a:solidFill>
                  <a:sysClr val="windowText" lastClr="000000"/>
                </a:solidFill>
                <a:latin typeface="Arial"/>
                <a:cs typeface="Arial"/>
              </a:rPr>
              <a:t> </a:t>
            </a:r>
            <a:r>
              <a:rPr sz="1900" kern="0" spc="-20" dirty="0">
                <a:solidFill>
                  <a:sysClr val="windowText" lastClr="000000"/>
                </a:solidFill>
                <a:latin typeface="Arial"/>
                <a:cs typeface="Arial"/>
              </a:rPr>
              <a:t>sets.</a:t>
            </a:r>
            <a:endParaRPr sz="1900" kern="0">
              <a:solidFill>
                <a:sysClr val="windowText" lastClr="000000"/>
              </a:solidFill>
              <a:latin typeface="Arial"/>
              <a:cs typeface="Arial"/>
            </a:endParaRPr>
          </a:p>
          <a:p>
            <a:pPr marL="280035" indent="-241935">
              <a:spcBef>
                <a:spcPts val="520"/>
              </a:spcBef>
              <a:buClr>
                <a:srgbClr val="D06147"/>
              </a:buClr>
              <a:buSzPct val="84210"/>
              <a:buFont typeface="Symbol"/>
              <a:buChar char=""/>
              <a:tabLst>
                <a:tab pos="280035" algn="l"/>
              </a:tabLst>
            </a:pPr>
            <a:r>
              <a:rPr sz="1900" kern="0" spc="-10" dirty="0">
                <a:solidFill>
                  <a:sysClr val="windowText" lastClr="000000"/>
                </a:solidFill>
                <a:latin typeface="Arial"/>
                <a:cs typeface="Arial"/>
              </a:rPr>
              <a:t>Scheduling</a:t>
            </a:r>
            <a:r>
              <a:rPr sz="1900" kern="0" spc="-45" dirty="0">
                <a:solidFill>
                  <a:sysClr val="windowText" lastClr="000000"/>
                </a:solidFill>
                <a:latin typeface="Arial"/>
                <a:cs typeface="Arial"/>
              </a:rPr>
              <a:t> </a:t>
            </a:r>
            <a:r>
              <a:rPr sz="1900" kern="0" dirty="0">
                <a:solidFill>
                  <a:sysClr val="windowText" lastClr="000000"/>
                </a:solidFill>
                <a:latin typeface="Arial"/>
                <a:cs typeface="Arial"/>
              </a:rPr>
              <a:t>and</a:t>
            </a:r>
            <a:r>
              <a:rPr sz="1900" kern="0" spc="-95" dirty="0">
                <a:solidFill>
                  <a:sysClr val="windowText" lastClr="000000"/>
                </a:solidFill>
                <a:latin typeface="Arial"/>
                <a:cs typeface="Arial"/>
              </a:rPr>
              <a:t> </a:t>
            </a:r>
            <a:r>
              <a:rPr sz="1900" kern="0" spc="-10" dirty="0">
                <a:solidFill>
                  <a:sysClr val="windowText" lastClr="000000"/>
                </a:solidFill>
                <a:latin typeface="Arial"/>
                <a:cs typeface="Arial"/>
              </a:rPr>
              <a:t>Synchronization:</a:t>
            </a:r>
            <a:endParaRPr sz="1900" kern="0">
              <a:solidFill>
                <a:sysClr val="windowText" lastClr="000000"/>
              </a:solidFill>
              <a:latin typeface="Arial"/>
              <a:cs typeface="Arial"/>
            </a:endParaRPr>
          </a:p>
        </p:txBody>
      </p:sp>
      <p:sp>
        <p:nvSpPr>
          <p:cNvPr id="5" name="object 5"/>
          <p:cNvSpPr txBox="1"/>
          <p:nvPr/>
        </p:nvSpPr>
        <p:spPr>
          <a:xfrm>
            <a:off x="2728975" y="4055745"/>
            <a:ext cx="149860" cy="212238"/>
          </a:xfrm>
          <a:prstGeom prst="rect">
            <a:avLst/>
          </a:prstGeom>
        </p:spPr>
        <p:txBody>
          <a:bodyPr vert="horz" wrap="square" lIns="0" tIns="12065" rIns="0" bIns="0" rtlCol="0">
            <a:spAutoFit/>
          </a:bodyPr>
          <a:lstStyle/>
          <a:p>
            <a:pPr marL="12700">
              <a:spcBef>
                <a:spcPts val="95"/>
              </a:spcBef>
            </a:pPr>
            <a:r>
              <a:rPr sz="1300" kern="0" spc="-50" dirty="0">
                <a:solidFill>
                  <a:srgbClr val="CCB300"/>
                </a:solidFill>
                <a:latin typeface="Symbol"/>
                <a:cs typeface="Symbol"/>
              </a:rPr>
              <a:t></a:t>
            </a:r>
            <a:endParaRPr sz="1300" kern="0">
              <a:solidFill>
                <a:sysClr val="windowText" lastClr="000000"/>
              </a:solidFill>
              <a:latin typeface="Symbol"/>
              <a:cs typeface="Symbol"/>
            </a:endParaRPr>
          </a:p>
        </p:txBody>
      </p:sp>
      <p:sp>
        <p:nvSpPr>
          <p:cNvPr id="6" name="object 6"/>
          <p:cNvSpPr txBox="1"/>
          <p:nvPr/>
        </p:nvSpPr>
        <p:spPr>
          <a:xfrm>
            <a:off x="2703576" y="3388234"/>
            <a:ext cx="5729605" cy="1599565"/>
          </a:xfrm>
          <a:prstGeom prst="rect">
            <a:avLst/>
          </a:prstGeom>
        </p:spPr>
        <p:txBody>
          <a:bodyPr vert="horz" wrap="square" lIns="0" tIns="12065" rIns="0" bIns="0" rtlCol="0">
            <a:spAutoFit/>
          </a:bodyPr>
          <a:lstStyle/>
          <a:p>
            <a:pPr marL="283210" marR="43180" indent="-245110">
              <a:spcBef>
                <a:spcPts val="95"/>
              </a:spcBef>
              <a:buClr>
                <a:srgbClr val="CCB300"/>
              </a:buClr>
              <a:buSzPct val="68421"/>
              <a:buFont typeface="Symbol"/>
              <a:buChar char=""/>
              <a:tabLst>
                <a:tab pos="283210" algn="l"/>
              </a:tabLst>
            </a:pPr>
            <a:r>
              <a:rPr sz="1900" kern="0" spc="-10" dirty="0">
                <a:solidFill>
                  <a:sysClr val="windowText" lastClr="000000"/>
                </a:solidFill>
                <a:latin typeface="Arial"/>
                <a:cs typeface="Arial"/>
              </a:rPr>
              <a:t>Scheduling</a:t>
            </a:r>
            <a:r>
              <a:rPr sz="1900" kern="0" spc="-30" dirty="0">
                <a:solidFill>
                  <a:sysClr val="windowText" lastClr="000000"/>
                </a:solidFill>
                <a:latin typeface="Arial"/>
                <a:cs typeface="Arial"/>
              </a:rPr>
              <a:t> </a:t>
            </a:r>
            <a:r>
              <a:rPr sz="1900" kern="0" dirty="0">
                <a:solidFill>
                  <a:sysClr val="windowText" lastClr="000000"/>
                </a:solidFill>
                <a:latin typeface="Arial"/>
                <a:cs typeface="Arial"/>
              </a:rPr>
              <a:t>of</a:t>
            </a:r>
            <a:r>
              <a:rPr sz="1900" kern="0" spc="-60" dirty="0">
                <a:solidFill>
                  <a:sysClr val="windowText" lastClr="000000"/>
                </a:solidFill>
                <a:latin typeface="Arial"/>
                <a:cs typeface="Arial"/>
              </a:rPr>
              <a:t> </a:t>
            </a:r>
            <a:r>
              <a:rPr sz="1900" kern="0" dirty="0">
                <a:solidFill>
                  <a:sysClr val="windowText" lastClr="000000"/>
                </a:solidFill>
                <a:latin typeface="Arial"/>
                <a:cs typeface="Arial"/>
              </a:rPr>
              <a:t>divided</a:t>
            </a:r>
            <a:r>
              <a:rPr sz="1900" kern="0" spc="-55" dirty="0">
                <a:solidFill>
                  <a:sysClr val="windowText" lastClr="000000"/>
                </a:solidFill>
                <a:latin typeface="Arial"/>
                <a:cs typeface="Arial"/>
              </a:rPr>
              <a:t> </a:t>
            </a:r>
            <a:r>
              <a:rPr sz="1900" kern="0" spc="-10" dirty="0">
                <a:solidFill>
                  <a:sysClr val="windowText" lastClr="000000"/>
                </a:solidFill>
                <a:latin typeface="Arial"/>
                <a:cs typeface="Arial"/>
              </a:rPr>
              <a:t>program</a:t>
            </a:r>
            <a:r>
              <a:rPr sz="1900" kern="0" spc="-80" dirty="0">
                <a:solidFill>
                  <a:sysClr val="windowText" lastClr="000000"/>
                </a:solidFill>
                <a:latin typeface="Arial"/>
                <a:cs typeface="Arial"/>
              </a:rPr>
              <a:t> </a:t>
            </a:r>
            <a:r>
              <a:rPr sz="1900" kern="0" dirty="0">
                <a:solidFill>
                  <a:sysClr val="windowText" lastClr="000000"/>
                </a:solidFill>
                <a:latin typeface="Arial"/>
                <a:cs typeface="Arial"/>
              </a:rPr>
              <a:t>modules</a:t>
            </a:r>
            <a:r>
              <a:rPr sz="1900" kern="0" spc="-55" dirty="0">
                <a:solidFill>
                  <a:sysClr val="windowText" lastClr="000000"/>
                </a:solidFill>
                <a:latin typeface="Arial"/>
                <a:cs typeface="Arial"/>
              </a:rPr>
              <a:t> </a:t>
            </a:r>
            <a:r>
              <a:rPr sz="1900" kern="0" dirty="0">
                <a:solidFill>
                  <a:sysClr val="windowText" lastClr="000000"/>
                </a:solidFill>
                <a:latin typeface="Arial"/>
                <a:cs typeface="Arial"/>
              </a:rPr>
              <a:t>on</a:t>
            </a:r>
            <a:r>
              <a:rPr sz="1900" kern="0" spc="-60" dirty="0">
                <a:solidFill>
                  <a:sysClr val="windowText" lastClr="000000"/>
                </a:solidFill>
                <a:latin typeface="Arial"/>
                <a:cs typeface="Arial"/>
              </a:rPr>
              <a:t> </a:t>
            </a:r>
            <a:r>
              <a:rPr sz="1900" kern="0" spc="-10" dirty="0">
                <a:solidFill>
                  <a:sysClr val="windowText" lastClr="000000"/>
                </a:solidFill>
                <a:latin typeface="Arial"/>
                <a:cs typeface="Arial"/>
              </a:rPr>
              <a:t>parallel processor</a:t>
            </a:r>
            <a:endParaRPr sz="1900" kern="0">
              <a:solidFill>
                <a:sysClr val="windowText" lastClr="000000"/>
              </a:solidFill>
              <a:latin typeface="Arial"/>
              <a:cs typeface="Arial"/>
            </a:endParaRPr>
          </a:p>
          <a:p>
            <a:pPr marL="283210">
              <a:spcBef>
                <a:spcPts val="395"/>
              </a:spcBef>
            </a:pPr>
            <a:r>
              <a:rPr sz="1900" kern="0" spc="-135" dirty="0">
                <a:solidFill>
                  <a:sysClr val="windowText" lastClr="000000"/>
                </a:solidFill>
                <a:latin typeface="Arial"/>
                <a:cs typeface="Arial"/>
              </a:rPr>
              <a:t>Two</a:t>
            </a:r>
            <a:r>
              <a:rPr sz="1900" kern="0" spc="-204" dirty="0">
                <a:solidFill>
                  <a:sysClr val="windowText" lastClr="000000"/>
                </a:solidFill>
                <a:latin typeface="Arial"/>
                <a:cs typeface="Arial"/>
              </a:rPr>
              <a:t> </a:t>
            </a:r>
            <a:r>
              <a:rPr sz="1900" kern="0" dirty="0">
                <a:solidFill>
                  <a:sysClr val="windowText" lastClr="000000"/>
                </a:solidFill>
                <a:latin typeface="Arial"/>
                <a:cs typeface="Arial"/>
              </a:rPr>
              <a:t>types</a:t>
            </a:r>
            <a:r>
              <a:rPr sz="1900" kern="0" spc="-65" dirty="0">
                <a:solidFill>
                  <a:sysClr val="windowText" lastClr="000000"/>
                </a:solidFill>
                <a:latin typeface="Arial"/>
                <a:cs typeface="Arial"/>
              </a:rPr>
              <a:t> </a:t>
            </a:r>
            <a:r>
              <a:rPr sz="1900" kern="0" dirty="0">
                <a:solidFill>
                  <a:sysClr val="windowText" lastClr="000000"/>
                </a:solidFill>
                <a:latin typeface="Arial"/>
                <a:cs typeface="Arial"/>
              </a:rPr>
              <a:t>are</a:t>
            </a:r>
            <a:r>
              <a:rPr sz="1900" kern="0" spc="35" dirty="0">
                <a:solidFill>
                  <a:sysClr val="windowText" lastClr="000000"/>
                </a:solidFill>
                <a:latin typeface="Arial"/>
                <a:cs typeface="Arial"/>
              </a:rPr>
              <a:t> </a:t>
            </a:r>
            <a:r>
              <a:rPr sz="1900" kern="0" spc="-50" dirty="0">
                <a:solidFill>
                  <a:sysClr val="windowText" lastClr="000000"/>
                </a:solidFill>
                <a:latin typeface="Arial"/>
                <a:cs typeface="Arial"/>
              </a:rPr>
              <a:t>:</a:t>
            </a:r>
            <a:endParaRPr sz="1900" kern="0">
              <a:solidFill>
                <a:sysClr val="windowText" lastClr="000000"/>
              </a:solidFill>
              <a:latin typeface="Arial"/>
              <a:cs typeface="Arial"/>
            </a:endParaRPr>
          </a:p>
          <a:p>
            <a:pPr marL="551815" lvl="1" indent="-207645">
              <a:spcBef>
                <a:spcPts val="195"/>
              </a:spcBef>
              <a:buClr>
                <a:srgbClr val="8AACAC"/>
              </a:buClr>
              <a:buSzPct val="63157"/>
              <a:buFont typeface="Symbol"/>
              <a:buChar char=""/>
              <a:tabLst>
                <a:tab pos="551815" algn="l"/>
              </a:tabLst>
            </a:pPr>
            <a:r>
              <a:rPr sz="1900" kern="0" dirty="0">
                <a:solidFill>
                  <a:sysClr val="windowText" lastClr="000000"/>
                </a:solidFill>
                <a:latin typeface="Arial"/>
                <a:cs typeface="Arial"/>
              </a:rPr>
              <a:t>Static</a:t>
            </a:r>
            <a:r>
              <a:rPr sz="1900" kern="0" spc="-75" dirty="0">
                <a:solidFill>
                  <a:sysClr val="windowText" lastClr="000000"/>
                </a:solidFill>
                <a:latin typeface="Arial"/>
                <a:cs typeface="Arial"/>
              </a:rPr>
              <a:t> </a:t>
            </a:r>
            <a:r>
              <a:rPr sz="1900" kern="0" spc="-10" dirty="0">
                <a:solidFill>
                  <a:sysClr val="windowText" lastClr="000000"/>
                </a:solidFill>
                <a:latin typeface="Arial"/>
                <a:cs typeface="Arial"/>
              </a:rPr>
              <a:t>scheduling</a:t>
            </a:r>
            <a:endParaRPr sz="1900" kern="0">
              <a:solidFill>
                <a:sysClr val="windowText" lastClr="000000"/>
              </a:solidFill>
              <a:latin typeface="Arial"/>
              <a:cs typeface="Arial"/>
            </a:endParaRPr>
          </a:p>
          <a:p>
            <a:pPr marL="552450" lvl="1" indent="-208279">
              <a:spcBef>
                <a:spcPts val="409"/>
              </a:spcBef>
              <a:buClr>
                <a:srgbClr val="8AACAC"/>
              </a:buClr>
              <a:buSzPct val="63157"/>
              <a:buFont typeface="Symbol"/>
              <a:buChar char=""/>
              <a:tabLst>
                <a:tab pos="552450" algn="l"/>
              </a:tabLst>
            </a:pPr>
            <a:r>
              <a:rPr sz="1900" kern="0" spc="-10" dirty="0">
                <a:solidFill>
                  <a:sysClr val="windowText" lastClr="000000"/>
                </a:solidFill>
                <a:latin typeface="Arial"/>
                <a:cs typeface="Arial"/>
              </a:rPr>
              <a:t>Dynamic</a:t>
            </a:r>
            <a:r>
              <a:rPr sz="1900" kern="0" spc="-85" dirty="0">
                <a:solidFill>
                  <a:sysClr val="windowText" lastClr="000000"/>
                </a:solidFill>
                <a:latin typeface="Arial"/>
                <a:cs typeface="Arial"/>
              </a:rPr>
              <a:t> </a:t>
            </a:r>
            <a:r>
              <a:rPr sz="1900" kern="0" spc="-10" dirty="0">
                <a:solidFill>
                  <a:sysClr val="windowText" lastClr="000000"/>
                </a:solidFill>
                <a:latin typeface="Arial"/>
                <a:cs typeface="Arial"/>
              </a:rPr>
              <a:t>scheduling</a:t>
            </a:r>
            <a:endParaRPr sz="1900" kern="0">
              <a:solidFill>
                <a:sysClr val="windowText" lastClr="000000"/>
              </a:solidFill>
              <a:latin typeface="Arial"/>
              <a:cs typeface="Arial"/>
            </a:endParaRPr>
          </a:p>
        </p:txBody>
      </p:sp>
      <p:sp>
        <p:nvSpPr>
          <p:cNvPr id="7" name="object 7"/>
          <p:cNvSpPr txBox="1"/>
          <p:nvPr/>
        </p:nvSpPr>
        <p:spPr>
          <a:xfrm>
            <a:off x="2453436" y="5000697"/>
            <a:ext cx="7631430" cy="1285240"/>
          </a:xfrm>
          <a:prstGeom prst="rect">
            <a:avLst/>
          </a:prstGeom>
        </p:spPr>
        <p:txBody>
          <a:bodyPr vert="horz" wrap="square" lIns="0" tIns="63500" rIns="0" bIns="0" rtlCol="0">
            <a:spAutoFit/>
          </a:bodyPr>
          <a:lstStyle/>
          <a:p>
            <a:pPr marL="254635" indent="-241935" algn="just">
              <a:spcBef>
                <a:spcPts val="500"/>
              </a:spcBef>
              <a:buClr>
                <a:srgbClr val="D06147"/>
              </a:buClr>
              <a:buSzPct val="84210"/>
              <a:buFont typeface="Symbol"/>
              <a:buChar char=""/>
              <a:tabLst>
                <a:tab pos="254635" algn="l"/>
              </a:tabLst>
            </a:pPr>
            <a:r>
              <a:rPr sz="1900" kern="0" dirty="0">
                <a:solidFill>
                  <a:sysClr val="windowText" lastClr="000000"/>
                </a:solidFill>
                <a:latin typeface="Arial"/>
                <a:cs typeface="Arial"/>
              </a:rPr>
              <a:t>Cache</a:t>
            </a:r>
            <a:r>
              <a:rPr sz="1900" kern="0" spc="-55" dirty="0">
                <a:solidFill>
                  <a:sysClr val="windowText" lastClr="000000"/>
                </a:solidFill>
                <a:latin typeface="Arial"/>
                <a:cs typeface="Arial"/>
              </a:rPr>
              <a:t> </a:t>
            </a:r>
            <a:r>
              <a:rPr sz="1900" kern="0" spc="-20" dirty="0">
                <a:solidFill>
                  <a:sysClr val="windowText" lastClr="000000"/>
                </a:solidFill>
                <a:latin typeface="Arial"/>
                <a:cs typeface="Arial"/>
              </a:rPr>
              <a:t>Coherence</a:t>
            </a:r>
            <a:r>
              <a:rPr sz="1900" kern="0" spc="-60" dirty="0">
                <a:solidFill>
                  <a:sysClr val="windowText" lastClr="000000"/>
                </a:solidFill>
                <a:latin typeface="Arial"/>
                <a:cs typeface="Arial"/>
              </a:rPr>
              <a:t> </a:t>
            </a:r>
            <a:r>
              <a:rPr sz="1900" kern="0" dirty="0">
                <a:solidFill>
                  <a:sysClr val="windowText" lastClr="000000"/>
                </a:solidFill>
                <a:latin typeface="Arial"/>
                <a:cs typeface="Arial"/>
              </a:rPr>
              <a:t>and</a:t>
            </a:r>
            <a:r>
              <a:rPr sz="1900" kern="0" spc="-75" dirty="0">
                <a:solidFill>
                  <a:sysClr val="windowText" lastClr="000000"/>
                </a:solidFill>
                <a:latin typeface="Arial"/>
                <a:cs typeface="Arial"/>
              </a:rPr>
              <a:t> </a:t>
            </a:r>
            <a:r>
              <a:rPr sz="1900" kern="0" spc="-10" dirty="0">
                <a:solidFill>
                  <a:sysClr val="windowText" lastClr="000000"/>
                </a:solidFill>
                <a:latin typeface="Arial"/>
                <a:cs typeface="Arial"/>
              </a:rPr>
              <a:t>Protection:</a:t>
            </a:r>
            <a:endParaRPr sz="1900" kern="0">
              <a:solidFill>
                <a:sysClr val="windowText" lastClr="000000"/>
              </a:solidFill>
              <a:latin typeface="Arial"/>
              <a:cs typeface="Arial"/>
            </a:endParaRPr>
          </a:p>
          <a:p>
            <a:pPr marL="806450" marR="5080" indent="-207645" algn="just">
              <a:spcBef>
                <a:spcPts val="400"/>
              </a:spcBef>
            </a:pPr>
            <a:r>
              <a:rPr sz="1900" kern="0" dirty="0">
                <a:solidFill>
                  <a:sysClr val="windowText" lastClr="000000"/>
                </a:solidFill>
                <a:latin typeface="Arial"/>
                <a:cs typeface="Arial"/>
              </a:rPr>
              <a:t>If</a:t>
            </a:r>
            <a:r>
              <a:rPr sz="1900" kern="0" spc="95" dirty="0">
                <a:solidFill>
                  <a:sysClr val="windowText" lastClr="000000"/>
                </a:solidFill>
                <a:latin typeface="Arial"/>
                <a:cs typeface="Arial"/>
              </a:rPr>
              <a:t> </a:t>
            </a:r>
            <a:r>
              <a:rPr sz="1900" kern="0" dirty="0">
                <a:solidFill>
                  <a:sysClr val="windowText" lastClr="000000"/>
                </a:solidFill>
                <a:latin typeface="Arial"/>
                <a:cs typeface="Arial"/>
              </a:rPr>
              <a:t>the</a:t>
            </a:r>
            <a:r>
              <a:rPr sz="1900" kern="0" spc="100" dirty="0">
                <a:solidFill>
                  <a:sysClr val="windowText" lastClr="000000"/>
                </a:solidFill>
                <a:latin typeface="Arial"/>
                <a:cs typeface="Arial"/>
              </a:rPr>
              <a:t> </a:t>
            </a:r>
            <a:r>
              <a:rPr sz="1900" kern="0" dirty="0">
                <a:solidFill>
                  <a:sysClr val="windowText" lastClr="000000"/>
                </a:solidFill>
                <a:latin typeface="Arial"/>
                <a:cs typeface="Arial"/>
              </a:rPr>
              <a:t>value</a:t>
            </a:r>
            <a:r>
              <a:rPr sz="1900" kern="0" spc="114" dirty="0">
                <a:solidFill>
                  <a:sysClr val="windowText" lastClr="000000"/>
                </a:solidFill>
                <a:latin typeface="Arial"/>
                <a:cs typeface="Arial"/>
              </a:rPr>
              <a:t> </a:t>
            </a:r>
            <a:r>
              <a:rPr sz="1900" kern="0" dirty="0">
                <a:solidFill>
                  <a:sysClr val="windowText" lastClr="000000"/>
                </a:solidFill>
                <a:latin typeface="Arial"/>
                <a:cs typeface="Arial"/>
              </a:rPr>
              <a:t>is</a:t>
            </a:r>
            <a:r>
              <a:rPr sz="1900" kern="0" spc="85" dirty="0">
                <a:solidFill>
                  <a:sysClr val="windowText" lastClr="000000"/>
                </a:solidFill>
                <a:latin typeface="Arial"/>
                <a:cs typeface="Arial"/>
              </a:rPr>
              <a:t> </a:t>
            </a:r>
            <a:r>
              <a:rPr sz="1900" kern="0" dirty="0">
                <a:solidFill>
                  <a:sysClr val="windowText" lastClr="000000"/>
                </a:solidFill>
                <a:latin typeface="Arial"/>
                <a:cs typeface="Arial"/>
              </a:rPr>
              <a:t>returned</a:t>
            </a:r>
            <a:r>
              <a:rPr sz="1900" kern="0" spc="95" dirty="0">
                <a:solidFill>
                  <a:sysClr val="windowText" lastClr="000000"/>
                </a:solidFill>
                <a:latin typeface="Arial"/>
                <a:cs typeface="Arial"/>
              </a:rPr>
              <a:t> </a:t>
            </a:r>
            <a:r>
              <a:rPr sz="1900" kern="0" dirty="0">
                <a:solidFill>
                  <a:sysClr val="windowText" lastClr="000000"/>
                </a:solidFill>
                <a:latin typeface="Arial"/>
                <a:cs typeface="Arial"/>
              </a:rPr>
              <a:t>on</a:t>
            </a:r>
            <a:r>
              <a:rPr sz="1900" kern="0" spc="110" dirty="0">
                <a:solidFill>
                  <a:sysClr val="windowText" lastClr="000000"/>
                </a:solidFill>
                <a:latin typeface="Arial"/>
                <a:cs typeface="Arial"/>
              </a:rPr>
              <a:t> </a:t>
            </a:r>
            <a:r>
              <a:rPr sz="1900" kern="0" dirty="0">
                <a:solidFill>
                  <a:sysClr val="windowText" lastClr="000000"/>
                </a:solidFill>
                <a:latin typeface="Arial"/>
                <a:cs typeface="Arial"/>
              </a:rPr>
              <a:t>a</a:t>
            </a:r>
            <a:r>
              <a:rPr sz="1900" kern="0" spc="110" dirty="0">
                <a:solidFill>
                  <a:sysClr val="windowText" lastClr="000000"/>
                </a:solidFill>
                <a:latin typeface="Arial"/>
                <a:cs typeface="Arial"/>
              </a:rPr>
              <a:t> </a:t>
            </a:r>
            <a:r>
              <a:rPr sz="1900" kern="0" dirty="0">
                <a:solidFill>
                  <a:sysClr val="windowText" lastClr="000000"/>
                </a:solidFill>
                <a:latin typeface="Arial"/>
                <a:cs typeface="Arial"/>
              </a:rPr>
              <a:t>read</a:t>
            </a:r>
            <a:r>
              <a:rPr sz="1900" kern="0" spc="70" dirty="0">
                <a:solidFill>
                  <a:sysClr val="windowText" lastClr="000000"/>
                </a:solidFill>
                <a:latin typeface="Arial"/>
                <a:cs typeface="Arial"/>
              </a:rPr>
              <a:t> </a:t>
            </a:r>
            <a:r>
              <a:rPr sz="1900" kern="0" dirty="0">
                <a:solidFill>
                  <a:sysClr val="windowText" lastClr="000000"/>
                </a:solidFill>
                <a:latin typeface="Arial"/>
                <a:cs typeface="Arial"/>
              </a:rPr>
              <a:t>instruction</a:t>
            </a:r>
            <a:r>
              <a:rPr sz="1900" kern="0" spc="114" dirty="0">
                <a:solidFill>
                  <a:sysClr val="windowText" lastClr="000000"/>
                </a:solidFill>
                <a:latin typeface="Arial"/>
                <a:cs typeface="Arial"/>
              </a:rPr>
              <a:t> </a:t>
            </a:r>
            <a:r>
              <a:rPr sz="1900" kern="0" dirty="0">
                <a:solidFill>
                  <a:sysClr val="windowText" lastClr="000000"/>
                </a:solidFill>
                <a:latin typeface="Arial"/>
                <a:cs typeface="Arial"/>
              </a:rPr>
              <a:t>is</a:t>
            </a:r>
            <a:r>
              <a:rPr sz="1900" kern="0" spc="95" dirty="0">
                <a:solidFill>
                  <a:sysClr val="windowText" lastClr="000000"/>
                </a:solidFill>
                <a:latin typeface="Arial"/>
                <a:cs typeface="Arial"/>
              </a:rPr>
              <a:t> </a:t>
            </a:r>
            <a:r>
              <a:rPr sz="1900" kern="0" dirty="0">
                <a:solidFill>
                  <a:sysClr val="windowText" lastClr="000000"/>
                </a:solidFill>
                <a:latin typeface="Arial"/>
                <a:cs typeface="Arial"/>
              </a:rPr>
              <a:t>always</a:t>
            </a:r>
            <a:r>
              <a:rPr sz="1900" kern="0" spc="110" dirty="0">
                <a:solidFill>
                  <a:sysClr val="windowText" lastClr="000000"/>
                </a:solidFill>
                <a:latin typeface="Arial"/>
                <a:cs typeface="Arial"/>
              </a:rPr>
              <a:t> </a:t>
            </a:r>
            <a:r>
              <a:rPr sz="1900" kern="0" dirty="0">
                <a:solidFill>
                  <a:sysClr val="windowText" lastClr="000000"/>
                </a:solidFill>
                <a:latin typeface="Arial"/>
                <a:cs typeface="Arial"/>
              </a:rPr>
              <a:t>the</a:t>
            </a:r>
            <a:r>
              <a:rPr sz="1900" kern="0" spc="100" dirty="0">
                <a:solidFill>
                  <a:sysClr val="windowText" lastClr="000000"/>
                </a:solidFill>
                <a:latin typeface="Arial"/>
                <a:cs typeface="Arial"/>
              </a:rPr>
              <a:t>  </a:t>
            </a:r>
            <a:r>
              <a:rPr sz="1900" kern="0" spc="-10" dirty="0">
                <a:solidFill>
                  <a:sysClr val="windowText" lastClr="000000"/>
                </a:solidFill>
                <a:latin typeface="Arial"/>
                <a:cs typeface="Arial"/>
              </a:rPr>
              <a:t>value </a:t>
            </a:r>
            <a:r>
              <a:rPr sz="1900" kern="0" dirty="0">
                <a:solidFill>
                  <a:sysClr val="windowText" lastClr="000000"/>
                </a:solidFill>
                <a:latin typeface="Arial"/>
                <a:cs typeface="Arial"/>
              </a:rPr>
              <a:t>written</a:t>
            </a:r>
            <a:r>
              <a:rPr sz="1900" kern="0" spc="425" dirty="0">
                <a:solidFill>
                  <a:sysClr val="windowText" lastClr="000000"/>
                </a:solidFill>
                <a:latin typeface="Arial"/>
                <a:cs typeface="Arial"/>
              </a:rPr>
              <a:t> </a:t>
            </a:r>
            <a:r>
              <a:rPr sz="1900" kern="0" dirty="0">
                <a:solidFill>
                  <a:sysClr val="windowText" lastClr="000000"/>
                </a:solidFill>
                <a:latin typeface="Arial"/>
                <a:cs typeface="Arial"/>
              </a:rPr>
              <a:t>by</a:t>
            </a:r>
            <a:r>
              <a:rPr sz="1900" kern="0" spc="415" dirty="0">
                <a:solidFill>
                  <a:sysClr val="windowText" lastClr="000000"/>
                </a:solidFill>
                <a:latin typeface="Arial"/>
                <a:cs typeface="Arial"/>
              </a:rPr>
              <a:t> </a:t>
            </a:r>
            <a:r>
              <a:rPr sz="1900" kern="0" dirty="0">
                <a:solidFill>
                  <a:sysClr val="windowText" lastClr="000000"/>
                </a:solidFill>
                <a:latin typeface="Arial"/>
                <a:cs typeface="Arial"/>
              </a:rPr>
              <a:t>the</a:t>
            </a:r>
            <a:r>
              <a:rPr sz="1900" kern="0" spc="415" dirty="0">
                <a:solidFill>
                  <a:sysClr val="windowText" lastClr="000000"/>
                </a:solidFill>
                <a:latin typeface="Arial"/>
                <a:cs typeface="Arial"/>
              </a:rPr>
              <a:t> </a:t>
            </a:r>
            <a:r>
              <a:rPr sz="1900" kern="0" dirty="0">
                <a:solidFill>
                  <a:sysClr val="windowText" lastClr="000000"/>
                </a:solidFill>
                <a:latin typeface="Arial"/>
                <a:cs typeface="Arial"/>
              </a:rPr>
              <a:t>latest</a:t>
            </a:r>
            <a:r>
              <a:rPr sz="1900" kern="0" spc="425" dirty="0">
                <a:solidFill>
                  <a:sysClr val="windowText" lastClr="000000"/>
                </a:solidFill>
                <a:latin typeface="Arial"/>
                <a:cs typeface="Arial"/>
              </a:rPr>
              <a:t> </a:t>
            </a:r>
            <a:r>
              <a:rPr sz="1900" kern="0" dirty="0">
                <a:solidFill>
                  <a:sysClr val="windowText" lastClr="000000"/>
                </a:solidFill>
                <a:latin typeface="Arial"/>
                <a:cs typeface="Arial"/>
              </a:rPr>
              <a:t>write</a:t>
            </a:r>
            <a:r>
              <a:rPr sz="1900" kern="0" spc="434" dirty="0">
                <a:solidFill>
                  <a:sysClr val="windowText" lastClr="000000"/>
                </a:solidFill>
                <a:latin typeface="Arial"/>
                <a:cs typeface="Arial"/>
              </a:rPr>
              <a:t> </a:t>
            </a:r>
            <a:r>
              <a:rPr sz="1900" kern="0" dirty="0">
                <a:solidFill>
                  <a:sysClr val="windowText" lastClr="000000"/>
                </a:solidFill>
                <a:latin typeface="Arial"/>
                <a:cs typeface="Arial"/>
              </a:rPr>
              <a:t>instruction</a:t>
            </a:r>
            <a:r>
              <a:rPr sz="1900" kern="0" spc="430" dirty="0">
                <a:solidFill>
                  <a:sysClr val="windowText" lastClr="000000"/>
                </a:solidFill>
                <a:latin typeface="Arial"/>
                <a:cs typeface="Arial"/>
              </a:rPr>
              <a:t> </a:t>
            </a:r>
            <a:r>
              <a:rPr sz="1900" kern="0" dirty="0">
                <a:solidFill>
                  <a:sysClr val="windowText" lastClr="000000"/>
                </a:solidFill>
                <a:latin typeface="Arial"/>
                <a:cs typeface="Arial"/>
              </a:rPr>
              <a:t>on</a:t>
            </a:r>
            <a:r>
              <a:rPr sz="1900" kern="0" spc="415" dirty="0">
                <a:solidFill>
                  <a:sysClr val="windowText" lastClr="000000"/>
                </a:solidFill>
                <a:latin typeface="Arial"/>
                <a:cs typeface="Arial"/>
              </a:rPr>
              <a:t> </a:t>
            </a:r>
            <a:r>
              <a:rPr sz="1900" kern="0" dirty="0">
                <a:solidFill>
                  <a:sysClr val="windowText" lastClr="000000"/>
                </a:solidFill>
                <a:latin typeface="Arial"/>
                <a:cs typeface="Arial"/>
              </a:rPr>
              <a:t>the</a:t>
            </a:r>
            <a:r>
              <a:rPr sz="1900" kern="0" spc="430" dirty="0">
                <a:solidFill>
                  <a:sysClr val="windowText" lastClr="000000"/>
                </a:solidFill>
                <a:latin typeface="Arial"/>
                <a:cs typeface="Arial"/>
              </a:rPr>
              <a:t> </a:t>
            </a:r>
            <a:r>
              <a:rPr sz="1900" kern="0" dirty="0">
                <a:solidFill>
                  <a:sysClr val="windowText" lastClr="000000"/>
                </a:solidFill>
                <a:latin typeface="Arial"/>
                <a:cs typeface="Arial"/>
              </a:rPr>
              <a:t>same</a:t>
            </a:r>
            <a:r>
              <a:rPr sz="1900" kern="0" spc="420" dirty="0">
                <a:solidFill>
                  <a:sysClr val="windowText" lastClr="000000"/>
                </a:solidFill>
                <a:latin typeface="Arial"/>
                <a:cs typeface="Arial"/>
              </a:rPr>
              <a:t>  </a:t>
            </a:r>
            <a:r>
              <a:rPr sz="1900" kern="0" spc="-10" dirty="0">
                <a:solidFill>
                  <a:sysClr val="windowText" lastClr="000000"/>
                </a:solidFill>
                <a:latin typeface="Arial"/>
                <a:cs typeface="Arial"/>
              </a:rPr>
              <a:t>memory </a:t>
            </a:r>
            <a:r>
              <a:rPr sz="1900" kern="0" dirty="0">
                <a:solidFill>
                  <a:sysClr val="windowText" lastClr="000000"/>
                </a:solidFill>
                <a:latin typeface="Arial"/>
                <a:cs typeface="Arial"/>
              </a:rPr>
              <a:t>location</a:t>
            </a:r>
            <a:r>
              <a:rPr sz="1900" kern="0" spc="-75" dirty="0">
                <a:solidFill>
                  <a:sysClr val="windowText" lastClr="000000"/>
                </a:solidFill>
                <a:latin typeface="Arial"/>
                <a:cs typeface="Arial"/>
              </a:rPr>
              <a:t> </a:t>
            </a:r>
            <a:r>
              <a:rPr sz="1900" kern="0" dirty="0">
                <a:solidFill>
                  <a:sysClr val="windowText" lastClr="000000"/>
                </a:solidFill>
                <a:latin typeface="Arial"/>
                <a:cs typeface="Arial"/>
              </a:rPr>
              <a:t>is</a:t>
            </a:r>
            <a:r>
              <a:rPr sz="1900" kern="0" spc="-80" dirty="0">
                <a:solidFill>
                  <a:sysClr val="windowText" lastClr="000000"/>
                </a:solidFill>
                <a:latin typeface="Arial"/>
                <a:cs typeface="Arial"/>
              </a:rPr>
              <a:t> </a:t>
            </a:r>
            <a:r>
              <a:rPr sz="1900" kern="0" dirty="0">
                <a:solidFill>
                  <a:sysClr val="windowText" lastClr="000000"/>
                </a:solidFill>
                <a:latin typeface="Arial"/>
                <a:cs typeface="Arial"/>
              </a:rPr>
              <a:t>called</a:t>
            </a:r>
            <a:r>
              <a:rPr sz="1900" kern="0" spc="-85" dirty="0">
                <a:solidFill>
                  <a:sysClr val="windowText" lastClr="000000"/>
                </a:solidFill>
                <a:latin typeface="Arial"/>
                <a:cs typeface="Arial"/>
              </a:rPr>
              <a:t> </a:t>
            </a:r>
            <a:r>
              <a:rPr sz="1900" kern="0" spc="-10" dirty="0">
                <a:solidFill>
                  <a:sysClr val="windowText" lastClr="000000"/>
                </a:solidFill>
                <a:latin typeface="Arial"/>
                <a:cs typeface="Arial"/>
              </a:rPr>
              <a:t>coherent.</a:t>
            </a:r>
            <a:endParaRPr sz="1900" kern="0">
              <a:solidFill>
                <a:sysClr val="windowText" lastClr="000000"/>
              </a:solidFill>
              <a:latin typeface="Arial"/>
              <a:cs typeface="Arial"/>
            </a:endParaRPr>
          </a:p>
        </p:txBody>
      </p:sp>
      <p:sp>
        <p:nvSpPr>
          <p:cNvPr id="10" name="Footer Placeholder 9">
            <a:extLst>
              <a:ext uri="{FF2B5EF4-FFF2-40B4-BE49-F238E27FC236}">
                <a16:creationId xmlns:a16="http://schemas.microsoft.com/office/drawing/2014/main" id="{B2A207E0-05B9-730C-DCB5-25C404B8B0F3}"/>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11" name="Slide Number Placeholder 10">
            <a:extLst>
              <a:ext uri="{FF2B5EF4-FFF2-40B4-BE49-F238E27FC236}">
                <a16:creationId xmlns:a16="http://schemas.microsoft.com/office/drawing/2014/main" id="{02B786AB-A93A-5AA2-81BA-FDF0F1BE1FA8}"/>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169</a:t>
            </a:fld>
            <a:endParaRPr lang="en-US" kern="0">
              <a:solidFill>
                <a:prstClr val="black">
                  <a:tint val="75000"/>
                </a:prstClr>
              </a:solidFill>
            </a:endParaRPr>
          </a:p>
        </p:txBody>
      </p:sp>
    </p:spTree>
    <p:extLst>
      <p:ext uri="{BB962C8B-B14F-4D97-AF65-F5344CB8AC3E}">
        <p14:creationId xmlns:p14="http://schemas.microsoft.com/office/powerpoint/2010/main" val="296692192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40021" y="574643"/>
            <a:ext cx="8072006" cy="705962"/>
          </a:xfrm>
          <a:prstGeom prst="rect">
            <a:avLst/>
          </a:prstGeom>
        </p:spPr>
        <p:txBody>
          <a:bodyPr vert="horz" wrap="square" lIns="0" tIns="13335" rIns="0" bIns="0" rtlCol="0">
            <a:spAutoFit/>
          </a:bodyPr>
          <a:lstStyle/>
          <a:p>
            <a:pPr marL="12700">
              <a:spcBef>
                <a:spcPts val="105"/>
              </a:spcBef>
            </a:pPr>
            <a:r>
              <a:rPr sz="5000" spc="-30" dirty="0"/>
              <a:t>Message-</a:t>
            </a:r>
            <a:r>
              <a:rPr sz="5000" dirty="0"/>
              <a:t>Passing</a:t>
            </a:r>
            <a:r>
              <a:rPr sz="5000" spc="-229" dirty="0"/>
              <a:t> </a:t>
            </a:r>
            <a:r>
              <a:rPr sz="5000" spc="-10" dirty="0"/>
              <a:t>Model</a:t>
            </a:r>
            <a:endParaRPr sz="5000" dirty="0"/>
          </a:p>
        </p:txBody>
      </p:sp>
      <p:sp>
        <p:nvSpPr>
          <p:cNvPr id="3" name="object 3"/>
          <p:cNvSpPr txBox="1"/>
          <p:nvPr/>
        </p:nvSpPr>
        <p:spPr>
          <a:xfrm>
            <a:off x="1984452" y="1724914"/>
            <a:ext cx="5321935" cy="422275"/>
          </a:xfrm>
          <a:prstGeom prst="rect">
            <a:avLst/>
          </a:prstGeom>
        </p:spPr>
        <p:txBody>
          <a:bodyPr vert="horz" wrap="square" lIns="0" tIns="13335" rIns="0" bIns="0" rtlCol="0">
            <a:spAutoFit/>
          </a:bodyPr>
          <a:lstStyle/>
          <a:p>
            <a:pPr marL="25400">
              <a:spcBef>
                <a:spcPts val="105"/>
              </a:spcBef>
            </a:pPr>
            <a:r>
              <a:rPr sz="3675" kern="0" spc="165" baseline="5668" dirty="0">
                <a:solidFill>
                  <a:srgbClr val="8AACAC"/>
                </a:solidFill>
                <a:latin typeface="Symbol"/>
                <a:cs typeface="Symbol"/>
              </a:rPr>
              <a:t></a:t>
            </a:r>
            <a:r>
              <a:rPr sz="2600" kern="0" spc="110" dirty="0">
                <a:solidFill>
                  <a:sysClr val="windowText" lastClr="000000"/>
                </a:solidFill>
                <a:latin typeface="Arial"/>
                <a:cs typeface="Arial"/>
              </a:rPr>
              <a:t>Synchronous</a:t>
            </a:r>
            <a:r>
              <a:rPr sz="2600" kern="0" spc="220" dirty="0">
                <a:solidFill>
                  <a:sysClr val="windowText" lastClr="000000"/>
                </a:solidFill>
                <a:latin typeface="Arial"/>
                <a:cs typeface="Arial"/>
              </a:rPr>
              <a:t> </a:t>
            </a:r>
            <a:r>
              <a:rPr sz="2600" kern="0" dirty="0">
                <a:solidFill>
                  <a:sysClr val="windowText" lastClr="000000"/>
                </a:solidFill>
                <a:latin typeface="Arial"/>
                <a:cs typeface="Arial"/>
              </a:rPr>
              <a:t>Message</a:t>
            </a:r>
            <a:r>
              <a:rPr sz="2600" kern="0" spc="-55" dirty="0">
                <a:solidFill>
                  <a:sysClr val="windowText" lastClr="000000"/>
                </a:solidFill>
                <a:latin typeface="Arial"/>
                <a:cs typeface="Arial"/>
              </a:rPr>
              <a:t> </a:t>
            </a:r>
            <a:r>
              <a:rPr sz="2600" kern="0" spc="-30" dirty="0">
                <a:solidFill>
                  <a:sysClr val="windowText" lastClr="000000"/>
                </a:solidFill>
                <a:latin typeface="Arial"/>
                <a:cs typeface="Arial"/>
              </a:rPr>
              <a:t>Passing</a:t>
            </a:r>
            <a:r>
              <a:rPr sz="2600" kern="0" spc="-165" dirty="0">
                <a:solidFill>
                  <a:sysClr val="windowText" lastClr="000000"/>
                </a:solidFill>
                <a:latin typeface="Arial"/>
                <a:cs typeface="Arial"/>
              </a:rPr>
              <a:t> </a:t>
            </a:r>
            <a:r>
              <a:rPr sz="2600" kern="0" spc="-840" dirty="0">
                <a:solidFill>
                  <a:sysClr val="windowText" lastClr="000000"/>
                </a:solidFill>
                <a:latin typeface="Arial"/>
                <a:cs typeface="Arial"/>
              </a:rPr>
              <a:t>–</a:t>
            </a:r>
            <a:endParaRPr sz="2600" kern="0">
              <a:solidFill>
                <a:sysClr val="windowText" lastClr="000000"/>
              </a:solidFill>
              <a:latin typeface="Arial"/>
              <a:cs typeface="Arial"/>
            </a:endParaRPr>
          </a:p>
        </p:txBody>
      </p:sp>
      <p:sp>
        <p:nvSpPr>
          <p:cNvPr id="4" name="object 4"/>
          <p:cNvSpPr txBox="1"/>
          <p:nvPr/>
        </p:nvSpPr>
        <p:spPr>
          <a:xfrm>
            <a:off x="2392173" y="2194306"/>
            <a:ext cx="182245" cy="338455"/>
          </a:xfrm>
          <a:prstGeom prst="rect">
            <a:avLst/>
          </a:prstGeom>
        </p:spPr>
        <p:txBody>
          <a:bodyPr vert="horz" wrap="square" lIns="0" tIns="12700" rIns="0" bIns="0" rtlCol="0">
            <a:spAutoFit/>
          </a:bodyPr>
          <a:lstStyle/>
          <a:p>
            <a:pPr marL="12700">
              <a:spcBef>
                <a:spcPts val="100"/>
              </a:spcBef>
            </a:pPr>
            <a:r>
              <a:rPr sz="2050" kern="0" spc="-765" dirty="0">
                <a:solidFill>
                  <a:srgbClr val="D06147"/>
                </a:solidFill>
                <a:latin typeface="Symbol"/>
                <a:cs typeface="Symbol"/>
              </a:rPr>
              <a:t></a:t>
            </a:r>
            <a:endParaRPr sz="2050" kern="0">
              <a:solidFill>
                <a:sysClr val="windowText" lastClr="000000"/>
              </a:solidFill>
              <a:latin typeface="Symbol"/>
              <a:cs typeface="Symbol"/>
            </a:endParaRPr>
          </a:p>
        </p:txBody>
      </p:sp>
      <p:sp>
        <p:nvSpPr>
          <p:cNvPr id="5" name="object 5"/>
          <p:cNvSpPr txBox="1"/>
          <p:nvPr/>
        </p:nvSpPr>
        <p:spPr>
          <a:xfrm>
            <a:off x="2634489" y="2185161"/>
            <a:ext cx="6948805" cy="756920"/>
          </a:xfrm>
          <a:prstGeom prst="rect">
            <a:avLst/>
          </a:prstGeom>
        </p:spPr>
        <p:txBody>
          <a:bodyPr vert="horz" wrap="square" lIns="0" tIns="12700" rIns="0" bIns="0" rtlCol="0">
            <a:spAutoFit/>
          </a:bodyPr>
          <a:lstStyle/>
          <a:p>
            <a:pPr marL="12700" marR="5080" indent="320040">
              <a:spcBef>
                <a:spcPts val="100"/>
              </a:spcBef>
              <a:tabLst>
                <a:tab pos="6069965" algn="l"/>
              </a:tabLst>
            </a:pPr>
            <a:r>
              <a:rPr sz="2400" kern="0" dirty="0">
                <a:solidFill>
                  <a:sysClr val="windowText" lastClr="000000"/>
                </a:solidFill>
                <a:latin typeface="Arial"/>
                <a:cs typeface="Arial"/>
              </a:rPr>
              <a:t>It</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is</a:t>
            </a:r>
            <a:r>
              <a:rPr sz="2400" kern="0" spc="-50" dirty="0">
                <a:solidFill>
                  <a:sysClr val="windowText" lastClr="000000"/>
                </a:solidFill>
                <a:latin typeface="Arial"/>
                <a:cs typeface="Arial"/>
              </a:rPr>
              <a:t> </a:t>
            </a:r>
            <a:r>
              <a:rPr sz="2400" kern="0" dirty="0">
                <a:solidFill>
                  <a:sysClr val="windowText" lastClr="000000"/>
                </a:solidFill>
                <a:latin typeface="Arial"/>
                <a:cs typeface="Arial"/>
              </a:rPr>
              <a:t>must</a:t>
            </a:r>
            <a:r>
              <a:rPr sz="2400" kern="0" spc="-75" dirty="0">
                <a:solidFill>
                  <a:sysClr val="windowText" lastClr="000000"/>
                </a:solidFill>
                <a:latin typeface="Arial"/>
                <a:cs typeface="Arial"/>
              </a:rPr>
              <a:t> </a:t>
            </a:r>
            <a:r>
              <a:rPr sz="2400" kern="0" spc="-10" dirty="0">
                <a:solidFill>
                  <a:sysClr val="windowText" lastClr="000000"/>
                </a:solidFill>
                <a:latin typeface="Arial"/>
                <a:cs typeface="Arial"/>
              </a:rPr>
              <a:t>synchronize</a:t>
            </a:r>
            <a:r>
              <a:rPr sz="2400" kern="0" spc="-35" dirty="0">
                <a:solidFill>
                  <a:sysClr val="windowText" lastClr="000000"/>
                </a:solidFill>
                <a:latin typeface="Arial"/>
                <a:cs typeface="Arial"/>
              </a:rPr>
              <a:t> </a:t>
            </a:r>
            <a:r>
              <a:rPr sz="2400" kern="0" dirty="0">
                <a:solidFill>
                  <a:sysClr val="windowText" lastClr="000000"/>
                </a:solidFill>
                <a:latin typeface="Arial"/>
                <a:cs typeface="Arial"/>
              </a:rPr>
              <a:t>the</a:t>
            </a:r>
            <a:r>
              <a:rPr sz="2400" kern="0" spc="-60" dirty="0">
                <a:solidFill>
                  <a:sysClr val="windowText" lastClr="000000"/>
                </a:solidFill>
                <a:latin typeface="Arial"/>
                <a:cs typeface="Arial"/>
              </a:rPr>
              <a:t> </a:t>
            </a:r>
            <a:r>
              <a:rPr sz="2400" kern="0" dirty="0">
                <a:solidFill>
                  <a:sysClr val="windowText" lastClr="000000"/>
                </a:solidFill>
                <a:latin typeface="Arial"/>
                <a:cs typeface="Arial"/>
              </a:rPr>
              <a:t>sender</a:t>
            </a:r>
            <a:r>
              <a:rPr sz="2400" kern="0" spc="-85" dirty="0">
                <a:solidFill>
                  <a:sysClr val="windowText" lastClr="000000"/>
                </a:solidFill>
                <a:latin typeface="Arial"/>
                <a:cs typeface="Arial"/>
              </a:rPr>
              <a:t> </a:t>
            </a:r>
            <a:r>
              <a:rPr sz="2400" kern="0" spc="-10" dirty="0">
                <a:solidFill>
                  <a:sysClr val="windowText" lastClr="000000"/>
                </a:solidFill>
                <a:latin typeface="Arial"/>
                <a:cs typeface="Arial"/>
              </a:rPr>
              <a:t>process</a:t>
            </a:r>
            <a:r>
              <a:rPr sz="2400" kern="0" dirty="0">
                <a:solidFill>
                  <a:sysClr val="windowText" lastClr="000000"/>
                </a:solidFill>
                <a:latin typeface="Arial"/>
                <a:cs typeface="Arial"/>
              </a:rPr>
              <a:t>	</a:t>
            </a:r>
            <a:r>
              <a:rPr sz="2400" kern="0" spc="-95" dirty="0">
                <a:solidFill>
                  <a:sysClr val="windowText" lastClr="000000"/>
                </a:solidFill>
                <a:latin typeface="Arial"/>
                <a:cs typeface="Arial"/>
              </a:rPr>
              <a:t>andthe </a:t>
            </a:r>
            <a:r>
              <a:rPr sz="2400" kern="0" spc="-10" dirty="0">
                <a:solidFill>
                  <a:sysClr val="windowText" lastClr="000000"/>
                </a:solidFill>
                <a:latin typeface="Arial"/>
                <a:cs typeface="Arial"/>
              </a:rPr>
              <a:t>receiver</a:t>
            </a:r>
            <a:r>
              <a:rPr sz="2400" kern="0" spc="-105" dirty="0">
                <a:solidFill>
                  <a:sysClr val="windowText" lastClr="000000"/>
                </a:solidFill>
                <a:latin typeface="Arial"/>
                <a:cs typeface="Arial"/>
              </a:rPr>
              <a:t> </a:t>
            </a:r>
            <a:r>
              <a:rPr sz="2400" kern="0" spc="-10" dirty="0">
                <a:solidFill>
                  <a:sysClr val="windowText" lastClr="000000"/>
                </a:solidFill>
                <a:latin typeface="Arial"/>
                <a:cs typeface="Arial"/>
              </a:rPr>
              <a:t>process</a:t>
            </a:r>
            <a:r>
              <a:rPr sz="2400" kern="0" spc="-100" dirty="0">
                <a:solidFill>
                  <a:sysClr val="windowText" lastClr="000000"/>
                </a:solidFill>
                <a:latin typeface="Arial"/>
                <a:cs typeface="Arial"/>
              </a:rPr>
              <a:t> </a:t>
            </a:r>
            <a:r>
              <a:rPr sz="2400" kern="0" dirty="0">
                <a:solidFill>
                  <a:sysClr val="windowText" lastClr="000000"/>
                </a:solidFill>
                <a:latin typeface="Arial"/>
                <a:cs typeface="Arial"/>
              </a:rPr>
              <a:t>in</a:t>
            </a:r>
            <a:r>
              <a:rPr sz="2400" kern="0" spc="-50" dirty="0">
                <a:solidFill>
                  <a:sysClr val="windowText" lastClr="000000"/>
                </a:solidFill>
                <a:latin typeface="Arial"/>
                <a:cs typeface="Arial"/>
              </a:rPr>
              <a:t> </a:t>
            </a:r>
            <a:r>
              <a:rPr sz="2400" kern="0" dirty="0">
                <a:solidFill>
                  <a:sysClr val="windowText" lastClr="000000"/>
                </a:solidFill>
                <a:latin typeface="Arial"/>
                <a:cs typeface="Arial"/>
              </a:rPr>
              <a:t>time</a:t>
            </a:r>
            <a:r>
              <a:rPr sz="2400" kern="0" spc="-80" dirty="0">
                <a:solidFill>
                  <a:sysClr val="windowText" lastClr="000000"/>
                </a:solidFill>
                <a:latin typeface="Arial"/>
                <a:cs typeface="Arial"/>
              </a:rPr>
              <a:t> </a:t>
            </a:r>
            <a:r>
              <a:rPr sz="2400" kern="0" spc="-10" dirty="0">
                <a:solidFill>
                  <a:sysClr val="windowText" lastClr="000000"/>
                </a:solidFill>
                <a:latin typeface="Arial"/>
                <a:cs typeface="Arial"/>
              </a:rPr>
              <a:t>and</a:t>
            </a:r>
            <a:r>
              <a:rPr sz="2400" kern="0" spc="-155" dirty="0">
                <a:solidFill>
                  <a:sysClr val="windowText" lastClr="000000"/>
                </a:solidFill>
                <a:latin typeface="Arial"/>
                <a:cs typeface="Arial"/>
              </a:rPr>
              <a:t> </a:t>
            </a:r>
            <a:r>
              <a:rPr sz="2400" kern="0" spc="-10" dirty="0">
                <a:solidFill>
                  <a:sysClr val="windowText" lastClr="000000"/>
                </a:solidFill>
                <a:latin typeface="Arial"/>
                <a:cs typeface="Arial"/>
              </a:rPr>
              <a:t>space</a:t>
            </a:r>
            <a:endParaRPr sz="2400" kern="0">
              <a:solidFill>
                <a:sysClr val="windowText" lastClr="000000"/>
              </a:solidFill>
              <a:latin typeface="Arial"/>
              <a:cs typeface="Arial"/>
            </a:endParaRPr>
          </a:p>
        </p:txBody>
      </p:sp>
      <p:sp>
        <p:nvSpPr>
          <p:cNvPr id="6" name="object 6"/>
          <p:cNvSpPr txBox="1"/>
          <p:nvPr/>
        </p:nvSpPr>
        <p:spPr>
          <a:xfrm>
            <a:off x="1971752" y="2908802"/>
            <a:ext cx="7408545" cy="3340100"/>
          </a:xfrm>
          <a:prstGeom prst="rect">
            <a:avLst/>
          </a:prstGeom>
        </p:spPr>
        <p:txBody>
          <a:bodyPr vert="horz" wrap="square" lIns="0" tIns="83820" rIns="0" bIns="0" rtlCol="0">
            <a:spAutoFit/>
          </a:bodyPr>
          <a:lstStyle/>
          <a:p>
            <a:pPr marL="38100">
              <a:spcBef>
                <a:spcPts val="660"/>
              </a:spcBef>
            </a:pPr>
            <a:r>
              <a:rPr sz="3675" kern="0" spc="150" baseline="5668" dirty="0">
                <a:solidFill>
                  <a:srgbClr val="8AACAC"/>
                </a:solidFill>
                <a:latin typeface="Symbol"/>
                <a:cs typeface="Symbol"/>
              </a:rPr>
              <a:t></a:t>
            </a:r>
            <a:r>
              <a:rPr sz="2600" kern="0" spc="100" dirty="0">
                <a:solidFill>
                  <a:sysClr val="windowText" lastClr="000000"/>
                </a:solidFill>
                <a:latin typeface="Arial"/>
                <a:cs typeface="Arial"/>
              </a:rPr>
              <a:t>Asynchronous</a:t>
            </a:r>
            <a:r>
              <a:rPr sz="2600" kern="0" spc="225" dirty="0">
                <a:solidFill>
                  <a:sysClr val="windowText" lastClr="000000"/>
                </a:solidFill>
                <a:latin typeface="Arial"/>
                <a:cs typeface="Arial"/>
              </a:rPr>
              <a:t> </a:t>
            </a:r>
            <a:r>
              <a:rPr sz="2600" kern="0" dirty="0">
                <a:solidFill>
                  <a:sysClr val="windowText" lastClr="000000"/>
                </a:solidFill>
                <a:latin typeface="Arial"/>
                <a:cs typeface="Arial"/>
              </a:rPr>
              <a:t>Message</a:t>
            </a:r>
            <a:r>
              <a:rPr sz="2600" kern="0" spc="-35" dirty="0">
                <a:solidFill>
                  <a:sysClr val="windowText" lastClr="000000"/>
                </a:solidFill>
                <a:latin typeface="Arial"/>
                <a:cs typeface="Arial"/>
              </a:rPr>
              <a:t> </a:t>
            </a:r>
            <a:r>
              <a:rPr sz="2600" kern="0" spc="-30" dirty="0">
                <a:solidFill>
                  <a:sysClr val="windowText" lastClr="000000"/>
                </a:solidFill>
                <a:latin typeface="Arial"/>
                <a:cs typeface="Arial"/>
              </a:rPr>
              <a:t>Passing</a:t>
            </a:r>
            <a:r>
              <a:rPr sz="2600" kern="0" spc="-150" dirty="0">
                <a:solidFill>
                  <a:sysClr val="windowText" lastClr="000000"/>
                </a:solidFill>
                <a:latin typeface="Arial"/>
                <a:cs typeface="Arial"/>
              </a:rPr>
              <a:t> </a:t>
            </a:r>
            <a:r>
              <a:rPr sz="2600" kern="0" spc="-50" dirty="0">
                <a:solidFill>
                  <a:sysClr val="windowText" lastClr="000000"/>
                </a:solidFill>
                <a:latin typeface="Arial"/>
                <a:cs typeface="Arial"/>
              </a:rPr>
              <a:t>–</a:t>
            </a:r>
            <a:endParaRPr sz="2600" kern="0">
              <a:solidFill>
                <a:sysClr val="windowText" lastClr="000000"/>
              </a:solidFill>
              <a:latin typeface="Arial"/>
              <a:cs typeface="Arial"/>
            </a:endParaRPr>
          </a:p>
          <a:p>
            <a:pPr marL="675005" marR="755650" indent="-242570">
              <a:spcBef>
                <a:spcPts val="509"/>
              </a:spcBef>
              <a:tabLst>
                <a:tab pos="1066800" algn="l"/>
              </a:tabLst>
            </a:pPr>
            <a:r>
              <a:rPr sz="3075" kern="0" baseline="8130" dirty="0">
                <a:solidFill>
                  <a:srgbClr val="D06147"/>
                </a:solidFill>
                <a:latin typeface="Symbol"/>
                <a:cs typeface="Symbol"/>
              </a:rPr>
              <a:t></a:t>
            </a:r>
            <a:r>
              <a:rPr sz="3075" kern="0" spc="-97" baseline="8130" dirty="0">
                <a:solidFill>
                  <a:srgbClr val="D06147"/>
                </a:solidFill>
                <a:latin typeface="Times New Roman"/>
                <a:cs typeface="Times New Roman"/>
              </a:rPr>
              <a:t> </a:t>
            </a:r>
            <a:r>
              <a:rPr sz="2400" kern="0" spc="200" dirty="0">
                <a:solidFill>
                  <a:sysClr val="windowText" lastClr="000000"/>
                </a:solidFill>
                <a:latin typeface="Arial"/>
                <a:cs typeface="Arial"/>
              </a:rPr>
              <a:t>It</a:t>
            </a:r>
            <a:r>
              <a:rPr sz="2400" kern="0" dirty="0">
                <a:solidFill>
                  <a:sysClr val="windowText" lastClr="000000"/>
                </a:solidFill>
                <a:latin typeface="Arial"/>
                <a:cs typeface="Arial"/>
              </a:rPr>
              <a:t>	does</a:t>
            </a:r>
            <a:r>
              <a:rPr sz="2400" kern="0" spc="-114" dirty="0">
                <a:solidFill>
                  <a:sysClr val="windowText" lastClr="000000"/>
                </a:solidFill>
                <a:latin typeface="Arial"/>
                <a:cs typeface="Arial"/>
              </a:rPr>
              <a:t> </a:t>
            </a:r>
            <a:r>
              <a:rPr sz="2400" kern="0" dirty="0">
                <a:solidFill>
                  <a:sysClr val="windowText" lastClr="000000"/>
                </a:solidFill>
                <a:latin typeface="Arial"/>
                <a:cs typeface="Arial"/>
              </a:rPr>
              <a:t>not</a:t>
            </a:r>
            <a:r>
              <a:rPr sz="2400" kern="0" spc="-125" dirty="0">
                <a:solidFill>
                  <a:sysClr val="windowText" lastClr="000000"/>
                </a:solidFill>
                <a:latin typeface="Arial"/>
                <a:cs typeface="Arial"/>
              </a:rPr>
              <a:t> </a:t>
            </a:r>
            <a:r>
              <a:rPr sz="2400" kern="0" spc="-10" dirty="0">
                <a:solidFill>
                  <a:sysClr val="windowText" lastClr="000000"/>
                </a:solidFill>
                <a:latin typeface="Arial"/>
                <a:cs typeface="Arial"/>
              </a:rPr>
              <a:t>require</a:t>
            </a:r>
            <a:r>
              <a:rPr sz="2400" kern="0" spc="-105" dirty="0">
                <a:solidFill>
                  <a:sysClr val="windowText" lastClr="000000"/>
                </a:solidFill>
                <a:latin typeface="Arial"/>
                <a:cs typeface="Arial"/>
              </a:rPr>
              <a:t> </a:t>
            </a:r>
            <a:r>
              <a:rPr sz="2400" kern="0" dirty="0">
                <a:solidFill>
                  <a:sysClr val="windowText" lastClr="000000"/>
                </a:solidFill>
                <a:latin typeface="Arial"/>
                <a:cs typeface="Arial"/>
              </a:rPr>
              <a:t>message</a:t>
            </a:r>
            <a:r>
              <a:rPr sz="2400" kern="0" spc="-120" dirty="0">
                <a:solidFill>
                  <a:sysClr val="windowText" lastClr="000000"/>
                </a:solidFill>
                <a:latin typeface="Arial"/>
                <a:cs typeface="Arial"/>
              </a:rPr>
              <a:t> </a:t>
            </a:r>
            <a:r>
              <a:rPr sz="2400" kern="0" dirty="0">
                <a:solidFill>
                  <a:sysClr val="windowText" lastClr="000000"/>
                </a:solidFill>
                <a:latin typeface="Arial"/>
                <a:cs typeface="Arial"/>
              </a:rPr>
              <a:t>sending</a:t>
            </a:r>
            <a:r>
              <a:rPr sz="2400" kern="0" spc="-130" dirty="0">
                <a:solidFill>
                  <a:sysClr val="windowText" lastClr="000000"/>
                </a:solidFill>
                <a:latin typeface="Arial"/>
                <a:cs typeface="Arial"/>
              </a:rPr>
              <a:t> </a:t>
            </a:r>
            <a:r>
              <a:rPr sz="2400" kern="0" spc="-25" dirty="0">
                <a:solidFill>
                  <a:sysClr val="windowText" lastClr="000000"/>
                </a:solidFill>
                <a:latin typeface="Arial"/>
                <a:cs typeface="Arial"/>
              </a:rPr>
              <a:t>and </a:t>
            </a:r>
            <a:r>
              <a:rPr sz="2400" kern="0" spc="-10" dirty="0">
                <a:solidFill>
                  <a:sysClr val="windowText" lastClr="000000"/>
                </a:solidFill>
                <a:latin typeface="Arial"/>
                <a:cs typeface="Arial"/>
              </a:rPr>
              <a:t>receiving</a:t>
            </a:r>
            <a:r>
              <a:rPr sz="2400" kern="0" spc="-50" dirty="0">
                <a:solidFill>
                  <a:sysClr val="windowText" lastClr="000000"/>
                </a:solidFill>
                <a:latin typeface="Arial"/>
                <a:cs typeface="Arial"/>
              </a:rPr>
              <a:t> </a:t>
            </a:r>
            <a:r>
              <a:rPr sz="2400" kern="0" dirty="0">
                <a:solidFill>
                  <a:sysClr val="windowText" lastClr="000000"/>
                </a:solidFill>
                <a:latin typeface="Arial"/>
                <a:cs typeface="Arial"/>
              </a:rPr>
              <a:t>be</a:t>
            </a:r>
            <a:r>
              <a:rPr sz="2400" kern="0" spc="-75" dirty="0">
                <a:solidFill>
                  <a:sysClr val="windowText" lastClr="000000"/>
                </a:solidFill>
                <a:latin typeface="Arial"/>
                <a:cs typeface="Arial"/>
              </a:rPr>
              <a:t> </a:t>
            </a:r>
            <a:r>
              <a:rPr sz="2400" kern="0" spc="-10" dirty="0">
                <a:solidFill>
                  <a:sysClr val="windowText" lastClr="000000"/>
                </a:solidFill>
                <a:latin typeface="Arial"/>
                <a:cs typeface="Arial"/>
              </a:rPr>
              <a:t>synchronized</a:t>
            </a:r>
            <a:r>
              <a:rPr sz="2400" kern="0" spc="-55" dirty="0">
                <a:solidFill>
                  <a:sysClr val="windowText" lastClr="000000"/>
                </a:solidFill>
                <a:latin typeface="Arial"/>
                <a:cs typeface="Arial"/>
              </a:rPr>
              <a:t> </a:t>
            </a:r>
            <a:r>
              <a:rPr sz="2400" kern="0" dirty="0">
                <a:solidFill>
                  <a:sysClr val="windowText" lastClr="000000"/>
                </a:solidFill>
                <a:latin typeface="Arial"/>
                <a:cs typeface="Arial"/>
              </a:rPr>
              <a:t>in</a:t>
            </a:r>
            <a:r>
              <a:rPr sz="2400" kern="0" spc="-60" dirty="0">
                <a:solidFill>
                  <a:sysClr val="windowText" lastClr="000000"/>
                </a:solidFill>
                <a:latin typeface="Arial"/>
                <a:cs typeface="Arial"/>
              </a:rPr>
              <a:t> </a:t>
            </a:r>
            <a:r>
              <a:rPr sz="2400" kern="0" dirty="0">
                <a:solidFill>
                  <a:sysClr val="windowText" lastClr="000000"/>
                </a:solidFill>
                <a:latin typeface="Arial"/>
                <a:cs typeface="Arial"/>
              </a:rPr>
              <a:t>time</a:t>
            </a:r>
            <a:r>
              <a:rPr sz="2400" kern="0" spc="-90" dirty="0">
                <a:solidFill>
                  <a:sysClr val="windowText" lastClr="000000"/>
                </a:solidFill>
                <a:latin typeface="Arial"/>
                <a:cs typeface="Arial"/>
              </a:rPr>
              <a:t> </a:t>
            </a:r>
            <a:r>
              <a:rPr sz="2400" kern="0" dirty="0">
                <a:solidFill>
                  <a:sysClr val="windowText" lastClr="000000"/>
                </a:solidFill>
                <a:latin typeface="Arial"/>
                <a:cs typeface="Arial"/>
              </a:rPr>
              <a:t>and</a:t>
            </a:r>
            <a:r>
              <a:rPr sz="2400" kern="0" spc="-60" dirty="0">
                <a:solidFill>
                  <a:sysClr val="windowText" lastClr="000000"/>
                </a:solidFill>
                <a:latin typeface="Arial"/>
                <a:cs typeface="Arial"/>
              </a:rPr>
              <a:t> </a:t>
            </a:r>
            <a:r>
              <a:rPr sz="2400" kern="0" spc="-10" dirty="0">
                <a:solidFill>
                  <a:sysClr val="windowText" lastClr="000000"/>
                </a:solidFill>
                <a:latin typeface="Arial"/>
                <a:cs typeface="Arial"/>
              </a:rPr>
              <a:t>space</a:t>
            </a:r>
            <a:endParaRPr sz="2400" kern="0">
              <a:solidFill>
                <a:sysClr val="windowText" lastClr="000000"/>
              </a:solidFill>
              <a:latin typeface="Arial"/>
              <a:cs typeface="Arial"/>
            </a:endParaRPr>
          </a:p>
          <a:p>
            <a:pPr marL="433070">
              <a:spcBef>
                <a:spcPts val="495"/>
              </a:spcBef>
              <a:tabLst>
                <a:tab pos="1441450" algn="l"/>
              </a:tabLst>
            </a:pPr>
            <a:r>
              <a:rPr sz="3075" kern="0" baseline="8130" dirty="0">
                <a:solidFill>
                  <a:srgbClr val="D06147"/>
                </a:solidFill>
                <a:latin typeface="Symbol"/>
                <a:cs typeface="Symbol"/>
              </a:rPr>
              <a:t></a:t>
            </a:r>
            <a:r>
              <a:rPr sz="3075" kern="0" spc="-284" baseline="8130" dirty="0">
                <a:solidFill>
                  <a:srgbClr val="D06147"/>
                </a:solidFill>
                <a:latin typeface="Times New Roman"/>
                <a:cs typeface="Times New Roman"/>
              </a:rPr>
              <a:t> </a:t>
            </a:r>
            <a:r>
              <a:rPr sz="2400" kern="0" spc="-25" dirty="0">
                <a:solidFill>
                  <a:sysClr val="windowText" lastClr="000000"/>
                </a:solidFill>
                <a:latin typeface="Arial"/>
                <a:cs typeface="Arial"/>
              </a:rPr>
              <a:t>N</a:t>
            </a:r>
            <a:r>
              <a:rPr sz="2400" kern="0" spc="-335" dirty="0">
                <a:solidFill>
                  <a:sysClr val="windowText" lastClr="000000"/>
                </a:solidFill>
                <a:latin typeface="Arial"/>
                <a:cs typeface="Arial"/>
              </a:rPr>
              <a:t> </a:t>
            </a:r>
            <a:r>
              <a:rPr sz="2400" kern="0" spc="-20" dirty="0">
                <a:solidFill>
                  <a:sysClr val="windowText" lastClr="000000"/>
                </a:solidFill>
                <a:latin typeface="Arial"/>
                <a:cs typeface="Arial"/>
              </a:rPr>
              <a:t>o</a:t>
            </a:r>
            <a:r>
              <a:rPr sz="2400" kern="0" spc="-335" dirty="0">
                <a:solidFill>
                  <a:sysClr val="windowText" lastClr="000000"/>
                </a:solidFill>
                <a:latin typeface="Arial"/>
                <a:cs typeface="Arial"/>
              </a:rPr>
              <a:t> </a:t>
            </a:r>
            <a:r>
              <a:rPr sz="2400" kern="0" spc="-50" dirty="0">
                <a:solidFill>
                  <a:sysClr val="windowText" lastClr="000000"/>
                </a:solidFill>
                <a:latin typeface="Arial"/>
                <a:cs typeface="Arial"/>
              </a:rPr>
              <a:t>n</a:t>
            </a:r>
            <a:r>
              <a:rPr sz="2400" kern="0" dirty="0">
                <a:solidFill>
                  <a:sysClr val="windowText" lastClr="000000"/>
                </a:solidFill>
                <a:latin typeface="Arial"/>
                <a:cs typeface="Arial"/>
              </a:rPr>
              <a:t>	blocking</a:t>
            </a:r>
            <a:r>
              <a:rPr sz="2400" kern="0" spc="-125" dirty="0">
                <a:solidFill>
                  <a:sysClr val="windowText" lastClr="000000"/>
                </a:solidFill>
                <a:latin typeface="Arial"/>
                <a:cs typeface="Arial"/>
              </a:rPr>
              <a:t> </a:t>
            </a:r>
            <a:r>
              <a:rPr sz="2400" kern="0" dirty="0">
                <a:solidFill>
                  <a:sysClr val="windowText" lastClr="000000"/>
                </a:solidFill>
                <a:latin typeface="Arial"/>
                <a:cs typeface="Arial"/>
              </a:rPr>
              <a:t>can</a:t>
            </a:r>
            <a:r>
              <a:rPr sz="2400" kern="0" spc="-65" dirty="0">
                <a:solidFill>
                  <a:sysClr val="windowText" lastClr="000000"/>
                </a:solidFill>
                <a:latin typeface="Arial"/>
                <a:cs typeface="Arial"/>
              </a:rPr>
              <a:t> </a:t>
            </a:r>
            <a:r>
              <a:rPr sz="2400" kern="0" spc="-25" dirty="0">
                <a:solidFill>
                  <a:sysClr val="windowText" lastClr="000000"/>
                </a:solidFill>
                <a:latin typeface="Arial"/>
                <a:cs typeface="Arial"/>
              </a:rPr>
              <a:t>be</a:t>
            </a:r>
            <a:r>
              <a:rPr sz="2400" kern="0" spc="-330" dirty="0">
                <a:solidFill>
                  <a:sysClr val="windowText" lastClr="000000"/>
                </a:solidFill>
                <a:latin typeface="Arial"/>
                <a:cs typeface="Arial"/>
              </a:rPr>
              <a:t> </a:t>
            </a:r>
            <a:r>
              <a:rPr sz="2400" kern="0" spc="-10" dirty="0">
                <a:solidFill>
                  <a:sysClr val="windowText" lastClr="000000"/>
                </a:solidFill>
                <a:latin typeface="Arial"/>
                <a:cs typeface="Arial"/>
              </a:rPr>
              <a:t>achieved</a:t>
            </a:r>
            <a:endParaRPr sz="2400" kern="0">
              <a:solidFill>
                <a:sysClr val="windowText" lastClr="000000"/>
              </a:solidFill>
              <a:latin typeface="Arial"/>
              <a:cs typeface="Arial"/>
            </a:endParaRPr>
          </a:p>
          <a:p>
            <a:pPr marL="38100">
              <a:spcBef>
                <a:spcPts val="495"/>
              </a:spcBef>
            </a:pPr>
            <a:r>
              <a:rPr sz="3675" kern="0" spc="150" baseline="5668" dirty="0">
                <a:solidFill>
                  <a:srgbClr val="8AACAC"/>
                </a:solidFill>
                <a:latin typeface="Symbol"/>
                <a:cs typeface="Symbol"/>
              </a:rPr>
              <a:t></a:t>
            </a:r>
            <a:r>
              <a:rPr sz="2600" kern="0" spc="100" dirty="0">
                <a:solidFill>
                  <a:sysClr val="windowText" lastClr="000000"/>
                </a:solidFill>
                <a:latin typeface="Arial"/>
                <a:cs typeface="Arial"/>
              </a:rPr>
              <a:t>Distributing</a:t>
            </a:r>
            <a:r>
              <a:rPr sz="2600" kern="0" spc="310" dirty="0">
                <a:solidFill>
                  <a:sysClr val="windowText" lastClr="000000"/>
                </a:solidFill>
                <a:latin typeface="Arial"/>
                <a:cs typeface="Arial"/>
              </a:rPr>
              <a:t> </a:t>
            </a:r>
            <a:r>
              <a:rPr sz="2600" kern="0" spc="-10" dirty="0">
                <a:solidFill>
                  <a:sysClr val="windowText" lastClr="000000"/>
                </a:solidFill>
                <a:latin typeface="Arial"/>
                <a:cs typeface="Arial"/>
              </a:rPr>
              <a:t>the</a:t>
            </a:r>
            <a:r>
              <a:rPr sz="2600" kern="0" spc="-150" dirty="0">
                <a:solidFill>
                  <a:sysClr val="windowText" lastClr="000000"/>
                </a:solidFill>
                <a:latin typeface="Arial"/>
                <a:cs typeface="Arial"/>
              </a:rPr>
              <a:t> </a:t>
            </a:r>
            <a:r>
              <a:rPr sz="2600" kern="0" spc="-10" dirty="0">
                <a:solidFill>
                  <a:sysClr val="windowText" lastClr="000000"/>
                </a:solidFill>
                <a:latin typeface="Arial"/>
                <a:cs typeface="Arial"/>
              </a:rPr>
              <a:t>computations:</a:t>
            </a:r>
            <a:endParaRPr sz="2600" kern="0">
              <a:solidFill>
                <a:sysClr val="windowText" lastClr="000000"/>
              </a:solidFill>
              <a:latin typeface="Arial"/>
              <a:cs typeface="Arial"/>
            </a:endParaRPr>
          </a:p>
          <a:p>
            <a:pPr marL="675005" marR="30480" indent="-242570">
              <a:spcBef>
                <a:spcPts val="515"/>
              </a:spcBef>
              <a:tabLst>
                <a:tab pos="6573520" algn="l"/>
              </a:tabLst>
            </a:pPr>
            <a:r>
              <a:rPr sz="3075" kern="0" spc="127" baseline="8130" dirty="0">
                <a:solidFill>
                  <a:srgbClr val="D06147"/>
                </a:solidFill>
                <a:latin typeface="Symbol"/>
                <a:cs typeface="Symbol"/>
              </a:rPr>
              <a:t></a:t>
            </a:r>
            <a:r>
              <a:rPr sz="2400" kern="0" spc="85" dirty="0">
                <a:solidFill>
                  <a:sysClr val="windowText" lastClr="000000"/>
                </a:solidFill>
                <a:latin typeface="Arial"/>
                <a:cs typeface="Arial"/>
              </a:rPr>
              <a:t>Subprogram</a:t>
            </a:r>
            <a:r>
              <a:rPr sz="2400" kern="0" spc="190" dirty="0">
                <a:solidFill>
                  <a:sysClr val="windowText" lastClr="000000"/>
                </a:solidFill>
                <a:latin typeface="Arial"/>
                <a:cs typeface="Arial"/>
              </a:rPr>
              <a:t> </a:t>
            </a:r>
            <a:r>
              <a:rPr sz="2400" kern="0" dirty="0">
                <a:solidFill>
                  <a:sysClr val="windowText" lastClr="000000"/>
                </a:solidFill>
                <a:latin typeface="Arial"/>
                <a:cs typeface="Arial"/>
              </a:rPr>
              <a:t>level</a:t>
            </a:r>
            <a:r>
              <a:rPr sz="2400" kern="0" spc="-45" dirty="0">
                <a:solidFill>
                  <a:sysClr val="windowText" lastClr="000000"/>
                </a:solidFill>
                <a:latin typeface="Arial"/>
                <a:cs typeface="Arial"/>
              </a:rPr>
              <a:t> </a:t>
            </a:r>
            <a:r>
              <a:rPr sz="2400" kern="0" dirty="0">
                <a:solidFill>
                  <a:sysClr val="windowText" lastClr="000000"/>
                </a:solidFill>
                <a:latin typeface="Arial"/>
                <a:cs typeface="Arial"/>
              </a:rPr>
              <a:t>is</a:t>
            </a:r>
            <a:r>
              <a:rPr sz="2400" kern="0" spc="-40" dirty="0">
                <a:solidFill>
                  <a:sysClr val="windowText" lastClr="000000"/>
                </a:solidFill>
                <a:latin typeface="Arial"/>
                <a:cs typeface="Arial"/>
              </a:rPr>
              <a:t> </a:t>
            </a:r>
            <a:r>
              <a:rPr sz="2400" kern="0" dirty="0">
                <a:solidFill>
                  <a:sysClr val="windowText" lastClr="000000"/>
                </a:solidFill>
                <a:latin typeface="Arial"/>
                <a:cs typeface="Arial"/>
              </a:rPr>
              <a:t>handled</a:t>
            </a:r>
            <a:r>
              <a:rPr sz="2400" kern="0" spc="-25" dirty="0">
                <a:solidFill>
                  <a:sysClr val="windowText" lastClr="000000"/>
                </a:solidFill>
                <a:latin typeface="Arial"/>
                <a:cs typeface="Arial"/>
              </a:rPr>
              <a:t> </a:t>
            </a:r>
            <a:r>
              <a:rPr sz="2400" kern="0" dirty="0">
                <a:solidFill>
                  <a:sysClr val="windowText" lastClr="000000"/>
                </a:solidFill>
                <a:latin typeface="Arial"/>
                <a:cs typeface="Arial"/>
              </a:rPr>
              <a:t>rather</a:t>
            </a:r>
            <a:r>
              <a:rPr sz="2400" kern="0" spc="-65" dirty="0">
                <a:solidFill>
                  <a:sysClr val="windowText" lastClr="000000"/>
                </a:solidFill>
                <a:latin typeface="Arial"/>
                <a:cs typeface="Arial"/>
              </a:rPr>
              <a:t> </a:t>
            </a:r>
            <a:r>
              <a:rPr sz="2400" kern="0" dirty="0">
                <a:solidFill>
                  <a:sysClr val="windowText" lastClr="000000"/>
                </a:solidFill>
                <a:latin typeface="Arial"/>
                <a:cs typeface="Arial"/>
              </a:rPr>
              <a:t>than</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at</a:t>
            </a:r>
            <a:r>
              <a:rPr sz="2400" kern="0" spc="-175" dirty="0">
                <a:solidFill>
                  <a:sysClr val="windowText" lastClr="000000"/>
                </a:solidFill>
                <a:latin typeface="Arial"/>
                <a:cs typeface="Arial"/>
              </a:rPr>
              <a:t> </a:t>
            </a:r>
            <a:r>
              <a:rPr sz="2400" kern="0" spc="-330" dirty="0">
                <a:solidFill>
                  <a:sysClr val="windowText" lastClr="000000"/>
                </a:solidFill>
                <a:latin typeface="Arial"/>
                <a:cs typeface="Arial"/>
              </a:rPr>
              <a:t>the </a:t>
            </a:r>
            <a:r>
              <a:rPr sz="2400" kern="0" spc="-10" dirty="0">
                <a:solidFill>
                  <a:sysClr val="windowText" lastClr="000000"/>
                </a:solidFill>
                <a:latin typeface="Arial"/>
                <a:cs typeface="Arial"/>
              </a:rPr>
              <a:t>instructional</a:t>
            </a:r>
            <a:r>
              <a:rPr sz="2400" kern="0" spc="-90" dirty="0">
                <a:solidFill>
                  <a:sysClr val="windowText" lastClr="000000"/>
                </a:solidFill>
                <a:latin typeface="Arial"/>
                <a:cs typeface="Arial"/>
              </a:rPr>
              <a:t> </a:t>
            </a:r>
            <a:r>
              <a:rPr sz="2400" kern="0" dirty="0">
                <a:solidFill>
                  <a:sysClr val="windowText" lastClr="000000"/>
                </a:solidFill>
                <a:latin typeface="Arial"/>
                <a:cs typeface="Arial"/>
              </a:rPr>
              <a:t>or</a:t>
            </a:r>
            <a:r>
              <a:rPr sz="2400" kern="0" spc="-60" dirty="0">
                <a:solidFill>
                  <a:sysClr val="windowText" lastClr="000000"/>
                </a:solidFill>
                <a:latin typeface="Arial"/>
                <a:cs typeface="Arial"/>
              </a:rPr>
              <a:t> </a:t>
            </a:r>
            <a:r>
              <a:rPr sz="2400" kern="0" dirty="0">
                <a:solidFill>
                  <a:sysClr val="windowText" lastClr="000000"/>
                </a:solidFill>
                <a:latin typeface="Arial"/>
                <a:cs typeface="Arial"/>
              </a:rPr>
              <a:t>fine</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grain</a:t>
            </a:r>
            <a:r>
              <a:rPr sz="2400" kern="0" spc="-80" dirty="0">
                <a:solidFill>
                  <a:sysClr val="windowText" lastClr="000000"/>
                </a:solidFill>
                <a:latin typeface="Arial"/>
                <a:cs typeface="Arial"/>
              </a:rPr>
              <a:t> </a:t>
            </a:r>
            <a:r>
              <a:rPr sz="2400" kern="0" spc="-10" dirty="0">
                <a:solidFill>
                  <a:sysClr val="windowText" lastClr="000000"/>
                </a:solidFill>
                <a:latin typeface="Arial"/>
                <a:cs typeface="Arial"/>
              </a:rPr>
              <a:t>process</a:t>
            </a:r>
            <a:r>
              <a:rPr sz="2400" kern="0" spc="-100" dirty="0">
                <a:solidFill>
                  <a:sysClr val="windowText" lastClr="000000"/>
                </a:solidFill>
                <a:latin typeface="Arial"/>
                <a:cs typeface="Arial"/>
              </a:rPr>
              <a:t> </a:t>
            </a:r>
            <a:r>
              <a:rPr sz="2400" kern="0" dirty="0">
                <a:solidFill>
                  <a:sysClr val="windowText" lastClr="000000"/>
                </a:solidFill>
                <a:latin typeface="Arial"/>
                <a:cs typeface="Arial"/>
              </a:rPr>
              <a:t>level</a:t>
            </a:r>
            <a:r>
              <a:rPr sz="2400" kern="0" spc="-70" dirty="0">
                <a:solidFill>
                  <a:sysClr val="windowText" lastClr="000000"/>
                </a:solidFill>
                <a:latin typeface="Arial"/>
                <a:cs typeface="Arial"/>
              </a:rPr>
              <a:t> </a:t>
            </a:r>
            <a:r>
              <a:rPr sz="2400" kern="0" dirty="0">
                <a:solidFill>
                  <a:sysClr val="windowText" lastClr="000000"/>
                </a:solidFill>
                <a:latin typeface="Arial"/>
                <a:cs typeface="Arial"/>
              </a:rPr>
              <a:t>in</a:t>
            </a:r>
            <a:r>
              <a:rPr sz="2400" kern="0" spc="-45" dirty="0">
                <a:solidFill>
                  <a:sysClr val="windowText" lastClr="000000"/>
                </a:solidFill>
                <a:latin typeface="Arial"/>
                <a:cs typeface="Arial"/>
              </a:rPr>
              <a:t> </a:t>
            </a:r>
            <a:r>
              <a:rPr sz="2400" kern="0" spc="-50" dirty="0">
                <a:solidFill>
                  <a:sysClr val="windowText" lastClr="000000"/>
                </a:solidFill>
                <a:latin typeface="Arial"/>
                <a:cs typeface="Arial"/>
              </a:rPr>
              <a:t>a</a:t>
            </a:r>
            <a:r>
              <a:rPr sz="2400" kern="0" dirty="0">
                <a:solidFill>
                  <a:sysClr val="windowText" lastClr="000000"/>
                </a:solidFill>
                <a:latin typeface="Arial"/>
                <a:cs typeface="Arial"/>
              </a:rPr>
              <a:t>	</a:t>
            </a:r>
            <a:r>
              <a:rPr sz="2400" kern="0" spc="-10" dirty="0">
                <a:solidFill>
                  <a:sysClr val="windowText" lastClr="000000"/>
                </a:solidFill>
                <a:latin typeface="Arial"/>
                <a:cs typeface="Arial"/>
              </a:rPr>
              <a:t>tightly </a:t>
            </a:r>
            <a:r>
              <a:rPr sz="2400" kern="0" dirty="0">
                <a:solidFill>
                  <a:sysClr val="windowText" lastClr="000000"/>
                </a:solidFill>
                <a:latin typeface="Arial"/>
                <a:cs typeface="Arial"/>
              </a:rPr>
              <a:t>coupled</a:t>
            </a:r>
            <a:r>
              <a:rPr sz="2400" kern="0" spc="-140" dirty="0">
                <a:solidFill>
                  <a:sysClr val="windowText" lastClr="000000"/>
                </a:solidFill>
                <a:latin typeface="Arial"/>
                <a:cs typeface="Arial"/>
              </a:rPr>
              <a:t> </a:t>
            </a:r>
            <a:r>
              <a:rPr sz="2400" kern="0" spc="-10" dirty="0">
                <a:solidFill>
                  <a:sysClr val="windowText" lastClr="000000"/>
                </a:solidFill>
                <a:latin typeface="Arial"/>
                <a:cs typeface="Arial"/>
              </a:rPr>
              <a:t>multiprocessor</a:t>
            </a:r>
            <a:endParaRPr sz="2400" kern="0">
              <a:solidFill>
                <a:sysClr val="windowText" lastClr="000000"/>
              </a:solidFill>
              <a:latin typeface="Arial"/>
              <a:cs typeface="Arial"/>
            </a:endParaRPr>
          </a:p>
        </p:txBody>
      </p:sp>
      <p:sp>
        <p:nvSpPr>
          <p:cNvPr id="9" name="Footer Placeholder 8">
            <a:extLst>
              <a:ext uri="{FF2B5EF4-FFF2-40B4-BE49-F238E27FC236}">
                <a16:creationId xmlns:a16="http://schemas.microsoft.com/office/drawing/2014/main" id="{147E0ABC-D6F4-7CDD-4D5A-B650853823B1}"/>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10" name="Slide Number Placeholder 9">
            <a:extLst>
              <a:ext uri="{FF2B5EF4-FFF2-40B4-BE49-F238E27FC236}">
                <a16:creationId xmlns:a16="http://schemas.microsoft.com/office/drawing/2014/main" id="{0D11843E-8482-1250-12FF-7537F68B62FD}"/>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170</a:t>
            </a:fld>
            <a:endParaRPr lang="en-US" kern="0">
              <a:solidFill>
                <a:prstClr val="black">
                  <a:tint val="75000"/>
                </a:prstClr>
              </a:solidFill>
            </a:endParaRPr>
          </a:p>
        </p:txBody>
      </p:sp>
    </p:spTree>
    <p:extLst>
      <p:ext uri="{BB962C8B-B14F-4D97-AF65-F5344CB8AC3E}">
        <p14:creationId xmlns:p14="http://schemas.microsoft.com/office/powerpoint/2010/main" val="61035096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27085" y="400033"/>
            <a:ext cx="7328205" cy="705962"/>
          </a:xfrm>
          <a:prstGeom prst="rect">
            <a:avLst/>
          </a:prstGeom>
        </p:spPr>
        <p:txBody>
          <a:bodyPr vert="horz" wrap="square" lIns="0" tIns="13335" rIns="0" bIns="0" rtlCol="0">
            <a:spAutoFit/>
          </a:bodyPr>
          <a:lstStyle/>
          <a:p>
            <a:pPr marL="12700">
              <a:spcBef>
                <a:spcPts val="105"/>
              </a:spcBef>
            </a:pPr>
            <a:r>
              <a:rPr sz="5000" spc="-35" dirty="0"/>
              <a:t>Data-</a:t>
            </a:r>
            <a:r>
              <a:rPr sz="5000" spc="-10" dirty="0"/>
              <a:t>Parallel</a:t>
            </a:r>
            <a:r>
              <a:rPr sz="5000" spc="-240" dirty="0"/>
              <a:t> </a:t>
            </a:r>
            <a:r>
              <a:rPr sz="5000" spc="-10" dirty="0"/>
              <a:t>Model</a:t>
            </a:r>
            <a:endParaRPr sz="5000" dirty="0"/>
          </a:p>
        </p:txBody>
      </p:sp>
      <p:sp>
        <p:nvSpPr>
          <p:cNvPr id="3" name="object 3"/>
          <p:cNvSpPr txBox="1"/>
          <p:nvPr/>
        </p:nvSpPr>
        <p:spPr>
          <a:xfrm>
            <a:off x="1983436" y="1220470"/>
            <a:ext cx="7215505" cy="4279900"/>
          </a:xfrm>
          <a:prstGeom prst="rect">
            <a:avLst/>
          </a:prstGeom>
        </p:spPr>
        <p:txBody>
          <a:bodyPr vert="horz" wrap="square" lIns="0" tIns="13335" rIns="0" bIns="0" rtlCol="0">
            <a:spAutoFit/>
          </a:bodyPr>
          <a:lstStyle/>
          <a:p>
            <a:pPr marL="358140" marR="462280" indent="-269875">
              <a:spcBef>
                <a:spcPts val="105"/>
              </a:spcBef>
              <a:tabLst>
                <a:tab pos="833755" algn="l"/>
              </a:tabLst>
            </a:pPr>
            <a:r>
              <a:rPr sz="3675" kern="0" baseline="5668" dirty="0">
                <a:solidFill>
                  <a:srgbClr val="8AACAC"/>
                </a:solidFill>
                <a:latin typeface="Symbol"/>
                <a:cs typeface="Symbol"/>
              </a:rPr>
              <a:t></a:t>
            </a:r>
            <a:r>
              <a:rPr sz="3675" kern="0" spc="-142" baseline="5668" dirty="0">
                <a:solidFill>
                  <a:srgbClr val="8AACAC"/>
                </a:solidFill>
                <a:latin typeface="Times New Roman"/>
                <a:cs typeface="Times New Roman"/>
              </a:rPr>
              <a:t> </a:t>
            </a:r>
            <a:r>
              <a:rPr sz="2600" kern="0" spc="-10" dirty="0">
                <a:solidFill>
                  <a:sysClr val="windowText" lastClr="000000"/>
                </a:solidFill>
                <a:latin typeface="Arial"/>
                <a:cs typeface="Arial"/>
              </a:rPr>
              <a:t>I</a:t>
            </a:r>
            <a:r>
              <a:rPr sz="2600" kern="0" spc="-175" dirty="0">
                <a:solidFill>
                  <a:sysClr val="windowText" lastClr="000000"/>
                </a:solidFill>
                <a:latin typeface="Arial"/>
                <a:cs typeface="Arial"/>
              </a:rPr>
              <a:t> </a:t>
            </a:r>
            <a:r>
              <a:rPr sz="2600" kern="0" spc="-50" dirty="0">
                <a:solidFill>
                  <a:sysClr val="windowText" lastClr="000000"/>
                </a:solidFill>
                <a:latin typeface="Arial"/>
                <a:cs typeface="Arial"/>
              </a:rPr>
              <a:t>t</a:t>
            </a:r>
            <a:r>
              <a:rPr sz="2600" kern="0" dirty="0">
                <a:solidFill>
                  <a:sysClr val="windowText" lastClr="000000"/>
                </a:solidFill>
                <a:latin typeface="Arial"/>
                <a:cs typeface="Arial"/>
              </a:rPr>
              <a:t>	is</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easier</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write</a:t>
            </a:r>
            <a:r>
              <a:rPr sz="2600" kern="0" spc="-75" dirty="0">
                <a:solidFill>
                  <a:sysClr val="windowText" lastClr="000000"/>
                </a:solidFill>
                <a:latin typeface="Arial"/>
                <a:cs typeface="Arial"/>
              </a:rPr>
              <a:t> </a:t>
            </a:r>
            <a:r>
              <a:rPr sz="2600" kern="0" dirty="0">
                <a:solidFill>
                  <a:sysClr val="windowText" lastClr="000000"/>
                </a:solidFill>
                <a:latin typeface="Arial"/>
                <a:cs typeface="Arial"/>
              </a:rPr>
              <a:t>and</a:t>
            </a:r>
            <a:r>
              <a:rPr sz="2600" kern="0" spc="-35" dirty="0">
                <a:solidFill>
                  <a:sysClr val="windowText" lastClr="000000"/>
                </a:solidFill>
                <a:latin typeface="Arial"/>
                <a:cs typeface="Arial"/>
              </a:rPr>
              <a:t> </a:t>
            </a:r>
            <a:r>
              <a:rPr sz="2600" kern="0" dirty="0">
                <a:solidFill>
                  <a:sysClr val="windowText" lastClr="000000"/>
                </a:solidFill>
                <a:latin typeface="Arial"/>
                <a:cs typeface="Arial"/>
              </a:rPr>
              <a:t>to</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debug</a:t>
            </a:r>
            <a:r>
              <a:rPr sz="2600" kern="0" spc="-50" dirty="0">
                <a:solidFill>
                  <a:sysClr val="windowText" lastClr="000000"/>
                </a:solidFill>
                <a:latin typeface="Arial"/>
                <a:cs typeface="Arial"/>
              </a:rPr>
              <a:t> </a:t>
            </a:r>
            <a:r>
              <a:rPr sz="2600" kern="0" spc="-10" dirty="0">
                <a:solidFill>
                  <a:sysClr val="windowText" lastClr="000000"/>
                </a:solidFill>
                <a:latin typeface="Arial"/>
                <a:cs typeface="Arial"/>
              </a:rPr>
              <a:t>because </a:t>
            </a:r>
            <a:r>
              <a:rPr sz="2600" kern="0" dirty="0">
                <a:solidFill>
                  <a:sysClr val="windowText" lastClr="000000"/>
                </a:solidFill>
                <a:latin typeface="Arial"/>
                <a:cs typeface="Arial"/>
              </a:rPr>
              <a:t>parallelism</a:t>
            </a:r>
            <a:r>
              <a:rPr sz="2600" kern="0" spc="-100" dirty="0">
                <a:solidFill>
                  <a:sysClr val="windowText" lastClr="000000"/>
                </a:solidFill>
                <a:latin typeface="Arial"/>
                <a:cs typeface="Arial"/>
              </a:rPr>
              <a:t> </a:t>
            </a:r>
            <a:r>
              <a:rPr sz="2600" kern="0" dirty="0">
                <a:solidFill>
                  <a:sysClr val="windowText" lastClr="000000"/>
                </a:solidFill>
                <a:latin typeface="Arial"/>
                <a:cs typeface="Arial"/>
              </a:rPr>
              <a:t>is</a:t>
            </a:r>
            <a:r>
              <a:rPr sz="2600" kern="0" spc="-65" dirty="0">
                <a:solidFill>
                  <a:sysClr val="windowText" lastClr="000000"/>
                </a:solidFill>
                <a:latin typeface="Arial"/>
                <a:cs typeface="Arial"/>
              </a:rPr>
              <a:t> </a:t>
            </a:r>
            <a:r>
              <a:rPr sz="2600" kern="0" spc="-10" dirty="0">
                <a:solidFill>
                  <a:sysClr val="windowText" lastClr="000000"/>
                </a:solidFill>
                <a:latin typeface="Arial"/>
                <a:cs typeface="Arial"/>
              </a:rPr>
              <a:t>explicitly</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handled</a:t>
            </a:r>
            <a:r>
              <a:rPr sz="2600" kern="0" spc="-40" dirty="0">
                <a:solidFill>
                  <a:sysClr val="windowText" lastClr="000000"/>
                </a:solidFill>
                <a:latin typeface="Arial"/>
                <a:cs typeface="Arial"/>
              </a:rPr>
              <a:t> </a:t>
            </a:r>
            <a:r>
              <a:rPr sz="2600" kern="0" dirty="0">
                <a:solidFill>
                  <a:sysClr val="windowText" lastClr="000000"/>
                </a:solidFill>
                <a:latin typeface="Arial"/>
                <a:cs typeface="Arial"/>
              </a:rPr>
              <a:t>by</a:t>
            </a:r>
            <a:r>
              <a:rPr sz="2600" kern="0" spc="-65" dirty="0">
                <a:solidFill>
                  <a:sysClr val="windowText" lastClr="000000"/>
                </a:solidFill>
                <a:latin typeface="Arial"/>
                <a:cs typeface="Arial"/>
              </a:rPr>
              <a:t> </a:t>
            </a:r>
            <a:r>
              <a:rPr sz="2600" kern="0" spc="-10" dirty="0">
                <a:solidFill>
                  <a:sysClr val="windowText" lastClr="000000"/>
                </a:solidFill>
                <a:latin typeface="Arial"/>
                <a:cs typeface="Arial"/>
              </a:rPr>
              <a:t>hardware synchronization</a:t>
            </a:r>
            <a:r>
              <a:rPr sz="2600" kern="0" spc="-90" dirty="0">
                <a:solidFill>
                  <a:sysClr val="windowText" lastClr="000000"/>
                </a:solidFill>
                <a:latin typeface="Arial"/>
                <a:cs typeface="Arial"/>
              </a:rPr>
              <a:t> </a:t>
            </a:r>
            <a:r>
              <a:rPr sz="2600" kern="0" dirty="0">
                <a:solidFill>
                  <a:sysClr val="windowText" lastClr="000000"/>
                </a:solidFill>
                <a:latin typeface="Arial"/>
                <a:cs typeface="Arial"/>
              </a:rPr>
              <a:t>and</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flow</a:t>
            </a:r>
            <a:r>
              <a:rPr sz="2600" kern="0" spc="-40" dirty="0">
                <a:solidFill>
                  <a:sysClr val="windowText" lastClr="000000"/>
                </a:solidFill>
                <a:latin typeface="Arial"/>
                <a:cs typeface="Arial"/>
              </a:rPr>
              <a:t> </a:t>
            </a:r>
            <a:r>
              <a:rPr sz="2600" kern="0" spc="-10" dirty="0">
                <a:solidFill>
                  <a:sysClr val="windowText" lastClr="000000"/>
                </a:solidFill>
                <a:latin typeface="Arial"/>
                <a:cs typeface="Arial"/>
              </a:rPr>
              <a:t>control.</a:t>
            </a:r>
            <a:endParaRPr sz="2600" kern="0">
              <a:solidFill>
                <a:sysClr val="windowText" lastClr="000000"/>
              </a:solidFill>
              <a:latin typeface="Arial"/>
              <a:cs typeface="Arial"/>
            </a:endParaRPr>
          </a:p>
          <a:p>
            <a:pPr marL="88900">
              <a:spcBef>
                <a:spcPts val="490"/>
              </a:spcBef>
              <a:tabLst>
                <a:tab pos="833755" algn="l"/>
                <a:tab pos="6653530" algn="l"/>
              </a:tabLst>
            </a:pPr>
            <a:r>
              <a:rPr sz="3675" kern="0" baseline="5668" dirty="0">
                <a:solidFill>
                  <a:srgbClr val="8AACAC"/>
                </a:solidFill>
                <a:latin typeface="Symbol"/>
                <a:cs typeface="Symbol"/>
              </a:rPr>
              <a:t></a:t>
            </a:r>
            <a:r>
              <a:rPr sz="3675" kern="0" spc="-142" baseline="5668" dirty="0">
                <a:solidFill>
                  <a:srgbClr val="8AACAC"/>
                </a:solidFill>
                <a:latin typeface="Times New Roman"/>
                <a:cs typeface="Times New Roman"/>
              </a:rPr>
              <a:t> </a:t>
            </a:r>
            <a:r>
              <a:rPr sz="2600" kern="0" spc="-10" dirty="0">
                <a:solidFill>
                  <a:sysClr val="windowText" lastClr="000000"/>
                </a:solidFill>
                <a:latin typeface="Arial"/>
                <a:cs typeface="Arial"/>
              </a:rPr>
              <a:t>I</a:t>
            </a:r>
            <a:r>
              <a:rPr sz="2600" kern="0" spc="-175" dirty="0">
                <a:solidFill>
                  <a:sysClr val="windowText" lastClr="000000"/>
                </a:solidFill>
                <a:latin typeface="Arial"/>
                <a:cs typeface="Arial"/>
              </a:rPr>
              <a:t> </a:t>
            </a:r>
            <a:r>
              <a:rPr sz="2600" kern="0" spc="-50" dirty="0">
                <a:solidFill>
                  <a:sysClr val="windowText" lastClr="000000"/>
                </a:solidFill>
                <a:latin typeface="Arial"/>
                <a:cs typeface="Arial"/>
              </a:rPr>
              <a:t>t</a:t>
            </a:r>
            <a:r>
              <a:rPr sz="2600" kern="0" dirty="0">
                <a:solidFill>
                  <a:sysClr val="windowText" lastClr="000000"/>
                </a:solidFill>
                <a:latin typeface="Arial"/>
                <a:cs typeface="Arial"/>
              </a:rPr>
              <a:t>	</a:t>
            </a:r>
            <a:r>
              <a:rPr sz="2600" kern="0" spc="-20" dirty="0">
                <a:solidFill>
                  <a:sysClr val="windowText" lastClr="000000"/>
                </a:solidFill>
                <a:latin typeface="Arial"/>
                <a:cs typeface="Arial"/>
              </a:rPr>
              <a:t>requires</a:t>
            </a:r>
            <a:r>
              <a:rPr sz="2600" kern="0" spc="-70" dirty="0">
                <a:solidFill>
                  <a:sysClr val="windowText" lastClr="000000"/>
                </a:solidFill>
                <a:latin typeface="Arial"/>
                <a:cs typeface="Arial"/>
              </a:rPr>
              <a:t> </a:t>
            </a:r>
            <a:r>
              <a:rPr sz="2600" kern="0" dirty="0">
                <a:solidFill>
                  <a:sysClr val="windowText" lastClr="000000"/>
                </a:solidFill>
                <a:latin typeface="Arial"/>
                <a:cs typeface="Arial"/>
              </a:rPr>
              <a:t>the</a:t>
            </a:r>
            <a:r>
              <a:rPr sz="2600" kern="0" spc="-45" dirty="0">
                <a:solidFill>
                  <a:sysClr val="windowText" lastClr="000000"/>
                </a:solidFill>
                <a:latin typeface="Arial"/>
                <a:cs typeface="Arial"/>
              </a:rPr>
              <a:t> </a:t>
            </a:r>
            <a:r>
              <a:rPr sz="2600" kern="0" dirty="0">
                <a:solidFill>
                  <a:sysClr val="windowText" lastClr="000000"/>
                </a:solidFill>
                <a:latin typeface="Arial"/>
                <a:cs typeface="Arial"/>
              </a:rPr>
              <a:t>use</a:t>
            </a:r>
            <a:r>
              <a:rPr sz="2600" kern="0" spc="-50" dirty="0">
                <a:solidFill>
                  <a:sysClr val="windowText" lastClr="000000"/>
                </a:solidFill>
                <a:latin typeface="Arial"/>
                <a:cs typeface="Arial"/>
              </a:rPr>
              <a:t> </a:t>
            </a:r>
            <a:r>
              <a:rPr sz="2600" kern="0" dirty="0">
                <a:solidFill>
                  <a:sysClr val="windowText" lastClr="000000"/>
                </a:solidFill>
                <a:latin typeface="Arial"/>
                <a:cs typeface="Arial"/>
              </a:rPr>
              <a:t>of</a:t>
            </a:r>
            <a:r>
              <a:rPr sz="2600" kern="0" spc="-50" dirty="0">
                <a:solidFill>
                  <a:sysClr val="windowText" lastClr="000000"/>
                </a:solidFill>
                <a:latin typeface="Arial"/>
                <a:cs typeface="Arial"/>
              </a:rPr>
              <a:t> </a:t>
            </a:r>
            <a:r>
              <a:rPr sz="2600" kern="0" spc="-30" dirty="0">
                <a:solidFill>
                  <a:sysClr val="windowText" lastClr="000000"/>
                </a:solidFill>
                <a:latin typeface="Arial"/>
                <a:cs typeface="Arial"/>
              </a:rPr>
              <a:t>pre-</a:t>
            </a:r>
            <a:r>
              <a:rPr sz="2600" kern="0" spc="-10" dirty="0">
                <a:solidFill>
                  <a:sysClr val="windowText" lastClr="000000"/>
                </a:solidFill>
                <a:latin typeface="Arial"/>
                <a:cs typeface="Arial"/>
              </a:rPr>
              <a:t>distributed</a:t>
            </a:r>
            <a:r>
              <a:rPr sz="2600" kern="0" spc="-45" dirty="0">
                <a:solidFill>
                  <a:sysClr val="windowText" lastClr="000000"/>
                </a:solidFill>
                <a:latin typeface="Arial"/>
                <a:cs typeface="Arial"/>
              </a:rPr>
              <a:t> </a:t>
            </a:r>
            <a:r>
              <a:rPr sz="2600" kern="0" spc="-20" dirty="0">
                <a:solidFill>
                  <a:sysClr val="windowText" lastClr="000000"/>
                </a:solidFill>
                <a:latin typeface="Arial"/>
                <a:cs typeface="Arial"/>
              </a:rPr>
              <a:t>data</a:t>
            </a:r>
            <a:r>
              <a:rPr sz="2600" kern="0" dirty="0">
                <a:solidFill>
                  <a:sysClr val="windowText" lastClr="000000"/>
                </a:solidFill>
                <a:latin typeface="Arial"/>
                <a:cs typeface="Arial"/>
              </a:rPr>
              <a:t>	</a:t>
            </a:r>
            <a:r>
              <a:rPr sz="2600" kern="0" spc="-100" dirty="0">
                <a:solidFill>
                  <a:sysClr val="windowText" lastClr="000000"/>
                </a:solidFill>
                <a:latin typeface="Arial"/>
                <a:cs typeface="Arial"/>
              </a:rPr>
              <a:t>sets</a:t>
            </a:r>
            <a:endParaRPr sz="2600" kern="0">
              <a:solidFill>
                <a:sysClr val="windowText" lastClr="000000"/>
              </a:solidFill>
              <a:latin typeface="Arial"/>
              <a:cs typeface="Arial"/>
            </a:endParaRPr>
          </a:p>
          <a:p>
            <a:pPr marL="358140" marR="177800" indent="-269875">
              <a:spcBef>
                <a:spcPts val="509"/>
              </a:spcBef>
            </a:pPr>
            <a:r>
              <a:rPr sz="3675" kern="0" spc="112" baseline="5668" dirty="0">
                <a:solidFill>
                  <a:srgbClr val="8AACAC"/>
                </a:solidFill>
                <a:latin typeface="Symbol"/>
                <a:cs typeface="Symbol"/>
              </a:rPr>
              <a:t></a:t>
            </a:r>
            <a:r>
              <a:rPr sz="2600" kern="0" spc="75" dirty="0">
                <a:solidFill>
                  <a:sysClr val="windowText" lastClr="000000"/>
                </a:solidFill>
                <a:latin typeface="Arial"/>
                <a:cs typeface="Arial"/>
              </a:rPr>
              <a:t>Synchronization</a:t>
            </a:r>
            <a:r>
              <a:rPr sz="2600" kern="0" spc="195" dirty="0">
                <a:solidFill>
                  <a:sysClr val="windowText" lastClr="000000"/>
                </a:solidFill>
                <a:latin typeface="Arial"/>
                <a:cs typeface="Arial"/>
              </a:rPr>
              <a:t> </a:t>
            </a:r>
            <a:r>
              <a:rPr sz="2600" kern="0" dirty="0">
                <a:solidFill>
                  <a:sysClr val="windowText" lastClr="000000"/>
                </a:solidFill>
                <a:latin typeface="Arial"/>
                <a:cs typeface="Arial"/>
              </a:rPr>
              <a:t>is</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done</a:t>
            </a:r>
            <a:r>
              <a:rPr sz="2600" kern="0" spc="-10" dirty="0">
                <a:solidFill>
                  <a:sysClr val="windowText" lastClr="000000"/>
                </a:solidFill>
                <a:latin typeface="Arial"/>
                <a:cs typeface="Arial"/>
              </a:rPr>
              <a:t> </a:t>
            </a:r>
            <a:r>
              <a:rPr sz="2600" kern="0" dirty="0">
                <a:solidFill>
                  <a:sysClr val="windowText" lastClr="000000"/>
                </a:solidFill>
                <a:latin typeface="Arial"/>
                <a:cs typeface="Arial"/>
              </a:rPr>
              <a:t>at</a:t>
            </a:r>
            <a:r>
              <a:rPr sz="2600" kern="0" spc="-15" dirty="0">
                <a:solidFill>
                  <a:sysClr val="windowText" lastClr="000000"/>
                </a:solidFill>
                <a:latin typeface="Arial"/>
                <a:cs typeface="Arial"/>
              </a:rPr>
              <a:t> </a:t>
            </a:r>
            <a:r>
              <a:rPr sz="2600" kern="0" dirty="0">
                <a:solidFill>
                  <a:sysClr val="windowText" lastClr="000000"/>
                </a:solidFill>
                <a:latin typeface="Arial"/>
                <a:cs typeface="Arial"/>
              </a:rPr>
              <a:t>compile</a:t>
            </a:r>
            <a:r>
              <a:rPr sz="2600" kern="0" spc="-114" dirty="0">
                <a:solidFill>
                  <a:sysClr val="windowText" lastClr="000000"/>
                </a:solidFill>
                <a:latin typeface="Arial"/>
                <a:cs typeface="Arial"/>
              </a:rPr>
              <a:t> </a:t>
            </a:r>
            <a:r>
              <a:rPr sz="2600" kern="0" spc="-320" dirty="0">
                <a:solidFill>
                  <a:sysClr val="windowText" lastClr="000000"/>
                </a:solidFill>
                <a:latin typeface="Arial"/>
                <a:cs typeface="Arial"/>
              </a:rPr>
              <a:t>time</a:t>
            </a:r>
            <a:r>
              <a:rPr sz="2600" kern="0" spc="-520" dirty="0">
                <a:solidFill>
                  <a:sysClr val="windowText" lastClr="000000"/>
                </a:solidFill>
                <a:latin typeface="Arial"/>
                <a:cs typeface="Arial"/>
              </a:rPr>
              <a:t> </a:t>
            </a:r>
            <a:r>
              <a:rPr sz="2600" kern="0" spc="-110" dirty="0">
                <a:solidFill>
                  <a:sysClr val="windowText" lastClr="000000"/>
                </a:solidFill>
                <a:latin typeface="Arial"/>
                <a:cs typeface="Arial"/>
              </a:rPr>
              <a:t>rather </a:t>
            </a:r>
            <a:r>
              <a:rPr sz="2600" kern="0" dirty="0">
                <a:solidFill>
                  <a:sysClr val="windowText" lastClr="000000"/>
                </a:solidFill>
                <a:latin typeface="Arial"/>
                <a:cs typeface="Arial"/>
              </a:rPr>
              <a:t>than</a:t>
            </a:r>
            <a:r>
              <a:rPr sz="2600" kern="0" spc="-60" dirty="0">
                <a:solidFill>
                  <a:sysClr val="windowText" lastClr="000000"/>
                </a:solidFill>
                <a:latin typeface="Arial"/>
                <a:cs typeface="Arial"/>
              </a:rPr>
              <a:t> </a:t>
            </a:r>
            <a:r>
              <a:rPr sz="2600" kern="0" dirty="0">
                <a:solidFill>
                  <a:sysClr val="windowText" lastClr="000000"/>
                </a:solidFill>
                <a:latin typeface="Arial"/>
                <a:cs typeface="Arial"/>
              </a:rPr>
              <a:t>run</a:t>
            </a:r>
            <a:r>
              <a:rPr sz="2600" kern="0" spc="-40" dirty="0">
                <a:solidFill>
                  <a:sysClr val="windowText" lastClr="000000"/>
                </a:solidFill>
                <a:latin typeface="Arial"/>
                <a:cs typeface="Arial"/>
              </a:rPr>
              <a:t> </a:t>
            </a:r>
            <a:r>
              <a:rPr sz="2600" kern="0" spc="-10" dirty="0">
                <a:solidFill>
                  <a:sysClr val="windowText" lastClr="000000"/>
                </a:solidFill>
                <a:latin typeface="Arial"/>
                <a:cs typeface="Arial"/>
              </a:rPr>
              <a:t>time.</a:t>
            </a:r>
            <a:endParaRPr sz="2600" kern="0">
              <a:solidFill>
                <a:sysClr val="windowText" lastClr="000000"/>
              </a:solidFill>
              <a:latin typeface="Arial"/>
              <a:cs typeface="Arial"/>
            </a:endParaRPr>
          </a:p>
          <a:p>
            <a:pPr marL="88900">
              <a:spcBef>
                <a:spcPts val="500"/>
              </a:spcBef>
              <a:tabLst>
                <a:tab pos="1091565" algn="l"/>
              </a:tabLst>
            </a:pPr>
            <a:r>
              <a:rPr sz="3675" kern="0" spc="-44" baseline="5668" dirty="0">
                <a:solidFill>
                  <a:srgbClr val="8AACAC"/>
                </a:solidFill>
                <a:latin typeface="Symbol"/>
                <a:cs typeface="Symbol"/>
              </a:rPr>
              <a:t></a:t>
            </a:r>
            <a:r>
              <a:rPr sz="3675" kern="0" spc="-300" baseline="5668" dirty="0">
                <a:solidFill>
                  <a:srgbClr val="8AACAC"/>
                </a:solidFill>
                <a:latin typeface="Times New Roman"/>
                <a:cs typeface="Times New Roman"/>
              </a:rPr>
              <a:t> </a:t>
            </a:r>
            <a:r>
              <a:rPr sz="2600" kern="0" spc="-10" dirty="0">
                <a:solidFill>
                  <a:sysClr val="windowText" lastClr="000000"/>
                </a:solidFill>
                <a:latin typeface="Arial"/>
                <a:cs typeface="Arial"/>
              </a:rPr>
              <a:t>t</a:t>
            </a:r>
            <a:r>
              <a:rPr sz="2600" kern="0" spc="-305" dirty="0">
                <a:solidFill>
                  <a:sysClr val="windowText" lastClr="000000"/>
                </a:solidFill>
                <a:latin typeface="Arial"/>
                <a:cs typeface="Arial"/>
              </a:rPr>
              <a:t> </a:t>
            </a:r>
            <a:r>
              <a:rPr sz="2600" kern="0" spc="-20" dirty="0">
                <a:solidFill>
                  <a:sysClr val="windowText" lastClr="000000"/>
                </a:solidFill>
                <a:latin typeface="Arial"/>
                <a:cs typeface="Arial"/>
              </a:rPr>
              <a:t>h</a:t>
            </a:r>
            <a:r>
              <a:rPr sz="2600" kern="0" spc="-300" dirty="0">
                <a:solidFill>
                  <a:sysClr val="windowText" lastClr="000000"/>
                </a:solidFill>
                <a:latin typeface="Arial"/>
                <a:cs typeface="Arial"/>
              </a:rPr>
              <a:t> </a:t>
            </a:r>
            <a:r>
              <a:rPr sz="2600" kern="0" spc="-60" dirty="0">
                <a:solidFill>
                  <a:sysClr val="windowText" lastClr="000000"/>
                </a:solidFill>
                <a:latin typeface="Arial"/>
                <a:cs typeface="Arial"/>
              </a:rPr>
              <a:t>e</a:t>
            </a:r>
            <a:r>
              <a:rPr sz="2600" kern="0" dirty="0">
                <a:solidFill>
                  <a:sysClr val="windowText" lastClr="000000"/>
                </a:solidFill>
                <a:latin typeface="Arial"/>
                <a:cs typeface="Arial"/>
              </a:rPr>
              <a:t>	following</a:t>
            </a:r>
            <a:r>
              <a:rPr sz="2600" kern="0" spc="-110" dirty="0">
                <a:solidFill>
                  <a:sysClr val="windowText" lastClr="000000"/>
                </a:solidFill>
                <a:latin typeface="Arial"/>
                <a:cs typeface="Arial"/>
              </a:rPr>
              <a:t> </a:t>
            </a:r>
            <a:r>
              <a:rPr sz="2600" kern="0" dirty="0">
                <a:solidFill>
                  <a:sysClr val="windowText" lastClr="000000"/>
                </a:solidFill>
                <a:latin typeface="Arial"/>
                <a:cs typeface="Arial"/>
              </a:rPr>
              <a:t>are</a:t>
            </a:r>
            <a:r>
              <a:rPr sz="2600" kern="0" spc="-90" dirty="0">
                <a:solidFill>
                  <a:sysClr val="windowText" lastClr="000000"/>
                </a:solidFill>
                <a:latin typeface="Arial"/>
                <a:cs typeface="Arial"/>
              </a:rPr>
              <a:t> </a:t>
            </a:r>
            <a:r>
              <a:rPr sz="2600" kern="0" dirty="0">
                <a:solidFill>
                  <a:sysClr val="windowText" lastClr="000000"/>
                </a:solidFill>
                <a:latin typeface="Arial"/>
                <a:cs typeface="Arial"/>
              </a:rPr>
              <a:t>some</a:t>
            </a:r>
            <a:r>
              <a:rPr sz="2600" kern="0" spc="-90" dirty="0">
                <a:solidFill>
                  <a:sysClr val="windowText" lastClr="000000"/>
                </a:solidFill>
                <a:latin typeface="Arial"/>
                <a:cs typeface="Arial"/>
              </a:rPr>
              <a:t> </a:t>
            </a:r>
            <a:r>
              <a:rPr sz="2600" kern="0" spc="-10" dirty="0">
                <a:solidFill>
                  <a:sysClr val="windowText" lastClr="000000"/>
                </a:solidFill>
                <a:latin typeface="Arial"/>
                <a:cs typeface="Arial"/>
              </a:rPr>
              <a:t>issued</a:t>
            </a:r>
            <a:r>
              <a:rPr sz="2600" kern="0" spc="-385" dirty="0">
                <a:solidFill>
                  <a:sysClr val="windowText" lastClr="000000"/>
                </a:solidFill>
                <a:latin typeface="Arial"/>
                <a:cs typeface="Arial"/>
              </a:rPr>
              <a:t> </a:t>
            </a:r>
            <a:r>
              <a:rPr sz="2600" kern="0" spc="-10" dirty="0">
                <a:solidFill>
                  <a:sysClr val="windowText" lastClr="000000"/>
                </a:solidFill>
                <a:latin typeface="Arial"/>
                <a:cs typeface="Arial"/>
              </a:rPr>
              <a:t>handled</a:t>
            </a:r>
            <a:endParaRPr sz="2600" kern="0">
              <a:solidFill>
                <a:sysClr val="windowText" lastClr="000000"/>
              </a:solidFill>
              <a:latin typeface="Arial"/>
              <a:cs typeface="Arial"/>
            </a:endParaRPr>
          </a:p>
          <a:p>
            <a:pPr marL="483234">
              <a:spcBef>
                <a:spcPts val="505"/>
              </a:spcBef>
            </a:pPr>
            <a:r>
              <a:rPr sz="3075" kern="0" baseline="8130" dirty="0">
                <a:solidFill>
                  <a:srgbClr val="D06147"/>
                </a:solidFill>
                <a:latin typeface="Symbol"/>
                <a:cs typeface="Symbol"/>
              </a:rPr>
              <a:t></a:t>
            </a:r>
            <a:r>
              <a:rPr sz="3075" kern="0" spc="-375" baseline="8130" dirty="0">
                <a:solidFill>
                  <a:srgbClr val="D06147"/>
                </a:solidFill>
                <a:latin typeface="Times New Roman"/>
                <a:cs typeface="Times New Roman"/>
              </a:rPr>
              <a:t> </a:t>
            </a:r>
            <a:r>
              <a:rPr sz="2400" kern="0" spc="180" dirty="0">
                <a:solidFill>
                  <a:sysClr val="windowText" lastClr="000000"/>
                </a:solidFill>
                <a:latin typeface="Arial"/>
                <a:cs typeface="Arial"/>
              </a:rPr>
              <a:t>Data</a:t>
            </a:r>
            <a:r>
              <a:rPr sz="2400" kern="0" spc="265" dirty="0">
                <a:solidFill>
                  <a:sysClr val="windowText" lastClr="000000"/>
                </a:solidFill>
                <a:latin typeface="Arial"/>
                <a:cs typeface="Arial"/>
              </a:rPr>
              <a:t> </a:t>
            </a:r>
            <a:r>
              <a:rPr sz="2400" kern="0" spc="-10" dirty="0">
                <a:solidFill>
                  <a:sysClr val="windowText" lastClr="000000"/>
                </a:solidFill>
                <a:latin typeface="Arial"/>
                <a:cs typeface="Arial"/>
              </a:rPr>
              <a:t>Parallelism-</a:t>
            </a:r>
            <a:endParaRPr sz="2400" kern="0">
              <a:solidFill>
                <a:sysClr val="windowText" lastClr="000000"/>
              </a:solidFill>
              <a:latin typeface="Arial"/>
              <a:cs typeface="Arial"/>
            </a:endParaRPr>
          </a:p>
          <a:p>
            <a:pPr marL="483234">
              <a:spcBef>
                <a:spcPts val="505"/>
              </a:spcBef>
              <a:tabLst>
                <a:tab pos="1638935" algn="l"/>
              </a:tabLst>
            </a:pPr>
            <a:r>
              <a:rPr sz="3075" kern="0" spc="240" baseline="8130" dirty="0">
                <a:solidFill>
                  <a:srgbClr val="D06147"/>
                </a:solidFill>
                <a:latin typeface="Symbol"/>
                <a:cs typeface="Symbol"/>
              </a:rPr>
              <a:t></a:t>
            </a:r>
            <a:r>
              <a:rPr sz="2400" kern="0" spc="160" dirty="0">
                <a:solidFill>
                  <a:sysClr val="windowText" lastClr="000000"/>
                </a:solidFill>
                <a:latin typeface="Arial"/>
                <a:cs typeface="Arial"/>
              </a:rPr>
              <a:t>Array</a:t>
            </a:r>
            <a:r>
              <a:rPr sz="2400" kern="0" dirty="0">
                <a:solidFill>
                  <a:sysClr val="windowText" lastClr="000000"/>
                </a:solidFill>
                <a:latin typeface="Arial"/>
                <a:cs typeface="Arial"/>
              </a:rPr>
              <a:t>	</a:t>
            </a:r>
            <a:r>
              <a:rPr sz="2400" kern="0" spc="-25" dirty="0">
                <a:solidFill>
                  <a:sysClr val="windowText" lastClr="000000"/>
                </a:solidFill>
                <a:latin typeface="Arial"/>
                <a:cs typeface="Arial"/>
              </a:rPr>
              <a:t>Language</a:t>
            </a:r>
            <a:r>
              <a:rPr sz="2400" kern="0" spc="-185" dirty="0">
                <a:solidFill>
                  <a:sysClr val="windowText" lastClr="000000"/>
                </a:solidFill>
                <a:latin typeface="Arial"/>
                <a:cs typeface="Arial"/>
              </a:rPr>
              <a:t> </a:t>
            </a:r>
            <a:r>
              <a:rPr sz="2400" kern="0" spc="-10" dirty="0">
                <a:solidFill>
                  <a:sysClr val="windowText" lastClr="000000"/>
                </a:solidFill>
                <a:latin typeface="Arial"/>
                <a:cs typeface="Arial"/>
              </a:rPr>
              <a:t>Extensions</a:t>
            </a:r>
            <a:endParaRPr sz="2400" kern="0">
              <a:solidFill>
                <a:sysClr val="windowText" lastClr="000000"/>
              </a:solidFill>
              <a:latin typeface="Arial"/>
              <a:cs typeface="Arial"/>
            </a:endParaRPr>
          </a:p>
          <a:p>
            <a:pPr marL="483234">
              <a:spcBef>
                <a:spcPts val="505"/>
              </a:spcBef>
            </a:pPr>
            <a:r>
              <a:rPr sz="3075" kern="0" spc="165" baseline="8130" dirty="0">
                <a:solidFill>
                  <a:srgbClr val="D06147"/>
                </a:solidFill>
                <a:latin typeface="Symbol"/>
                <a:cs typeface="Symbol"/>
              </a:rPr>
              <a:t></a:t>
            </a:r>
            <a:r>
              <a:rPr sz="2400" kern="0" spc="110" dirty="0">
                <a:solidFill>
                  <a:sysClr val="windowText" lastClr="000000"/>
                </a:solidFill>
                <a:latin typeface="Arial"/>
                <a:cs typeface="Arial"/>
              </a:rPr>
              <a:t>Compiler</a:t>
            </a:r>
            <a:r>
              <a:rPr sz="2400" kern="0" spc="204" dirty="0">
                <a:solidFill>
                  <a:sysClr val="windowText" lastClr="000000"/>
                </a:solidFill>
                <a:latin typeface="Arial"/>
                <a:cs typeface="Arial"/>
              </a:rPr>
              <a:t> </a:t>
            </a:r>
            <a:r>
              <a:rPr sz="2400" kern="0" spc="-10" dirty="0">
                <a:solidFill>
                  <a:sysClr val="windowText" lastClr="000000"/>
                </a:solidFill>
                <a:latin typeface="Arial"/>
                <a:cs typeface="Arial"/>
              </a:rPr>
              <a:t>support</a:t>
            </a:r>
            <a:endParaRPr sz="2400" kern="0">
              <a:solidFill>
                <a:sysClr val="windowText" lastClr="000000"/>
              </a:solidFill>
              <a:latin typeface="Arial"/>
              <a:cs typeface="Arial"/>
            </a:endParaRPr>
          </a:p>
        </p:txBody>
      </p:sp>
      <p:sp>
        <p:nvSpPr>
          <p:cNvPr id="6" name="Footer Placeholder 5">
            <a:extLst>
              <a:ext uri="{FF2B5EF4-FFF2-40B4-BE49-F238E27FC236}">
                <a16:creationId xmlns:a16="http://schemas.microsoft.com/office/drawing/2014/main" id="{D79B22A5-1FD8-81D1-15E2-76657E1CBC46}"/>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7" name="Slide Number Placeholder 6">
            <a:extLst>
              <a:ext uri="{FF2B5EF4-FFF2-40B4-BE49-F238E27FC236}">
                <a16:creationId xmlns:a16="http://schemas.microsoft.com/office/drawing/2014/main" id="{4D5A48B2-F794-B381-04BD-93E90C9AC2AF}"/>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171</a:t>
            </a:fld>
            <a:endParaRPr lang="en-US" kern="0">
              <a:solidFill>
                <a:prstClr val="black">
                  <a:tint val="75000"/>
                </a:prstClr>
              </a:solidFill>
            </a:endParaRPr>
          </a:p>
        </p:txBody>
      </p:sp>
    </p:spTree>
    <p:extLst>
      <p:ext uri="{BB962C8B-B14F-4D97-AF65-F5344CB8AC3E}">
        <p14:creationId xmlns:p14="http://schemas.microsoft.com/office/powerpoint/2010/main" val="164939324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93771" y="325578"/>
            <a:ext cx="4615815" cy="574675"/>
          </a:xfrm>
          <a:prstGeom prst="rect">
            <a:avLst/>
          </a:prstGeom>
        </p:spPr>
        <p:txBody>
          <a:bodyPr vert="horz" wrap="square" lIns="0" tIns="12700" rIns="0" bIns="0" rtlCol="0">
            <a:spAutoFit/>
          </a:bodyPr>
          <a:lstStyle/>
          <a:p>
            <a:pPr marL="12700">
              <a:spcBef>
                <a:spcPts val="100"/>
              </a:spcBef>
            </a:pPr>
            <a:r>
              <a:rPr spc="-10" dirty="0"/>
              <a:t>Object-</a:t>
            </a:r>
            <a:r>
              <a:rPr dirty="0"/>
              <a:t>Oriented</a:t>
            </a:r>
            <a:r>
              <a:rPr spc="-80" dirty="0"/>
              <a:t> </a:t>
            </a:r>
            <a:r>
              <a:rPr spc="-10" dirty="0"/>
              <a:t>Model</a:t>
            </a:r>
          </a:p>
        </p:txBody>
      </p:sp>
      <p:sp>
        <p:nvSpPr>
          <p:cNvPr id="8" name="object 8"/>
          <p:cNvSpPr txBox="1">
            <a:spLocks noGrp="1"/>
          </p:cNvSpPr>
          <p:nvPr>
            <p:ph idx="1"/>
          </p:nvPr>
        </p:nvSpPr>
        <p:spPr>
          <a:xfrm>
            <a:off x="3085524" y="1478026"/>
            <a:ext cx="8676640" cy="1654940"/>
          </a:xfrm>
          <a:prstGeom prst="rect">
            <a:avLst/>
          </a:prstGeom>
        </p:spPr>
        <p:txBody>
          <a:bodyPr vert="horz" wrap="square" lIns="0" tIns="13335" rIns="0" bIns="0" rtlCol="0">
            <a:spAutoFit/>
          </a:bodyPr>
          <a:lstStyle/>
          <a:p>
            <a:pPr marL="74930">
              <a:spcBef>
                <a:spcPts val="105"/>
              </a:spcBef>
            </a:pPr>
            <a:r>
              <a:rPr dirty="0"/>
              <a:t>There</a:t>
            </a:r>
            <a:r>
              <a:rPr spc="-55" dirty="0"/>
              <a:t> </a:t>
            </a:r>
            <a:r>
              <a:rPr dirty="0"/>
              <a:t>is</a:t>
            </a:r>
            <a:r>
              <a:rPr spc="-40" dirty="0"/>
              <a:t> </a:t>
            </a:r>
            <a:r>
              <a:rPr spc="-10" dirty="0"/>
              <a:t>increased</a:t>
            </a:r>
            <a:r>
              <a:rPr spc="-50" dirty="0"/>
              <a:t> </a:t>
            </a:r>
            <a:r>
              <a:rPr dirty="0"/>
              <a:t>use</a:t>
            </a:r>
            <a:r>
              <a:rPr spc="-45" dirty="0"/>
              <a:t> </a:t>
            </a:r>
            <a:r>
              <a:rPr dirty="0"/>
              <a:t>of</a:t>
            </a:r>
            <a:r>
              <a:rPr spc="-15" dirty="0"/>
              <a:t> </a:t>
            </a:r>
            <a:r>
              <a:rPr spc="-10" dirty="0"/>
              <a:t>interacting</a:t>
            </a:r>
            <a:r>
              <a:rPr spc="-75" dirty="0"/>
              <a:t> </a:t>
            </a:r>
            <a:r>
              <a:rPr spc="-10" dirty="0"/>
              <a:t>processes</a:t>
            </a:r>
            <a:r>
              <a:rPr spc="-70" dirty="0"/>
              <a:t> </a:t>
            </a:r>
            <a:r>
              <a:rPr spc="-1095" dirty="0"/>
              <a:t>b</a:t>
            </a:r>
            <a:r>
              <a:rPr spc="-25" dirty="0"/>
              <a:t>y</a:t>
            </a:r>
          </a:p>
          <a:p>
            <a:pPr marL="12700"/>
            <a:r>
              <a:rPr dirty="0"/>
              <a:t>individual</a:t>
            </a:r>
            <a:r>
              <a:rPr spc="-95" dirty="0"/>
              <a:t> </a:t>
            </a:r>
            <a:r>
              <a:rPr spc="-10" dirty="0"/>
              <a:t>users</a:t>
            </a:r>
          </a:p>
          <a:p>
            <a:pPr marL="12700" marR="546100" indent="228600">
              <a:spcBef>
                <a:spcPts val="409"/>
              </a:spcBef>
              <a:tabLst>
                <a:tab pos="4582160" algn="l"/>
              </a:tabLst>
            </a:pPr>
            <a:r>
              <a:rPr spc="-20" dirty="0"/>
              <a:t>Workstation</a:t>
            </a:r>
            <a:r>
              <a:rPr spc="-75" dirty="0"/>
              <a:t> </a:t>
            </a:r>
            <a:r>
              <a:rPr dirty="0"/>
              <a:t>networks</a:t>
            </a:r>
            <a:r>
              <a:rPr spc="-25" dirty="0"/>
              <a:t> </a:t>
            </a:r>
            <a:r>
              <a:rPr dirty="0"/>
              <a:t>have</a:t>
            </a:r>
            <a:r>
              <a:rPr spc="-40" dirty="0"/>
              <a:t> </a:t>
            </a:r>
            <a:r>
              <a:rPr dirty="0"/>
              <a:t>become</a:t>
            </a:r>
            <a:r>
              <a:rPr spc="-40" dirty="0"/>
              <a:t> </a:t>
            </a:r>
            <a:r>
              <a:rPr spc="-50" dirty="0"/>
              <a:t>a</a:t>
            </a:r>
            <a:r>
              <a:rPr dirty="0"/>
              <a:t>	</a:t>
            </a:r>
            <a:r>
              <a:rPr spc="-80" dirty="0"/>
              <a:t>cost-effective </a:t>
            </a:r>
            <a:r>
              <a:rPr spc="-10" dirty="0"/>
              <a:t>mechanism</a:t>
            </a:r>
          </a:p>
          <a:p>
            <a:pPr marL="78105">
              <a:spcBef>
                <a:spcPts val="395"/>
              </a:spcBef>
            </a:pPr>
            <a:r>
              <a:rPr spc="-10" dirty="0"/>
              <a:t>Multiprocessor</a:t>
            </a:r>
            <a:r>
              <a:rPr spc="-70" dirty="0"/>
              <a:t> </a:t>
            </a:r>
            <a:r>
              <a:rPr spc="-10" dirty="0"/>
              <a:t>technology</a:t>
            </a:r>
            <a:r>
              <a:rPr spc="-85" dirty="0"/>
              <a:t> </a:t>
            </a:r>
            <a:r>
              <a:rPr dirty="0"/>
              <a:t>in</a:t>
            </a:r>
            <a:r>
              <a:rPr spc="-35" dirty="0"/>
              <a:t> </a:t>
            </a:r>
            <a:r>
              <a:rPr dirty="0"/>
              <a:t>several</a:t>
            </a:r>
            <a:r>
              <a:rPr spc="-80" dirty="0"/>
              <a:t> </a:t>
            </a:r>
            <a:r>
              <a:rPr dirty="0"/>
              <a:t>variants</a:t>
            </a:r>
            <a:r>
              <a:rPr spc="-70" dirty="0"/>
              <a:t> </a:t>
            </a:r>
            <a:r>
              <a:rPr spc="-25" dirty="0"/>
              <a:t>has</a:t>
            </a:r>
          </a:p>
          <a:p>
            <a:pPr marL="12700">
              <a:tabLst>
                <a:tab pos="5800090" algn="l"/>
              </a:tabLst>
            </a:pPr>
            <a:r>
              <a:rPr dirty="0"/>
              <a:t>advanced</a:t>
            </a:r>
            <a:r>
              <a:rPr spc="-75" dirty="0"/>
              <a:t> </a:t>
            </a:r>
            <a:r>
              <a:rPr dirty="0"/>
              <a:t>to</a:t>
            </a:r>
            <a:r>
              <a:rPr spc="-50" dirty="0"/>
              <a:t> </a:t>
            </a:r>
            <a:r>
              <a:rPr dirty="0"/>
              <a:t>the</a:t>
            </a:r>
            <a:r>
              <a:rPr spc="-50" dirty="0"/>
              <a:t> </a:t>
            </a:r>
            <a:r>
              <a:rPr dirty="0"/>
              <a:t>point</a:t>
            </a:r>
            <a:r>
              <a:rPr spc="-75" dirty="0"/>
              <a:t> </a:t>
            </a:r>
            <a:r>
              <a:rPr dirty="0"/>
              <a:t>of</a:t>
            </a:r>
            <a:r>
              <a:rPr spc="-45" dirty="0"/>
              <a:t> </a:t>
            </a:r>
            <a:r>
              <a:rPr spc="-10" dirty="0"/>
              <a:t>providing</a:t>
            </a:r>
            <a:r>
              <a:rPr spc="-30" dirty="0"/>
              <a:t> </a:t>
            </a:r>
            <a:r>
              <a:rPr spc="-10" dirty="0"/>
              <a:t>supercomputing</a:t>
            </a:r>
            <a:r>
              <a:rPr dirty="0"/>
              <a:t>	</a:t>
            </a:r>
            <a:r>
              <a:rPr spc="-10" dirty="0"/>
              <a:t>power</a:t>
            </a:r>
          </a:p>
        </p:txBody>
      </p:sp>
      <p:sp>
        <p:nvSpPr>
          <p:cNvPr id="3" name="object 3"/>
          <p:cNvSpPr txBox="1"/>
          <p:nvPr/>
        </p:nvSpPr>
        <p:spPr>
          <a:xfrm>
            <a:off x="2059635" y="1110742"/>
            <a:ext cx="170180" cy="314960"/>
          </a:xfrm>
          <a:prstGeom prst="rect">
            <a:avLst/>
          </a:prstGeom>
        </p:spPr>
        <p:txBody>
          <a:bodyPr vert="horz" wrap="square" lIns="0" tIns="12065" rIns="0" bIns="0" rtlCol="0">
            <a:spAutoFit/>
          </a:bodyPr>
          <a:lstStyle/>
          <a:p>
            <a:pPr marL="12700">
              <a:spcBef>
                <a:spcPts val="95"/>
              </a:spcBef>
            </a:pPr>
            <a:r>
              <a:rPr sz="1900" kern="0" spc="-710" dirty="0">
                <a:solidFill>
                  <a:srgbClr val="8AACAC"/>
                </a:solidFill>
                <a:latin typeface="Symbol"/>
                <a:cs typeface="Symbol"/>
              </a:rPr>
              <a:t></a:t>
            </a:r>
            <a:endParaRPr sz="1900" kern="0">
              <a:solidFill>
                <a:sysClr val="windowText" lastClr="000000"/>
              </a:solidFill>
              <a:latin typeface="Symbol"/>
              <a:cs typeface="Symbol"/>
            </a:endParaRPr>
          </a:p>
        </p:txBody>
      </p:sp>
      <p:sp>
        <p:nvSpPr>
          <p:cNvPr id="4" name="object 4"/>
          <p:cNvSpPr txBox="1"/>
          <p:nvPr/>
        </p:nvSpPr>
        <p:spPr>
          <a:xfrm>
            <a:off x="2391867" y="1122934"/>
            <a:ext cx="4711700" cy="330835"/>
          </a:xfrm>
          <a:prstGeom prst="rect">
            <a:avLst/>
          </a:prstGeom>
        </p:spPr>
        <p:txBody>
          <a:bodyPr vert="horz" wrap="square" lIns="0" tIns="13335" rIns="0" bIns="0" rtlCol="0">
            <a:spAutoFit/>
          </a:bodyPr>
          <a:lstStyle/>
          <a:p>
            <a:pPr marL="12700">
              <a:spcBef>
                <a:spcPts val="105"/>
              </a:spcBef>
            </a:pPr>
            <a:r>
              <a:rPr sz="2000" kern="0" spc="-10" dirty="0">
                <a:solidFill>
                  <a:sysClr val="windowText" lastClr="000000"/>
                </a:solidFill>
                <a:latin typeface="Arial"/>
                <a:cs typeface="Arial"/>
              </a:rPr>
              <a:t>Concurrent</a:t>
            </a:r>
            <a:r>
              <a:rPr sz="2000" kern="0" spc="-75" dirty="0">
                <a:solidFill>
                  <a:sysClr val="windowText" lastClr="000000"/>
                </a:solidFill>
                <a:latin typeface="Arial"/>
                <a:cs typeface="Arial"/>
              </a:rPr>
              <a:t> </a:t>
            </a:r>
            <a:r>
              <a:rPr sz="2000" kern="0" dirty="0">
                <a:solidFill>
                  <a:sysClr val="windowText" lastClr="000000"/>
                </a:solidFill>
                <a:latin typeface="Arial"/>
                <a:cs typeface="Arial"/>
              </a:rPr>
              <a:t>OOP</a:t>
            </a:r>
            <a:r>
              <a:rPr sz="2000" kern="0" spc="-85" dirty="0">
                <a:solidFill>
                  <a:sysClr val="windowText" lastClr="000000"/>
                </a:solidFill>
                <a:latin typeface="Arial"/>
                <a:cs typeface="Arial"/>
              </a:rPr>
              <a:t> </a:t>
            </a:r>
            <a:r>
              <a:rPr sz="2000" kern="0" dirty="0">
                <a:solidFill>
                  <a:sysClr val="windowText" lastClr="000000"/>
                </a:solidFill>
                <a:latin typeface="Arial"/>
                <a:cs typeface="Arial"/>
              </a:rPr>
              <a:t>–</a:t>
            </a:r>
            <a:r>
              <a:rPr sz="2000" kern="0" spc="-5" dirty="0">
                <a:solidFill>
                  <a:sysClr val="windowText" lastClr="000000"/>
                </a:solidFill>
                <a:latin typeface="Arial"/>
                <a:cs typeface="Arial"/>
              </a:rPr>
              <a:t> </a:t>
            </a:r>
            <a:r>
              <a:rPr sz="2000" kern="0" dirty="0">
                <a:solidFill>
                  <a:sysClr val="windowText" lastClr="000000"/>
                </a:solidFill>
                <a:latin typeface="Arial"/>
                <a:cs typeface="Arial"/>
              </a:rPr>
              <a:t>3</a:t>
            </a:r>
            <a:r>
              <a:rPr sz="2000" kern="0" spc="-20" dirty="0">
                <a:solidFill>
                  <a:sysClr val="windowText" lastClr="000000"/>
                </a:solidFill>
                <a:latin typeface="Arial"/>
                <a:cs typeface="Arial"/>
              </a:rPr>
              <a:t> </a:t>
            </a:r>
            <a:r>
              <a:rPr sz="2000" kern="0" spc="-10" dirty="0">
                <a:solidFill>
                  <a:sysClr val="windowText" lastClr="000000"/>
                </a:solidFill>
                <a:latin typeface="Arial"/>
                <a:cs typeface="Arial"/>
              </a:rPr>
              <a:t>application</a:t>
            </a:r>
            <a:r>
              <a:rPr sz="2000" kern="0" spc="-55" dirty="0">
                <a:solidFill>
                  <a:sysClr val="windowText" lastClr="000000"/>
                </a:solidFill>
                <a:latin typeface="Arial"/>
                <a:cs typeface="Arial"/>
              </a:rPr>
              <a:t> </a:t>
            </a:r>
            <a:r>
              <a:rPr sz="2000" kern="0" spc="-10" dirty="0">
                <a:solidFill>
                  <a:sysClr val="windowText" lastClr="000000"/>
                </a:solidFill>
                <a:latin typeface="Arial"/>
                <a:cs typeface="Arial"/>
              </a:rPr>
              <a:t>demands</a:t>
            </a:r>
            <a:endParaRPr sz="2000" kern="0">
              <a:solidFill>
                <a:sysClr val="windowText" lastClr="000000"/>
              </a:solidFill>
              <a:latin typeface="Arial"/>
              <a:cs typeface="Arial"/>
            </a:endParaRPr>
          </a:p>
        </p:txBody>
      </p:sp>
      <p:sp>
        <p:nvSpPr>
          <p:cNvPr id="5" name="object 5"/>
          <p:cNvSpPr txBox="1"/>
          <p:nvPr/>
        </p:nvSpPr>
        <p:spPr>
          <a:xfrm>
            <a:off x="2452828" y="1484122"/>
            <a:ext cx="155575" cy="285115"/>
          </a:xfrm>
          <a:prstGeom prst="rect">
            <a:avLst/>
          </a:prstGeom>
        </p:spPr>
        <p:txBody>
          <a:bodyPr vert="horz" wrap="square" lIns="0" tIns="13335" rIns="0" bIns="0" rtlCol="0">
            <a:spAutoFit/>
          </a:bodyPr>
          <a:lstStyle/>
          <a:p>
            <a:pPr marL="12700">
              <a:spcBef>
                <a:spcPts val="105"/>
              </a:spcBef>
            </a:pPr>
            <a:r>
              <a:rPr sz="1700" kern="0" spc="-625" dirty="0">
                <a:solidFill>
                  <a:srgbClr val="D06147"/>
                </a:solidFill>
                <a:latin typeface="Symbol"/>
                <a:cs typeface="Symbol"/>
              </a:rPr>
              <a:t></a:t>
            </a:r>
            <a:endParaRPr sz="1700" kern="0">
              <a:solidFill>
                <a:sysClr val="windowText" lastClr="000000"/>
              </a:solidFill>
              <a:latin typeface="Symbol"/>
              <a:cs typeface="Symbol"/>
            </a:endParaRPr>
          </a:p>
        </p:txBody>
      </p:sp>
      <p:sp>
        <p:nvSpPr>
          <p:cNvPr id="6" name="object 6"/>
          <p:cNvSpPr txBox="1"/>
          <p:nvPr/>
        </p:nvSpPr>
        <p:spPr>
          <a:xfrm>
            <a:off x="2452828" y="2145920"/>
            <a:ext cx="155575" cy="285115"/>
          </a:xfrm>
          <a:prstGeom prst="rect">
            <a:avLst/>
          </a:prstGeom>
        </p:spPr>
        <p:txBody>
          <a:bodyPr vert="horz" wrap="square" lIns="0" tIns="13335" rIns="0" bIns="0" rtlCol="0">
            <a:spAutoFit/>
          </a:bodyPr>
          <a:lstStyle/>
          <a:p>
            <a:pPr marL="12700">
              <a:spcBef>
                <a:spcPts val="105"/>
              </a:spcBef>
            </a:pPr>
            <a:r>
              <a:rPr sz="1700" kern="0" spc="-625" dirty="0">
                <a:solidFill>
                  <a:srgbClr val="D06147"/>
                </a:solidFill>
                <a:latin typeface="Symbol"/>
                <a:cs typeface="Symbol"/>
              </a:rPr>
              <a:t></a:t>
            </a:r>
            <a:endParaRPr sz="1700" kern="0">
              <a:solidFill>
                <a:sysClr val="windowText" lastClr="000000"/>
              </a:solidFill>
              <a:latin typeface="Symbol"/>
              <a:cs typeface="Symbol"/>
            </a:endParaRPr>
          </a:p>
        </p:txBody>
      </p:sp>
      <p:sp>
        <p:nvSpPr>
          <p:cNvPr id="7" name="object 7"/>
          <p:cNvSpPr txBox="1"/>
          <p:nvPr/>
        </p:nvSpPr>
        <p:spPr>
          <a:xfrm>
            <a:off x="2452828" y="2805812"/>
            <a:ext cx="155575" cy="285115"/>
          </a:xfrm>
          <a:prstGeom prst="rect">
            <a:avLst/>
          </a:prstGeom>
        </p:spPr>
        <p:txBody>
          <a:bodyPr vert="horz" wrap="square" lIns="0" tIns="13335" rIns="0" bIns="0" rtlCol="0">
            <a:spAutoFit/>
          </a:bodyPr>
          <a:lstStyle/>
          <a:p>
            <a:pPr marL="12700">
              <a:spcBef>
                <a:spcPts val="105"/>
              </a:spcBef>
            </a:pPr>
            <a:r>
              <a:rPr sz="1700" kern="0" spc="-625" dirty="0">
                <a:solidFill>
                  <a:srgbClr val="D06147"/>
                </a:solidFill>
                <a:latin typeface="Symbol"/>
                <a:cs typeface="Symbol"/>
              </a:rPr>
              <a:t></a:t>
            </a:r>
            <a:endParaRPr sz="1700" kern="0">
              <a:solidFill>
                <a:sysClr val="windowText" lastClr="000000"/>
              </a:solidFill>
              <a:latin typeface="Symbol"/>
              <a:cs typeface="Symbol"/>
            </a:endParaRPr>
          </a:p>
        </p:txBody>
      </p:sp>
      <p:sp>
        <p:nvSpPr>
          <p:cNvPr id="9" name="object 9"/>
          <p:cNvSpPr txBox="1"/>
          <p:nvPr/>
        </p:nvSpPr>
        <p:spPr>
          <a:xfrm>
            <a:off x="2059635" y="3447669"/>
            <a:ext cx="170180" cy="314960"/>
          </a:xfrm>
          <a:prstGeom prst="rect">
            <a:avLst/>
          </a:prstGeom>
        </p:spPr>
        <p:txBody>
          <a:bodyPr vert="horz" wrap="square" lIns="0" tIns="12065" rIns="0" bIns="0" rtlCol="0">
            <a:spAutoFit/>
          </a:bodyPr>
          <a:lstStyle/>
          <a:p>
            <a:pPr marL="12700">
              <a:spcBef>
                <a:spcPts val="95"/>
              </a:spcBef>
            </a:pPr>
            <a:r>
              <a:rPr sz="1900" kern="0" spc="-710" dirty="0">
                <a:solidFill>
                  <a:srgbClr val="8AACAC"/>
                </a:solidFill>
                <a:latin typeface="Symbol"/>
                <a:cs typeface="Symbol"/>
              </a:rPr>
              <a:t></a:t>
            </a:r>
            <a:endParaRPr sz="1900" kern="0">
              <a:solidFill>
                <a:sysClr val="windowText" lastClr="000000"/>
              </a:solidFill>
              <a:latin typeface="Symbol"/>
              <a:cs typeface="Symbol"/>
            </a:endParaRPr>
          </a:p>
        </p:txBody>
      </p:sp>
      <p:sp>
        <p:nvSpPr>
          <p:cNvPr id="10" name="object 10"/>
          <p:cNvSpPr txBox="1"/>
          <p:nvPr/>
        </p:nvSpPr>
        <p:spPr>
          <a:xfrm>
            <a:off x="2393391" y="3459861"/>
            <a:ext cx="1727200" cy="330835"/>
          </a:xfrm>
          <a:prstGeom prst="rect">
            <a:avLst/>
          </a:prstGeom>
        </p:spPr>
        <p:txBody>
          <a:bodyPr vert="horz" wrap="square" lIns="0" tIns="13335" rIns="0" bIns="0" rtlCol="0">
            <a:spAutoFit/>
          </a:bodyPr>
          <a:lstStyle/>
          <a:p>
            <a:pPr marL="12700">
              <a:spcBef>
                <a:spcPts val="105"/>
              </a:spcBef>
            </a:pPr>
            <a:r>
              <a:rPr sz="2000" kern="0" dirty="0">
                <a:solidFill>
                  <a:sysClr val="windowText" lastClr="000000"/>
                </a:solidFill>
                <a:latin typeface="Arial"/>
                <a:cs typeface="Arial"/>
              </a:rPr>
              <a:t>An</a:t>
            </a:r>
            <a:r>
              <a:rPr sz="2000" kern="0" spc="-35" dirty="0">
                <a:solidFill>
                  <a:sysClr val="windowText" lastClr="000000"/>
                </a:solidFill>
                <a:latin typeface="Arial"/>
                <a:cs typeface="Arial"/>
              </a:rPr>
              <a:t> </a:t>
            </a:r>
            <a:r>
              <a:rPr sz="2000" kern="0" dirty="0">
                <a:solidFill>
                  <a:sysClr val="windowText" lastClr="000000"/>
                </a:solidFill>
                <a:latin typeface="Arial"/>
                <a:cs typeface="Arial"/>
              </a:rPr>
              <a:t>actor</a:t>
            </a:r>
            <a:r>
              <a:rPr sz="2000" kern="0" spc="-60" dirty="0">
                <a:solidFill>
                  <a:sysClr val="windowText" lastClr="000000"/>
                </a:solidFill>
                <a:latin typeface="Arial"/>
                <a:cs typeface="Arial"/>
              </a:rPr>
              <a:t> </a:t>
            </a:r>
            <a:r>
              <a:rPr sz="2000" kern="0" spc="-10" dirty="0">
                <a:solidFill>
                  <a:sysClr val="windowText" lastClr="000000"/>
                </a:solidFill>
                <a:latin typeface="Arial"/>
                <a:cs typeface="Arial"/>
              </a:rPr>
              <a:t>model</a:t>
            </a:r>
            <a:endParaRPr sz="2000" kern="0">
              <a:solidFill>
                <a:sysClr val="windowText" lastClr="000000"/>
              </a:solidFill>
              <a:latin typeface="Arial"/>
              <a:cs typeface="Arial"/>
            </a:endParaRPr>
          </a:p>
        </p:txBody>
      </p:sp>
      <p:sp>
        <p:nvSpPr>
          <p:cNvPr id="11" name="object 11"/>
          <p:cNvSpPr txBox="1"/>
          <p:nvPr/>
        </p:nvSpPr>
        <p:spPr>
          <a:xfrm>
            <a:off x="2452828" y="3727171"/>
            <a:ext cx="156845" cy="735965"/>
          </a:xfrm>
          <a:prstGeom prst="rect">
            <a:avLst/>
          </a:prstGeom>
        </p:spPr>
        <p:txBody>
          <a:bodyPr vert="horz" wrap="square" lIns="0" tIns="108585" rIns="0" bIns="0" rtlCol="0">
            <a:spAutoFit/>
          </a:bodyPr>
          <a:lstStyle/>
          <a:p>
            <a:pPr marL="13970">
              <a:spcBef>
                <a:spcPts val="855"/>
              </a:spcBef>
            </a:pPr>
            <a:r>
              <a:rPr sz="1700" kern="0" spc="-625" dirty="0">
                <a:solidFill>
                  <a:srgbClr val="D06147"/>
                </a:solidFill>
                <a:latin typeface="Symbol"/>
                <a:cs typeface="Symbol"/>
              </a:rPr>
              <a:t></a:t>
            </a:r>
            <a:endParaRPr sz="1700" kern="0">
              <a:solidFill>
                <a:sysClr val="windowText" lastClr="000000"/>
              </a:solidFill>
              <a:latin typeface="Symbol"/>
              <a:cs typeface="Symbol"/>
            </a:endParaRPr>
          </a:p>
          <a:p>
            <a:pPr marL="12700">
              <a:spcBef>
                <a:spcPts val="755"/>
              </a:spcBef>
            </a:pPr>
            <a:r>
              <a:rPr sz="1700" kern="0" spc="-615" dirty="0">
                <a:solidFill>
                  <a:srgbClr val="D06147"/>
                </a:solidFill>
                <a:latin typeface="Symbol"/>
                <a:cs typeface="Symbol"/>
              </a:rPr>
              <a:t></a:t>
            </a:r>
            <a:endParaRPr sz="1700" kern="0">
              <a:solidFill>
                <a:sysClr val="windowText" lastClr="000000"/>
              </a:solidFill>
              <a:latin typeface="Symbol"/>
              <a:cs typeface="Symbol"/>
            </a:endParaRPr>
          </a:p>
        </p:txBody>
      </p:sp>
      <p:sp>
        <p:nvSpPr>
          <p:cNvPr id="12" name="object 12"/>
          <p:cNvSpPr txBox="1"/>
          <p:nvPr/>
        </p:nvSpPr>
        <p:spPr>
          <a:xfrm>
            <a:off x="2454352" y="4837939"/>
            <a:ext cx="155575" cy="285115"/>
          </a:xfrm>
          <a:prstGeom prst="rect">
            <a:avLst/>
          </a:prstGeom>
        </p:spPr>
        <p:txBody>
          <a:bodyPr vert="horz" wrap="square" lIns="0" tIns="12700" rIns="0" bIns="0" rtlCol="0">
            <a:spAutoFit/>
          </a:bodyPr>
          <a:lstStyle/>
          <a:p>
            <a:pPr marL="12700">
              <a:spcBef>
                <a:spcPts val="100"/>
              </a:spcBef>
            </a:pPr>
            <a:r>
              <a:rPr sz="1700" kern="0" spc="-625" dirty="0">
                <a:solidFill>
                  <a:srgbClr val="D06147"/>
                </a:solidFill>
                <a:latin typeface="Symbol"/>
                <a:cs typeface="Symbol"/>
              </a:rPr>
              <a:t></a:t>
            </a:r>
            <a:endParaRPr sz="1700" kern="0">
              <a:solidFill>
                <a:sysClr val="windowText" lastClr="000000"/>
              </a:solidFill>
              <a:latin typeface="Symbol"/>
              <a:cs typeface="Symbol"/>
            </a:endParaRPr>
          </a:p>
        </p:txBody>
      </p:sp>
      <p:sp>
        <p:nvSpPr>
          <p:cNvPr id="13" name="object 13"/>
          <p:cNvSpPr txBox="1"/>
          <p:nvPr/>
        </p:nvSpPr>
        <p:spPr>
          <a:xfrm>
            <a:off x="2695143" y="3766795"/>
            <a:ext cx="5728970" cy="1396365"/>
          </a:xfrm>
          <a:prstGeom prst="rect">
            <a:avLst/>
          </a:prstGeom>
        </p:spPr>
        <p:txBody>
          <a:bodyPr vert="horz" wrap="square" lIns="0" tIns="62865" rIns="0" bIns="0" rtlCol="0">
            <a:spAutoFit/>
          </a:bodyPr>
          <a:lstStyle/>
          <a:p>
            <a:pPr marL="76200">
              <a:spcBef>
                <a:spcPts val="495"/>
              </a:spcBef>
            </a:pPr>
            <a:r>
              <a:rPr sz="2000" kern="0" dirty="0">
                <a:solidFill>
                  <a:sysClr val="windowText" lastClr="000000"/>
                </a:solidFill>
                <a:latin typeface="Arial"/>
                <a:cs typeface="Arial"/>
              </a:rPr>
              <a:t>It</a:t>
            </a:r>
            <a:r>
              <a:rPr sz="2000" kern="0" spc="-50" dirty="0">
                <a:solidFill>
                  <a:sysClr val="windowText" lastClr="000000"/>
                </a:solidFill>
                <a:latin typeface="Arial"/>
                <a:cs typeface="Arial"/>
              </a:rPr>
              <a:t> </a:t>
            </a:r>
            <a:r>
              <a:rPr sz="2000" kern="0" dirty="0">
                <a:solidFill>
                  <a:sysClr val="windowText" lastClr="000000"/>
                </a:solidFill>
                <a:latin typeface="Arial"/>
                <a:cs typeface="Arial"/>
              </a:rPr>
              <a:t>is</a:t>
            </a:r>
            <a:r>
              <a:rPr sz="2000" kern="0" spc="-35" dirty="0">
                <a:solidFill>
                  <a:sysClr val="windowText" lastClr="000000"/>
                </a:solidFill>
                <a:latin typeface="Arial"/>
                <a:cs typeface="Arial"/>
              </a:rPr>
              <a:t> </a:t>
            </a:r>
            <a:r>
              <a:rPr sz="2000" kern="0" spc="-10" dirty="0">
                <a:solidFill>
                  <a:sysClr val="windowText" lastClr="000000"/>
                </a:solidFill>
                <a:latin typeface="Arial"/>
                <a:cs typeface="Arial"/>
              </a:rPr>
              <a:t>presented</a:t>
            </a:r>
            <a:r>
              <a:rPr sz="2000" kern="0" spc="-55" dirty="0">
                <a:solidFill>
                  <a:sysClr val="windowText" lastClr="000000"/>
                </a:solidFill>
                <a:latin typeface="Arial"/>
                <a:cs typeface="Arial"/>
              </a:rPr>
              <a:t> </a:t>
            </a:r>
            <a:r>
              <a:rPr sz="2000" kern="0" dirty="0">
                <a:solidFill>
                  <a:sysClr val="windowText" lastClr="000000"/>
                </a:solidFill>
                <a:latin typeface="Arial"/>
                <a:cs typeface="Arial"/>
              </a:rPr>
              <a:t>as</a:t>
            </a:r>
            <a:r>
              <a:rPr sz="2000" kern="0" spc="-35" dirty="0">
                <a:solidFill>
                  <a:sysClr val="windowText" lastClr="000000"/>
                </a:solidFill>
                <a:latin typeface="Arial"/>
                <a:cs typeface="Arial"/>
              </a:rPr>
              <a:t> </a:t>
            </a:r>
            <a:r>
              <a:rPr sz="2000" kern="0" dirty="0">
                <a:solidFill>
                  <a:sysClr val="windowText" lastClr="000000"/>
                </a:solidFill>
                <a:latin typeface="Arial"/>
                <a:cs typeface="Arial"/>
              </a:rPr>
              <a:t>one</a:t>
            </a:r>
            <a:r>
              <a:rPr sz="2000" kern="0" spc="-45" dirty="0">
                <a:solidFill>
                  <a:sysClr val="windowText" lastClr="000000"/>
                </a:solidFill>
                <a:latin typeface="Arial"/>
                <a:cs typeface="Arial"/>
              </a:rPr>
              <a:t> </a:t>
            </a:r>
            <a:r>
              <a:rPr sz="2000" kern="0" dirty="0">
                <a:solidFill>
                  <a:sysClr val="windowText" lastClr="000000"/>
                </a:solidFill>
                <a:latin typeface="Arial"/>
                <a:cs typeface="Arial"/>
              </a:rPr>
              <a:t>framework</a:t>
            </a:r>
            <a:r>
              <a:rPr sz="2000" kern="0" spc="-45" dirty="0">
                <a:solidFill>
                  <a:sysClr val="windowText" lastClr="000000"/>
                </a:solidFill>
                <a:latin typeface="Arial"/>
                <a:cs typeface="Arial"/>
              </a:rPr>
              <a:t> </a:t>
            </a:r>
            <a:r>
              <a:rPr sz="2000" kern="0" dirty="0">
                <a:solidFill>
                  <a:sysClr val="windowText" lastClr="000000"/>
                </a:solidFill>
                <a:latin typeface="Arial"/>
                <a:cs typeface="Arial"/>
              </a:rPr>
              <a:t>for</a:t>
            </a:r>
            <a:r>
              <a:rPr sz="2000" kern="0" spc="-50" dirty="0">
                <a:solidFill>
                  <a:sysClr val="windowText" lastClr="000000"/>
                </a:solidFill>
                <a:latin typeface="Arial"/>
                <a:cs typeface="Arial"/>
              </a:rPr>
              <a:t> </a:t>
            </a:r>
            <a:r>
              <a:rPr sz="2000" kern="0" spc="-20" dirty="0">
                <a:solidFill>
                  <a:sysClr val="windowText" lastClr="000000"/>
                </a:solidFill>
                <a:latin typeface="Arial"/>
                <a:cs typeface="Arial"/>
              </a:rPr>
              <a:t>COOP</a:t>
            </a:r>
            <a:endParaRPr sz="2000" kern="0">
              <a:solidFill>
                <a:sysClr val="windowText" lastClr="000000"/>
              </a:solidFill>
              <a:latin typeface="Arial"/>
              <a:cs typeface="Arial"/>
            </a:endParaRPr>
          </a:p>
          <a:p>
            <a:pPr marL="12700" marR="5080" indent="228600">
              <a:spcBef>
                <a:spcPts val="395"/>
              </a:spcBef>
              <a:tabLst>
                <a:tab pos="4434205" algn="l"/>
              </a:tabLst>
            </a:pPr>
            <a:r>
              <a:rPr sz="2000" kern="0" dirty="0">
                <a:solidFill>
                  <a:sysClr val="windowText" lastClr="000000"/>
                </a:solidFill>
                <a:latin typeface="Arial"/>
                <a:cs typeface="Arial"/>
              </a:rPr>
              <a:t>They</a:t>
            </a:r>
            <a:r>
              <a:rPr sz="2000" kern="0" spc="-25" dirty="0">
                <a:solidFill>
                  <a:sysClr val="windowText" lastClr="000000"/>
                </a:solidFill>
                <a:latin typeface="Arial"/>
                <a:cs typeface="Arial"/>
              </a:rPr>
              <a:t> </a:t>
            </a:r>
            <a:r>
              <a:rPr sz="2000" kern="0" dirty="0">
                <a:solidFill>
                  <a:sysClr val="windowText" lastClr="000000"/>
                </a:solidFill>
                <a:latin typeface="Arial"/>
                <a:cs typeface="Arial"/>
              </a:rPr>
              <a:t>are</a:t>
            </a:r>
            <a:r>
              <a:rPr sz="2000" kern="0" spc="-65" dirty="0">
                <a:solidFill>
                  <a:sysClr val="windowText" lastClr="000000"/>
                </a:solidFill>
                <a:latin typeface="Arial"/>
                <a:cs typeface="Arial"/>
              </a:rPr>
              <a:t> </a:t>
            </a:r>
            <a:r>
              <a:rPr sz="2000" kern="0" spc="-20" dirty="0">
                <a:solidFill>
                  <a:sysClr val="windowText" lastClr="000000"/>
                </a:solidFill>
                <a:latin typeface="Arial"/>
                <a:cs typeface="Arial"/>
              </a:rPr>
              <a:t>self-</a:t>
            </a:r>
            <a:r>
              <a:rPr sz="2000" kern="0" spc="-10" dirty="0">
                <a:solidFill>
                  <a:sysClr val="windowText" lastClr="000000"/>
                </a:solidFill>
                <a:latin typeface="Arial"/>
                <a:cs typeface="Arial"/>
              </a:rPr>
              <a:t>contained</a:t>
            </a:r>
            <a:r>
              <a:rPr sz="2000" kern="0" spc="-60" dirty="0">
                <a:solidFill>
                  <a:sysClr val="windowText" lastClr="000000"/>
                </a:solidFill>
                <a:latin typeface="Arial"/>
                <a:cs typeface="Arial"/>
              </a:rPr>
              <a:t> </a:t>
            </a:r>
            <a:r>
              <a:rPr sz="2000" kern="0" dirty="0">
                <a:solidFill>
                  <a:sysClr val="windowText" lastClr="000000"/>
                </a:solidFill>
                <a:latin typeface="Arial"/>
                <a:cs typeface="Arial"/>
              </a:rPr>
              <a:t>,</a:t>
            </a:r>
            <a:r>
              <a:rPr sz="2000" kern="0" spc="-25" dirty="0">
                <a:solidFill>
                  <a:sysClr val="windowText" lastClr="000000"/>
                </a:solidFill>
                <a:latin typeface="Arial"/>
                <a:cs typeface="Arial"/>
              </a:rPr>
              <a:t> </a:t>
            </a:r>
            <a:r>
              <a:rPr sz="2000" kern="0" spc="-10" dirty="0">
                <a:solidFill>
                  <a:sysClr val="windowText" lastClr="000000"/>
                </a:solidFill>
                <a:latin typeface="Arial"/>
                <a:cs typeface="Arial"/>
              </a:rPr>
              <a:t>interactive,</a:t>
            </a:r>
            <a:r>
              <a:rPr sz="2000" kern="0" dirty="0">
                <a:solidFill>
                  <a:sysClr val="windowText" lastClr="000000"/>
                </a:solidFill>
                <a:latin typeface="Arial"/>
                <a:cs typeface="Arial"/>
              </a:rPr>
              <a:t>	</a:t>
            </a:r>
            <a:r>
              <a:rPr sz="2000" kern="0" spc="-95" dirty="0">
                <a:solidFill>
                  <a:sysClr val="windowText" lastClr="000000"/>
                </a:solidFill>
                <a:latin typeface="Arial"/>
                <a:cs typeface="Arial"/>
              </a:rPr>
              <a:t>independent </a:t>
            </a:r>
            <a:r>
              <a:rPr sz="2000" kern="0" dirty="0">
                <a:solidFill>
                  <a:sysClr val="windowText" lastClr="000000"/>
                </a:solidFill>
                <a:latin typeface="Arial"/>
                <a:cs typeface="Arial"/>
              </a:rPr>
              <a:t>components</a:t>
            </a:r>
            <a:r>
              <a:rPr sz="2000" kern="0" spc="-75" dirty="0">
                <a:solidFill>
                  <a:sysClr val="windowText" lastClr="000000"/>
                </a:solidFill>
                <a:latin typeface="Arial"/>
                <a:cs typeface="Arial"/>
              </a:rPr>
              <a:t> </a:t>
            </a:r>
            <a:r>
              <a:rPr sz="2000" kern="0" dirty="0">
                <a:solidFill>
                  <a:sysClr val="windowText" lastClr="000000"/>
                </a:solidFill>
                <a:latin typeface="Arial"/>
                <a:cs typeface="Arial"/>
              </a:rPr>
              <a:t>of</a:t>
            </a:r>
            <a:r>
              <a:rPr sz="2000" kern="0" spc="-55" dirty="0">
                <a:solidFill>
                  <a:sysClr val="windowText" lastClr="000000"/>
                </a:solidFill>
                <a:latin typeface="Arial"/>
                <a:cs typeface="Arial"/>
              </a:rPr>
              <a:t> </a:t>
            </a:r>
            <a:r>
              <a:rPr sz="2000" kern="0" dirty="0">
                <a:solidFill>
                  <a:sysClr val="windowText" lastClr="000000"/>
                </a:solidFill>
                <a:latin typeface="Arial"/>
                <a:cs typeface="Arial"/>
              </a:rPr>
              <a:t>a</a:t>
            </a:r>
            <a:r>
              <a:rPr sz="2000" kern="0" spc="-50" dirty="0">
                <a:solidFill>
                  <a:sysClr val="windowText" lastClr="000000"/>
                </a:solidFill>
                <a:latin typeface="Arial"/>
                <a:cs typeface="Arial"/>
              </a:rPr>
              <a:t> </a:t>
            </a:r>
            <a:r>
              <a:rPr sz="2000" kern="0" dirty="0">
                <a:solidFill>
                  <a:sysClr val="windowText" lastClr="000000"/>
                </a:solidFill>
                <a:latin typeface="Arial"/>
                <a:cs typeface="Arial"/>
              </a:rPr>
              <a:t>computing</a:t>
            </a:r>
            <a:r>
              <a:rPr sz="2000" kern="0" spc="50" dirty="0">
                <a:solidFill>
                  <a:sysClr val="windowText" lastClr="000000"/>
                </a:solidFill>
                <a:latin typeface="Arial"/>
                <a:cs typeface="Arial"/>
              </a:rPr>
              <a:t> </a:t>
            </a:r>
            <a:r>
              <a:rPr sz="2000" kern="0" spc="-10" dirty="0">
                <a:solidFill>
                  <a:sysClr val="windowText" lastClr="000000"/>
                </a:solidFill>
                <a:latin typeface="Arial"/>
                <a:cs typeface="Arial"/>
              </a:rPr>
              <a:t>system.</a:t>
            </a:r>
            <a:endParaRPr sz="2000" kern="0">
              <a:solidFill>
                <a:sysClr val="windowText" lastClr="000000"/>
              </a:solidFill>
              <a:latin typeface="Arial"/>
              <a:cs typeface="Arial"/>
            </a:endParaRPr>
          </a:p>
          <a:p>
            <a:pPr marL="73660">
              <a:spcBef>
                <a:spcPts val="400"/>
              </a:spcBef>
            </a:pPr>
            <a:r>
              <a:rPr sz="2000" kern="0" dirty="0">
                <a:solidFill>
                  <a:sysClr val="windowText" lastClr="000000"/>
                </a:solidFill>
                <a:latin typeface="Arial"/>
                <a:cs typeface="Arial"/>
              </a:rPr>
              <a:t>Basic</a:t>
            </a:r>
            <a:r>
              <a:rPr sz="2000" kern="0" spc="-60" dirty="0">
                <a:solidFill>
                  <a:sysClr val="windowText" lastClr="000000"/>
                </a:solidFill>
                <a:latin typeface="Arial"/>
                <a:cs typeface="Arial"/>
              </a:rPr>
              <a:t> </a:t>
            </a:r>
            <a:r>
              <a:rPr sz="2000" kern="0" dirty="0">
                <a:solidFill>
                  <a:sysClr val="windowText" lastClr="000000"/>
                </a:solidFill>
                <a:latin typeface="Arial"/>
                <a:cs typeface="Arial"/>
              </a:rPr>
              <a:t>primitives</a:t>
            </a:r>
            <a:r>
              <a:rPr sz="2000" kern="0" spc="-75" dirty="0">
                <a:solidFill>
                  <a:sysClr val="windowText" lastClr="000000"/>
                </a:solidFill>
                <a:latin typeface="Arial"/>
                <a:cs typeface="Arial"/>
              </a:rPr>
              <a:t> </a:t>
            </a:r>
            <a:r>
              <a:rPr sz="2000" kern="0" dirty="0">
                <a:solidFill>
                  <a:sysClr val="windowText" lastClr="000000"/>
                </a:solidFill>
                <a:latin typeface="Arial"/>
                <a:cs typeface="Arial"/>
              </a:rPr>
              <a:t>are</a:t>
            </a:r>
            <a:r>
              <a:rPr sz="2000" kern="0" spc="-75" dirty="0">
                <a:solidFill>
                  <a:sysClr val="windowText" lastClr="000000"/>
                </a:solidFill>
                <a:latin typeface="Arial"/>
                <a:cs typeface="Arial"/>
              </a:rPr>
              <a:t> </a:t>
            </a:r>
            <a:r>
              <a:rPr sz="2000" kern="0" dirty="0">
                <a:solidFill>
                  <a:sysClr val="windowText" lastClr="000000"/>
                </a:solidFill>
                <a:latin typeface="Arial"/>
                <a:cs typeface="Arial"/>
              </a:rPr>
              <a:t>:create</a:t>
            </a:r>
            <a:r>
              <a:rPr sz="2000" kern="0" spc="-55" dirty="0">
                <a:solidFill>
                  <a:sysClr val="windowText" lastClr="000000"/>
                </a:solidFill>
                <a:latin typeface="Arial"/>
                <a:cs typeface="Arial"/>
              </a:rPr>
              <a:t> </a:t>
            </a:r>
            <a:r>
              <a:rPr sz="2000" kern="0" dirty="0">
                <a:solidFill>
                  <a:sysClr val="windowText" lastClr="000000"/>
                </a:solidFill>
                <a:latin typeface="Arial"/>
                <a:cs typeface="Arial"/>
              </a:rPr>
              <a:t>to</a:t>
            </a:r>
            <a:r>
              <a:rPr sz="2000" kern="0" spc="-55" dirty="0">
                <a:solidFill>
                  <a:sysClr val="windowText" lastClr="000000"/>
                </a:solidFill>
                <a:latin typeface="Arial"/>
                <a:cs typeface="Arial"/>
              </a:rPr>
              <a:t> </a:t>
            </a:r>
            <a:r>
              <a:rPr sz="2000" kern="0" dirty="0">
                <a:solidFill>
                  <a:sysClr val="windowText" lastClr="000000"/>
                </a:solidFill>
                <a:latin typeface="Arial"/>
                <a:cs typeface="Arial"/>
              </a:rPr>
              <a:t>,</a:t>
            </a:r>
            <a:r>
              <a:rPr sz="2000" kern="0" spc="-35" dirty="0">
                <a:solidFill>
                  <a:sysClr val="windowText" lastClr="000000"/>
                </a:solidFill>
                <a:latin typeface="Arial"/>
                <a:cs typeface="Arial"/>
              </a:rPr>
              <a:t> </a:t>
            </a:r>
            <a:r>
              <a:rPr sz="2000" kern="0" dirty="0">
                <a:solidFill>
                  <a:sysClr val="windowText" lastClr="000000"/>
                </a:solidFill>
                <a:latin typeface="Arial"/>
                <a:cs typeface="Arial"/>
              </a:rPr>
              <a:t>send</a:t>
            </a:r>
            <a:r>
              <a:rPr sz="2000" kern="0" spc="-45" dirty="0">
                <a:solidFill>
                  <a:sysClr val="windowText" lastClr="000000"/>
                </a:solidFill>
                <a:latin typeface="Arial"/>
                <a:cs typeface="Arial"/>
              </a:rPr>
              <a:t> </a:t>
            </a:r>
            <a:r>
              <a:rPr sz="2000" kern="0" dirty="0">
                <a:solidFill>
                  <a:sysClr val="windowText" lastClr="000000"/>
                </a:solidFill>
                <a:latin typeface="Arial"/>
                <a:cs typeface="Arial"/>
              </a:rPr>
              <a:t>to,</a:t>
            </a:r>
            <a:r>
              <a:rPr sz="2000" kern="0" spc="-70" dirty="0">
                <a:solidFill>
                  <a:sysClr val="windowText" lastClr="000000"/>
                </a:solidFill>
                <a:latin typeface="Arial"/>
                <a:cs typeface="Arial"/>
              </a:rPr>
              <a:t> </a:t>
            </a:r>
            <a:r>
              <a:rPr sz="2000" kern="0" spc="-10" dirty="0">
                <a:solidFill>
                  <a:sysClr val="windowText" lastClr="000000"/>
                </a:solidFill>
                <a:latin typeface="Arial"/>
                <a:cs typeface="Arial"/>
              </a:rPr>
              <a:t>become</a:t>
            </a:r>
            <a:endParaRPr sz="2000" kern="0">
              <a:solidFill>
                <a:sysClr val="windowText" lastClr="000000"/>
              </a:solidFill>
              <a:latin typeface="Arial"/>
              <a:cs typeface="Arial"/>
            </a:endParaRPr>
          </a:p>
        </p:txBody>
      </p:sp>
      <p:sp>
        <p:nvSpPr>
          <p:cNvPr id="14" name="object 14"/>
          <p:cNvSpPr txBox="1"/>
          <p:nvPr/>
        </p:nvSpPr>
        <p:spPr>
          <a:xfrm>
            <a:off x="2059635" y="5176265"/>
            <a:ext cx="170180" cy="314960"/>
          </a:xfrm>
          <a:prstGeom prst="rect">
            <a:avLst/>
          </a:prstGeom>
        </p:spPr>
        <p:txBody>
          <a:bodyPr vert="horz" wrap="square" lIns="0" tIns="12065" rIns="0" bIns="0" rtlCol="0">
            <a:spAutoFit/>
          </a:bodyPr>
          <a:lstStyle/>
          <a:p>
            <a:pPr marL="12700">
              <a:spcBef>
                <a:spcPts val="95"/>
              </a:spcBef>
            </a:pPr>
            <a:r>
              <a:rPr sz="1900" kern="0" spc="-710" dirty="0">
                <a:solidFill>
                  <a:srgbClr val="8AACAC"/>
                </a:solidFill>
                <a:latin typeface="Symbol"/>
                <a:cs typeface="Symbol"/>
              </a:rPr>
              <a:t></a:t>
            </a:r>
            <a:endParaRPr sz="1900" kern="0">
              <a:solidFill>
                <a:sysClr val="windowText" lastClr="000000"/>
              </a:solidFill>
              <a:latin typeface="Symbol"/>
              <a:cs typeface="Symbol"/>
            </a:endParaRPr>
          </a:p>
        </p:txBody>
      </p:sp>
      <p:sp>
        <p:nvSpPr>
          <p:cNvPr id="15" name="object 15"/>
          <p:cNvSpPr txBox="1"/>
          <p:nvPr/>
        </p:nvSpPr>
        <p:spPr>
          <a:xfrm>
            <a:off x="2393392" y="5188459"/>
            <a:ext cx="2407285" cy="330835"/>
          </a:xfrm>
          <a:prstGeom prst="rect">
            <a:avLst/>
          </a:prstGeom>
        </p:spPr>
        <p:txBody>
          <a:bodyPr vert="horz" wrap="square" lIns="0" tIns="12700" rIns="0" bIns="0" rtlCol="0">
            <a:spAutoFit/>
          </a:bodyPr>
          <a:lstStyle/>
          <a:p>
            <a:pPr marL="12700">
              <a:spcBef>
                <a:spcPts val="100"/>
              </a:spcBef>
            </a:pPr>
            <a:r>
              <a:rPr sz="2000" kern="0" spc="-20" dirty="0">
                <a:solidFill>
                  <a:sysClr val="windowText" lastClr="000000"/>
                </a:solidFill>
                <a:latin typeface="Arial"/>
                <a:cs typeface="Arial"/>
              </a:rPr>
              <a:t>Parallelism</a:t>
            </a:r>
            <a:r>
              <a:rPr sz="2000" kern="0" spc="-70" dirty="0">
                <a:solidFill>
                  <a:sysClr val="windowText" lastClr="000000"/>
                </a:solidFill>
                <a:latin typeface="Arial"/>
                <a:cs typeface="Arial"/>
              </a:rPr>
              <a:t> </a:t>
            </a:r>
            <a:r>
              <a:rPr sz="2000" kern="0" dirty="0">
                <a:solidFill>
                  <a:sysClr val="windowText" lastClr="000000"/>
                </a:solidFill>
                <a:latin typeface="Arial"/>
                <a:cs typeface="Arial"/>
              </a:rPr>
              <a:t>in</a:t>
            </a:r>
            <a:r>
              <a:rPr sz="2000" kern="0" spc="10" dirty="0">
                <a:solidFill>
                  <a:sysClr val="windowText" lastClr="000000"/>
                </a:solidFill>
                <a:latin typeface="Arial"/>
                <a:cs typeface="Arial"/>
              </a:rPr>
              <a:t> </a:t>
            </a:r>
            <a:r>
              <a:rPr sz="2000" kern="0" spc="-10" dirty="0">
                <a:solidFill>
                  <a:sysClr val="windowText" lastClr="000000"/>
                </a:solidFill>
                <a:latin typeface="Arial"/>
                <a:cs typeface="Arial"/>
              </a:rPr>
              <a:t>COOP:</a:t>
            </a:r>
            <a:endParaRPr sz="2000" kern="0">
              <a:solidFill>
                <a:sysClr val="windowText" lastClr="000000"/>
              </a:solidFill>
              <a:latin typeface="Arial"/>
              <a:cs typeface="Arial"/>
            </a:endParaRPr>
          </a:p>
        </p:txBody>
      </p:sp>
      <p:sp>
        <p:nvSpPr>
          <p:cNvPr id="16" name="object 16"/>
          <p:cNvSpPr txBox="1"/>
          <p:nvPr/>
        </p:nvSpPr>
        <p:spPr>
          <a:xfrm>
            <a:off x="2452828" y="5549901"/>
            <a:ext cx="155575" cy="285115"/>
          </a:xfrm>
          <a:prstGeom prst="rect">
            <a:avLst/>
          </a:prstGeom>
        </p:spPr>
        <p:txBody>
          <a:bodyPr vert="horz" wrap="square" lIns="0" tIns="12700" rIns="0" bIns="0" rtlCol="0">
            <a:spAutoFit/>
          </a:bodyPr>
          <a:lstStyle/>
          <a:p>
            <a:pPr marL="12700">
              <a:spcBef>
                <a:spcPts val="100"/>
              </a:spcBef>
            </a:pPr>
            <a:r>
              <a:rPr sz="1700" kern="0" spc="-625" dirty="0">
                <a:solidFill>
                  <a:srgbClr val="D06147"/>
                </a:solidFill>
                <a:latin typeface="Symbol"/>
                <a:cs typeface="Symbol"/>
              </a:rPr>
              <a:t></a:t>
            </a:r>
            <a:endParaRPr sz="1700" kern="0">
              <a:solidFill>
                <a:sysClr val="windowText" lastClr="000000"/>
              </a:solidFill>
              <a:latin typeface="Symbol"/>
              <a:cs typeface="Symbol"/>
            </a:endParaRPr>
          </a:p>
        </p:txBody>
      </p:sp>
      <p:sp>
        <p:nvSpPr>
          <p:cNvPr id="17" name="object 17"/>
          <p:cNvSpPr txBox="1"/>
          <p:nvPr/>
        </p:nvSpPr>
        <p:spPr>
          <a:xfrm>
            <a:off x="2695143" y="5543499"/>
            <a:ext cx="6507480" cy="636270"/>
          </a:xfrm>
          <a:prstGeom prst="rect">
            <a:avLst/>
          </a:prstGeom>
        </p:spPr>
        <p:txBody>
          <a:bodyPr vert="horz" wrap="square" lIns="0" tIns="13335" rIns="0" bIns="0" rtlCol="0">
            <a:spAutoFit/>
          </a:bodyPr>
          <a:lstStyle/>
          <a:p>
            <a:pPr marL="241300">
              <a:spcBef>
                <a:spcPts val="105"/>
              </a:spcBef>
              <a:tabLst>
                <a:tab pos="5673725" algn="l"/>
              </a:tabLst>
            </a:pPr>
            <a:r>
              <a:rPr sz="2000" kern="0" dirty="0">
                <a:solidFill>
                  <a:sysClr val="windowText" lastClr="000000"/>
                </a:solidFill>
                <a:latin typeface="Arial"/>
                <a:cs typeface="Arial"/>
              </a:rPr>
              <a:t>3</a:t>
            </a:r>
            <a:r>
              <a:rPr sz="2000" kern="0" spc="-30" dirty="0">
                <a:solidFill>
                  <a:sysClr val="windowText" lastClr="000000"/>
                </a:solidFill>
                <a:latin typeface="Arial"/>
                <a:cs typeface="Arial"/>
              </a:rPr>
              <a:t> </a:t>
            </a:r>
            <a:r>
              <a:rPr sz="2000" kern="0" spc="-10" dirty="0">
                <a:solidFill>
                  <a:sysClr val="windowText" lastClr="000000"/>
                </a:solidFill>
                <a:latin typeface="Arial"/>
                <a:cs typeface="Arial"/>
              </a:rPr>
              <a:t>patterns-</a:t>
            </a:r>
            <a:r>
              <a:rPr sz="2000" kern="0" spc="-80" dirty="0">
                <a:solidFill>
                  <a:sysClr val="windowText" lastClr="000000"/>
                </a:solidFill>
                <a:latin typeface="Arial"/>
                <a:cs typeface="Arial"/>
              </a:rPr>
              <a:t> </a:t>
            </a:r>
            <a:r>
              <a:rPr sz="2000" kern="0" dirty="0">
                <a:solidFill>
                  <a:sysClr val="windowText" lastClr="000000"/>
                </a:solidFill>
                <a:latin typeface="Arial"/>
                <a:cs typeface="Arial"/>
              </a:rPr>
              <a:t>1.</a:t>
            </a:r>
            <a:r>
              <a:rPr sz="2000" kern="0" spc="-45" dirty="0">
                <a:solidFill>
                  <a:sysClr val="windowText" lastClr="000000"/>
                </a:solidFill>
                <a:latin typeface="Arial"/>
                <a:cs typeface="Arial"/>
              </a:rPr>
              <a:t> </a:t>
            </a:r>
            <a:r>
              <a:rPr sz="2000" kern="0" dirty="0">
                <a:solidFill>
                  <a:sysClr val="windowText" lastClr="000000"/>
                </a:solidFill>
                <a:latin typeface="Arial"/>
                <a:cs typeface="Arial"/>
              </a:rPr>
              <a:t>pipeline</a:t>
            </a:r>
            <a:r>
              <a:rPr sz="2000" kern="0" spc="-75" dirty="0">
                <a:solidFill>
                  <a:sysClr val="windowText" lastClr="000000"/>
                </a:solidFill>
                <a:latin typeface="Arial"/>
                <a:cs typeface="Arial"/>
              </a:rPr>
              <a:t> </a:t>
            </a:r>
            <a:r>
              <a:rPr sz="2000" kern="0" spc="-10" dirty="0">
                <a:solidFill>
                  <a:sysClr val="windowText" lastClr="000000"/>
                </a:solidFill>
                <a:latin typeface="Arial"/>
                <a:cs typeface="Arial"/>
              </a:rPr>
              <a:t>concurrency</a:t>
            </a:r>
            <a:r>
              <a:rPr sz="2000" kern="0" spc="-75" dirty="0">
                <a:solidFill>
                  <a:sysClr val="windowText" lastClr="000000"/>
                </a:solidFill>
                <a:latin typeface="Arial"/>
                <a:cs typeface="Arial"/>
              </a:rPr>
              <a:t> </a:t>
            </a:r>
            <a:r>
              <a:rPr sz="2000" kern="0" dirty="0">
                <a:solidFill>
                  <a:sysClr val="windowText" lastClr="000000"/>
                </a:solidFill>
                <a:latin typeface="Arial"/>
                <a:cs typeface="Arial"/>
              </a:rPr>
              <a:t>2.divide</a:t>
            </a:r>
            <a:r>
              <a:rPr sz="2000" kern="0" spc="-75" dirty="0">
                <a:solidFill>
                  <a:sysClr val="windowText" lastClr="000000"/>
                </a:solidFill>
                <a:latin typeface="Arial"/>
                <a:cs typeface="Arial"/>
              </a:rPr>
              <a:t> </a:t>
            </a:r>
            <a:r>
              <a:rPr sz="2000" kern="0" spc="-25" dirty="0">
                <a:solidFill>
                  <a:sysClr val="windowText" lastClr="000000"/>
                </a:solidFill>
                <a:latin typeface="Arial"/>
                <a:cs typeface="Arial"/>
              </a:rPr>
              <a:t>and</a:t>
            </a:r>
            <a:r>
              <a:rPr sz="2000" kern="0" dirty="0">
                <a:solidFill>
                  <a:sysClr val="windowText" lastClr="000000"/>
                </a:solidFill>
                <a:latin typeface="Arial"/>
                <a:cs typeface="Arial"/>
              </a:rPr>
              <a:t>	</a:t>
            </a:r>
            <a:r>
              <a:rPr sz="2000" kern="0" spc="-110" dirty="0">
                <a:solidFill>
                  <a:sysClr val="windowText" lastClr="000000"/>
                </a:solidFill>
                <a:latin typeface="Arial"/>
                <a:cs typeface="Arial"/>
              </a:rPr>
              <a:t>conquer</a:t>
            </a:r>
            <a:endParaRPr sz="2000" kern="0">
              <a:solidFill>
                <a:sysClr val="windowText" lastClr="000000"/>
              </a:solidFill>
              <a:latin typeface="Arial"/>
              <a:cs typeface="Arial"/>
            </a:endParaRPr>
          </a:p>
          <a:p>
            <a:pPr marL="12700"/>
            <a:r>
              <a:rPr sz="2000" kern="0" spc="-10" dirty="0">
                <a:solidFill>
                  <a:sysClr val="windowText" lastClr="000000"/>
                </a:solidFill>
                <a:latin typeface="Arial"/>
                <a:cs typeface="Arial"/>
              </a:rPr>
              <a:t>currency</a:t>
            </a:r>
            <a:r>
              <a:rPr sz="2000" kern="0" spc="-90" dirty="0">
                <a:solidFill>
                  <a:sysClr val="windowText" lastClr="000000"/>
                </a:solidFill>
                <a:latin typeface="Arial"/>
                <a:cs typeface="Arial"/>
              </a:rPr>
              <a:t> </a:t>
            </a:r>
            <a:r>
              <a:rPr sz="2000" kern="0" spc="-10" dirty="0">
                <a:solidFill>
                  <a:sysClr val="windowText" lastClr="000000"/>
                </a:solidFill>
                <a:latin typeface="Arial"/>
                <a:cs typeface="Arial"/>
              </a:rPr>
              <a:t>3.cooperative</a:t>
            </a:r>
            <a:r>
              <a:rPr sz="2000" kern="0" spc="-70" dirty="0">
                <a:solidFill>
                  <a:sysClr val="windowText" lastClr="000000"/>
                </a:solidFill>
                <a:latin typeface="Arial"/>
                <a:cs typeface="Arial"/>
              </a:rPr>
              <a:t> </a:t>
            </a:r>
            <a:r>
              <a:rPr sz="2000" kern="0" dirty="0">
                <a:solidFill>
                  <a:sysClr val="windowText" lastClr="000000"/>
                </a:solidFill>
                <a:latin typeface="Arial"/>
                <a:cs typeface="Arial"/>
              </a:rPr>
              <a:t>problem</a:t>
            </a:r>
            <a:r>
              <a:rPr sz="2000" kern="0" spc="70" dirty="0">
                <a:solidFill>
                  <a:sysClr val="windowText" lastClr="000000"/>
                </a:solidFill>
                <a:latin typeface="Arial"/>
                <a:cs typeface="Arial"/>
              </a:rPr>
              <a:t> </a:t>
            </a:r>
            <a:r>
              <a:rPr sz="2000" kern="0" spc="-10" dirty="0">
                <a:solidFill>
                  <a:sysClr val="windowText" lastClr="000000"/>
                </a:solidFill>
                <a:latin typeface="Arial"/>
                <a:cs typeface="Arial"/>
              </a:rPr>
              <a:t>solving</a:t>
            </a:r>
            <a:endParaRPr sz="2000" kern="0">
              <a:solidFill>
                <a:sysClr val="windowText" lastClr="000000"/>
              </a:solidFill>
              <a:latin typeface="Arial"/>
              <a:cs typeface="Arial"/>
            </a:endParaRPr>
          </a:p>
        </p:txBody>
      </p:sp>
      <p:sp>
        <p:nvSpPr>
          <p:cNvPr id="20" name="Footer Placeholder 19">
            <a:extLst>
              <a:ext uri="{FF2B5EF4-FFF2-40B4-BE49-F238E27FC236}">
                <a16:creationId xmlns:a16="http://schemas.microsoft.com/office/drawing/2014/main" id="{E2FBD552-6423-0BA9-AEA6-9778BD22284A}"/>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21" name="Slide Number Placeholder 20">
            <a:extLst>
              <a:ext uri="{FF2B5EF4-FFF2-40B4-BE49-F238E27FC236}">
                <a16:creationId xmlns:a16="http://schemas.microsoft.com/office/drawing/2014/main" id="{2A59CDBC-D5D4-0F95-5F0A-1B81AEE44E7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172</a:t>
            </a:fld>
            <a:endParaRPr lang="en-US" kern="0">
              <a:solidFill>
                <a:prstClr val="black">
                  <a:tint val="75000"/>
                </a:prstClr>
              </a:solidFill>
            </a:endParaRPr>
          </a:p>
        </p:txBody>
      </p:sp>
    </p:spTree>
    <p:extLst>
      <p:ext uri="{BB962C8B-B14F-4D97-AF65-F5344CB8AC3E}">
        <p14:creationId xmlns:p14="http://schemas.microsoft.com/office/powerpoint/2010/main" val="107489646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8288" y="320179"/>
            <a:ext cx="7520799" cy="400622"/>
          </a:xfrm>
          <a:prstGeom prst="rect">
            <a:avLst/>
          </a:prstGeom>
        </p:spPr>
        <p:txBody>
          <a:bodyPr vert="horz" wrap="square" lIns="0" tIns="12700" rIns="0" bIns="0" rtlCol="0">
            <a:spAutoFit/>
          </a:bodyPr>
          <a:lstStyle/>
          <a:p>
            <a:pPr marL="902969">
              <a:spcBef>
                <a:spcPts val="100"/>
              </a:spcBef>
            </a:pPr>
            <a:r>
              <a:rPr spc="-20" dirty="0"/>
              <a:t>Functional</a:t>
            </a:r>
            <a:r>
              <a:rPr spc="-130" dirty="0"/>
              <a:t> </a:t>
            </a:r>
            <a:r>
              <a:rPr dirty="0"/>
              <a:t>and</a:t>
            </a:r>
            <a:r>
              <a:rPr spc="-100" dirty="0"/>
              <a:t> </a:t>
            </a:r>
            <a:r>
              <a:rPr dirty="0"/>
              <a:t>Logic</a:t>
            </a:r>
            <a:r>
              <a:rPr spc="-160" dirty="0"/>
              <a:t> </a:t>
            </a:r>
            <a:r>
              <a:rPr spc="-10" dirty="0"/>
              <a:t>Models</a:t>
            </a:r>
          </a:p>
        </p:txBody>
      </p:sp>
      <p:sp>
        <p:nvSpPr>
          <p:cNvPr id="3" name="object 3"/>
          <p:cNvSpPr txBox="1"/>
          <p:nvPr/>
        </p:nvSpPr>
        <p:spPr>
          <a:xfrm>
            <a:off x="2046936" y="1303146"/>
            <a:ext cx="7723505" cy="4545330"/>
          </a:xfrm>
          <a:prstGeom prst="rect">
            <a:avLst/>
          </a:prstGeom>
        </p:spPr>
        <p:txBody>
          <a:bodyPr vert="horz" wrap="square" lIns="0" tIns="13335" rIns="0" bIns="0" rtlCol="0">
            <a:spAutoFit/>
          </a:bodyPr>
          <a:lstStyle/>
          <a:p>
            <a:pPr marL="294640" marR="764540" indent="-269875">
              <a:spcBef>
                <a:spcPts val="105"/>
              </a:spcBef>
              <a:tabLst>
                <a:tab pos="1104265" algn="l"/>
                <a:tab pos="5182870" algn="l"/>
              </a:tabLst>
            </a:pPr>
            <a:r>
              <a:rPr sz="3675" kern="0" spc="232" baseline="5668" dirty="0">
                <a:solidFill>
                  <a:srgbClr val="8AACAC"/>
                </a:solidFill>
                <a:latin typeface="Symbol"/>
                <a:cs typeface="Symbol"/>
              </a:rPr>
              <a:t></a:t>
            </a:r>
            <a:r>
              <a:rPr sz="2600" kern="0" spc="155" dirty="0">
                <a:solidFill>
                  <a:sysClr val="windowText" lastClr="000000"/>
                </a:solidFill>
                <a:latin typeface="Arial"/>
                <a:cs typeface="Arial"/>
              </a:rPr>
              <a:t>Two</a:t>
            </a:r>
            <a:r>
              <a:rPr sz="2600" kern="0" dirty="0">
                <a:solidFill>
                  <a:sysClr val="windowText" lastClr="000000"/>
                </a:solidFill>
                <a:latin typeface="Arial"/>
                <a:cs typeface="Arial"/>
              </a:rPr>
              <a:t>	types</a:t>
            </a:r>
            <a:r>
              <a:rPr sz="2600" kern="0" spc="-120" dirty="0">
                <a:solidFill>
                  <a:sysClr val="windowText" lastClr="000000"/>
                </a:solidFill>
                <a:latin typeface="Arial"/>
                <a:cs typeface="Arial"/>
              </a:rPr>
              <a:t> </a:t>
            </a:r>
            <a:r>
              <a:rPr sz="2600" kern="0" dirty="0">
                <a:solidFill>
                  <a:sysClr val="windowText" lastClr="000000"/>
                </a:solidFill>
                <a:latin typeface="Arial"/>
                <a:cs typeface="Arial"/>
              </a:rPr>
              <a:t>of</a:t>
            </a:r>
            <a:r>
              <a:rPr sz="2600" kern="0" spc="-70" dirty="0">
                <a:solidFill>
                  <a:sysClr val="windowText" lastClr="000000"/>
                </a:solidFill>
                <a:latin typeface="Arial"/>
                <a:cs typeface="Arial"/>
              </a:rPr>
              <a:t> </a:t>
            </a:r>
            <a:r>
              <a:rPr sz="2600" kern="0" dirty="0">
                <a:solidFill>
                  <a:sysClr val="windowText" lastClr="000000"/>
                </a:solidFill>
                <a:latin typeface="Arial"/>
                <a:cs typeface="Arial"/>
              </a:rPr>
              <a:t>language</a:t>
            </a:r>
            <a:r>
              <a:rPr sz="2600" kern="0" spc="-80" dirty="0">
                <a:solidFill>
                  <a:sysClr val="windowText" lastClr="000000"/>
                </a:solidFill>
                <a:latin typeface="Arial"/>
                <a:cs typeface="Arial"/>
              </a:rPr>
              <a:t> </a:t>
            </a:r>
            <a:r>
              <a:rPr sz="2600" kern="0" spc="-10" dirty="0">
                <a:solidFill>
                  <a:sysClr val="windowText" lastClr="000000"/>
                </a:solidFill>
                <a:latin typeface="Arial"/>
                <a:cs typeface="Arial"/>
              </a:rPr>
              <a:t>oriented</a:t>
            </a:r>
            <a:r>
              <a:rPr sz="2600" kern="0" dirty="0">
                <a:solidFill>
                  <a:sysClr val="windowText" lastClr="000000"/>
                </a:solidFill>
                <a:latin typeface="Arial"/>
                <a:cs typeface="Arial"/>
              </a:rPr>
              <a:t>	</a:t>
            </a:r>
            <a:r>
              <a:rPr sz="2600" kern="0" spc="-140" dirty="0">
                <a:solidFill>
                  <a:sysClr val="windowText" lastClr="000000"/>
                </a:solidFill>
                <a:latin typeface="Arial"/>
                <a:cs typeface="Arial"/>
              </a:rPr>
              <a:t>programming </a:t>
            </a:r>
            <a:r>
              <a:rPr sz="2600" kern="0" dirty="0">
                <a:solidFill>
                  <a:sysClr val="windowText" lastClr="000000"/>
                </a:solidFill>
                <a:latin typeface="Arial"/>
                <a:cs typeface="Arial"/>
              </a:rPr>
              <a:t>models</a:t>
            </a:r>
            <a:r>
              <a:rPr sz="2600" kern="0" spc="110" dirty="0">
                <a:solidFill>
                  <a:sysClr val="windowText" lastClr="000000"/>
                </a:solidFill>
                <a:latin typeface="Arial"/>
                <a:cs typeface="Arial"/>
              </a:rPr>
              <a:t> </a:t>
            </a:r>
            <a:r>
              <a:rPr sz="2600" kern="0" spc="-25" dirty="0">
                <a:solidFill>
                  <a:sysClr val="windowText" lastClr="000000"/>
                </a:solidFill>
                <a:latin typeface="Arial"/>
                <a:cs typeface="Arial"/>
              </a:rPr>
              <a:t>are</a:t>
            </a:r>
            <a:endParaRPr sz="2600" kern="0">
              <a:solidFill>
                <a:sysClr val="windowText" lastClr="000000"/>
              </a:solidFill>
              <a:latin typeface="Arial"/>
              <a:cs typeface="Arial"/>
            </a:endParaRPr>
          </a:p>
          <a:p>
            <a:pPr marL="419734">
              <a:spcBef>
                <a:spcPts val="500"/>
              </a:spcBef>
            </a:pPr>
            <a:r>
              <a:rPr sz="3075" kern="0" spc="127" baseline="8130" dirty="0">
                <a:solidFill>
                  <a:srgbClr val="D06147"/>
                </a:solidFill>
                <a:latin typeface="Symbol"/>
                <a:cs typeface="Symbol"/>
              </a:rPr>
              <a:t></a:t>
            </a:r>
            <a:r>
              <a:rPr sz="2400" kern="0" spc="85" dirty="0">
                <a:solidFill>
                  <a:sysClr val="windowText" lastClr="000000"/>
                </a:solidFill>
                <a:latin typeface="Arial"/>
                <a:cs typeface="Arial"/>
              </a:rPr>
              <a:t>Functional</a:t>
            </a:r>
            <a:r>
              <a:rPr sz="2400" kern="0" spc="215" dirty="0">
                <a:solidFill>
                  <a:sysClr val="windowText" lastClr="000000"/>
                </a:solidFill>
                <a:latin typeface="Arial"/>
                <a:cs typeface="Arial"/>
              </a:rPr>
              <a:t> </a:t>
            </a:r>
            <a:r>
              <a:rPr sz="2400" kern="0" spc="-25" dirty="0">
                <a:solidFill>
                  <a:sysClr val="windowText" lastClr="000000"/>
                </a:solidFill>
                <a:latin typeface="Arial"/>
                <a:cs typeface="Arial"/>
              </a:rPr>
              <a:t>programming</a:t>
            </a:r>
            <a:r>
              <a:rPr sz="2400" kern="0" spc="-70" dirty="0">
                <a:solidFill>
                  <a:sysClr val="windowText" lastClr="000000"/>
                </a:solidFill>
                <a:latin typeface="Arial"/>
                <a:cs typeface="Arial"/>
              </a:rPr>
              <a:t> </a:t>
            </a:r>
            <a:r>
              <a:rPr sz="2400" kern="0" spc="-10" dirty="0">
                <a:solidFill>
                  <a:sysClr val="windowText" lastClr="000000"/>
                </a:solidFill>
                <a:latin typeface="Arial"/>
                <a:cs typeface="Arial"/>
              </a:rPr>
              <a:t>model</a:t>
            </a:r>
            <a:endParaRPr sz="2400" kern="0">
              <a:solidFill>
                <a:sysClr val="windowText" lastClr="000000"/>
              </a:solidFill>
              <a:latin typeface="Arial"/>
              <a:cs typeface="Arial"/>
            </a:endParaRPr>
          </a:p>
          <a:p>
            <a:pPr marL="695960">
              <a:spcBef>
                <a:spcPts val="409"/>
              </a:spcBef>
              <a:tabLst>
                <a:tab pos="939165" algn="l"/>
              </a:tabLst>
            </a:pPr>
            <a:r>
              <a:rPr sz="1450" kern="0" spc="-50" dirty="0">
                <a:solidFill>
                  <a:srgbClr val="CCB300"/>
                </a:solidFill>
                <a:latin typeface="Symbol"/>
                <a:cs typeface="Symbol"/>
              </a:rPr>
              <a:t></a:t>
            </a:r>
            <a:r>
              <a:rPr sz="1450" kern="0" dirty="0">
                <a:solidFill>
                  <a:srgbClr val="CCB300"/>
                </a:solidFill>
                <a:latin typeface="Times New Roman"/>
                <a:cs typeface="Times New Roman"/>
              </a:rPr>
              <a:t>	</a:t>
            </a:r>
            <a:r>
              <a:rPr sz="2100" kern="0" dirty="0">
                <a:solidFill>
                  <a:sysClr val="windowText" lastClr="000000"/>
                </a:solidFill>
                <a:latin typeface="Arial"/>
                <a:cs typeface="Arial"/>
              </a:rPr>
              <a:t>It</a:t>
            </a:r>
            <a:r>
              <a:rPr sz="2100" kern="0" spc="-45" dirty="0">
                <a:solidFill>
                  <a:sysClr val="windowText" lastClr="000000"/>
                </a:solidFill>
                <a:latin typeface="Arial"/>
                <a:cs typeface="Arial"/>
              </a:rPr>
              <a:t> </a:t>
            </a:r>
            <a:r>
              <a:rPr sz="2100" kern="0" dirty="0">
                <a:solidFill>
                  <a:sysClr val="windowText" lastClr="000000"/>
                </a:solidFill>
                <a:latin typeface="Arial"/>
                <a:cs typeface="Arial"/>
              </a:rPr>
              <a:t>emphasizes</a:t>
            </a:r>
            <a:r>
              <a:rPr sz="2100" kern="0" spc="-85" dirty="0">
                <a:solidFill>
                  <a:sysClr val="windowText" lastClr="000000"/>
                </a:solidFill>
                <a:latin typeface="Arial"/>
                <a:cs typeface="Arial"/>
              </a:rPr>
              <a:t> </a:t>
            </a:r>
            <a:r>
              <a:rPr sz="2100" kern="0" dirty="0">
                <a:solidFill>
                  <a:sysClr val="windowText" lastClr="000000"/>
                </a:solidFill>
                <a:latin typeface="Arial"/>
                <a:cs typeface="Arial"/>
              </a:rPr>
              <a:t>functionality</a:t>
            </a:r>
            <a:r>
              <a:rPr sz="2100" kern="0" spc="-70" dirty="0">
                <a:solidFill>
                  <a:sysClr val="windowText" lastClr="000000"/>
                </a:solidFill>
                <a:latin typeface="Arial"/>
                <a:cs typeface="Arial"/>
              </a:rPr>
              <a:t> </a:t>
            </a:r>
            <a:r>
              <a:rPr sz="2100" kern="0" dirty="0">
                <a:solidFill>
                  <a:sysClr val="windowText" lastClr="000000"/>
                </a:solidFill>
                <a:latin typeface="Arial"/>
                <a:cs typeface="Arial"/>
              </a:rPr>
              <a:t>of</a:t>
            </a:r>
            <a:r>
              <a:rPr sz="2100" kern="0" spc="-40" dirty="0">
                <a:solidFill>
                  <a:sysClr val="windowText" lastClr="000000"/>
                </a:solidFill>
                <a:latin typeface="Arial"/>
                <a:cs typeface="Arial"/>
              </a:rPr>
              <a:t> </a:t>
            </a:r>
            <a:r>
              <a:rPr sz="2100" kern="0" dirty="0">
                <a:solidFill>
                  <a:sysClr val="windowText" lastClr="000000"/>
                </a:solidFill>
                <a:latin typeface="Arial"/>
                <a:cs typeface="Arial"/>
              </a:rPr>
              <a:t>a</a:t>
            </a:r>
            <a:r>
              <a:rPr sz="2100" kern="0" spc="-30" dirty="0">
                <a:solidFill>
                  <a:sysClr val="windowText" lastClr="000000"/>
                </a:solidFill>
                <a:latin typeface="Arial"/>
                <a:cs typeface="Arial"/>
              </a:rPr>
              <a:t> </a:t>
            </a:r>
            <a:r>
              <a:rPr sz="2100" kern="0" spc="-10" dirty="0">
                <a:solidFill>
                  <a:sysClr val="windowText" lastClr="000000"/>
                </a:solidFill>
                <a:latin typeface="Arial"/>
                <a:cs typeface="Arial"/>
              </a:rPr>
              <a:t>program</a:t>
            </a:r>
            <a:endParaRPr sz="2100" kern="0">
              <a:solidFill>
                <a:sysClr val="windowText" lastClr="000000"/>
              </a:solidFill>
              <a:latin typeface="Arial"/>
              <a:cs typeface="Arial"/>
            </a:endParaRPr>
          </a:p>
          <a:p>
            <a:pPr marL="695960">
              <a:spcBef>
                <a:spcPts val="405"/>
              </a:spcBef>
              <a:tabLst>
                <a:tab pos="939165" algn="l"/>
              </a:tabLst>
            </a:pPr>
            <a:r>
              <a:rPr sz="1450" kern="0" spc="-50" dirty="0">
                <a:solidFill>
                  <a:srgbClr val="CCB300"/>
                </a:solidFill>
                <a:latin typeface="Symbol"/>
                <a:cs typeface="Symbol"/>
              </a:rPr>
              <a:t></a:t>
            </a:r>
            <a:r>
              <a:rPr sz="1450" kern="0" dirty="0">
                <a:solidFill>
                  <a:srgbClr val="CCB300"/>
                </a:solidFill>
                <a:latin typeface="Times New Roman"/>
                <a:cs typeface="Times New Roman"/>
              </a:rPr>
              <a:t>	</a:t>
            </a:r>
            <a:r>
              <a:rPr sz="2100" kern="0" dirty="0">
                <a:solidFill>
                  <a:sysClr val="windowText" lastClr="000000"/>
                </a:solidFill>
                <a:latin typeface="Arial"/>
                <a:cs typeface="Arial"/>
              </a:rPr>
              <a:t>No</a:t>
            </a:r>
            <a:r>
              <a:rPr sz="2100" kern="0" spc="-50" dirty="0">
                <a:solidFill>
                  <a:sysClr val="windowText" lastClr="000000"/>
                </a:solidFill>
                <a:latin typeface="Arial"/>
                <a:cs typeface="Arial"/>
              </a:rPr>
              <a:t> </a:t>
            </a:r>
            <a:r>
              <a:rPr sz="2100" kern="0" dirty="0">
                <a:solidFill>
                  <a:sysClr val="windowText" lastClr="000000"/>
                </a:solidFill>
                <a:latin typeface="Arial"/>
                <a:cs typeface="Arial"/>
              </a:rPr>
              <a:t>concepts</a:t>
            </a:r>
            <a:r>
              <a:rPr sz="2100" kern="0" spc="-65" dirty="0">
                <a:solidFill>
                  <a:sysClr val="windowText" lastClr="000000"/>
                </a:solidFill>
                <a:latin typeface="Arial"/>
                <a:cs typeface="Arial"/>
              </a:rPr>
              <a:t> </a:t>
            </a:r>
            <a:r>
              <a:rPr sz="2100" kern="0" dirty="0">
                <a:solidFill>
                  <a:sysClr val="windowText" lastClr="000000"/>
                </a:solidFill>
                <a:latin typeface="Arial"/>
                <a:cs typeface="Arial"/>
              </a:rPr>
              <a:t>of</a:t>
            </a:r>
            <a:r>
              <a:rPr sz="2100" kern="0" spc="-45" dirty="0">
                <a:solidFill>
                  <a:sysClr val="windowText" lastClr="000000"/>
                </a:solidFill>
                <a:latin typeface="Arial"/>
                <a:cs typeface="Arial"/>
              </a:rPr>
              <a:t> </a:t>
            </a:r>
            <a:r>
              <a:rPr sz="2100" kern="0" dirty="0">
                <a:solidFill>
                  <a:sysClr val="windowText" lastClr="000000"/>
                </a:solidFill>
                <a:latin typeface="Arial"/>
                <a:cs typeface="Arial"/>
              </a:rPr>
              <a:t>storage,</a:t>
            </a:r>
            <a:r>
              <a:rPr sz="2100" kern="0" spc="-70" dirty="0">
                <a:solidFill>
                  <a:sysClr val="windowText" lastClr="000000"/>
                </a:solidFill>
                <a:latin typeface="Arial"/>
                <a:cs typeface="Arial"/>
              </a:rPr>
              <a:t> </a:t>
            </a:r>
            <a:r>
              <a:rPr sz="2100" kern="0" dirty="0">
                <a:solidFill>
                  <a:sysClr val="windowText" lastClr="000000"/>
                </a:solidFill>
                <a:latin typeface="Arial"/>
                <a:cs typeface="Arial"/>
              </a:rPr>
              <a:t>assignment</a:t>
            </a:r>
            <a:r>
              <a:rPr sz="2100" kern="0" spc="-70" dirty="0">
                <a:solidFill>
                  <a:sysClr val="windowText" lastClr="000000"/>
                </a:solidFill>
                <a:latin typeface="Arial"/>
                <a:cs typeface="Arial"/>
              </a:rPr>
              <a:t> </a:t>
            </a:r>
            <a:r>
              <a:rPr sz="2100" kern="0" dirty="0">
                <a:solidFill>
                  <a:sysClr val="windowText" lastClr="000000"/>
                </a:solidFill>
                <a:latin typeface="Arial"/>
                <a:cs typeface="Arial"/>
              </a:rPr>
              <a:t>and</a:t>
            </a:r>
            <a:r>
              <a:rPr sz="2100" kern="0" spc="-15" dirty="0">
                <a:solidFill>
                  <a:sysClr val="windowText" lastClr="000000"/>
                </a:solidFill>
                <a:latin typeface="Arial"/>
                <a:cs typeface="Arial"/>
              </a:rPr>
              <a:t> </a:t>
            </a:r>
            <a:r>
              <a:rPr sz="2100" kern="0" spc="-10" dirty="0">
                <a:solidFill>
                  <a:sysClr val="windowText" lastClr="000000"/>
                </a:solidFill>
                <a:latin typeface="Arial"/>
                <a:cs typeface="Arial"/>
              </a:rPr>
              <a:t>branching</a:t>
            </a:r>
            <a:endParaRPr sz="2100" kern="0">
              <a:solidFill>
                <a:sysClr val="windowText" lastClr="000000"/>
              </a:solidFill>
              <a:latin typeface="Arial"/>
              <a:cs typeface="Arial"/>
            </a:endParaRPr>
          </a:p>
          <a:p>
            <a:pPr marL="695960">
              <a:spcBef>
                <a:spcPts val="400"/>
              </a:spcBef>
              <a:tabLst>
                <a:tab pos="939165" algn="l"/>
              </a:tabLst>
            </a:pPr>
            <a:r>
              <a:rPr sz="1450" kern="0" spc="-50" dirty="0">
                <a:solidFill>
                  <a:srgbClr val="CCB300"/>
                </a:solidFill>
                <a:latin typeface="Symbol"/>
                <a:cs typeface="Symbol"/>
              </a:rPr>
              <a:t></a:t>
            </a:r>
            <a:r>
              <a:rPr sz="1450" kern="0" dirty="0">
                <a:solidFill>
                  <a:srgbClr val="CCB300"/>
                </a:solidFill>
                <a:latin typeface="Times New Roman"/>
                <a:cs typeface="Times New Roman"/>
              </a:rPr>
              <a:t>	</a:t>
            </a:r>
            <a:r>
              <a:rPr sz="2100" kern="0" dirty="0">
                <a:solidFill>
                  <a:sysClr val="windowText" lastClr="000000"/>
                </a:solidFill>
                <a:latin typeface="Arial"/>
                <a:cs typeface="Arial"/>
              </a:rPr>
              <a:t>All</a:t>
            </a:r>
            <a:r>
              <a:rPr sz="2100" kern="0" spc="-45" dirty="0">
                <a:solidFill>
                  <a:sysClr val="windowText" lastClr="000000"/>
                </a:solidFill>
                <a:latin typeface="Arial"/>
                <a:cs typeface="Arial"/>
              </a:rPr>
              <a:t> </a:t>
            </a:r>
            <a:r>
              <a:rPr sz="2100" kern="0" spc="-10" dirty="0">
                <a:solidFill>
                  <a:sysClr val="windowText" lastClr="000000"/>
                </a:solidFill>
                <a:latin typeface="Arial"/>
                <a:cs typeface="Arial"/>
              </a:rPr>
              <a:t>single-assignment</a:t>
            </a:r>
            <a:r>
              <a:rPr sz="2100" kern="0" spc="-75" dirty="0">
                <a:solidFill>
                  <a:sysClr val="windowText" lastClr="000000"/>
                </a:solidFill>
                <a:latin typeface="Arial"/>
                <a:cs typeface="Arial"/>
              </a:rPr>
              <a:t> </a:t>
            </a:r>
            <a:r>
              <a:rPr sz="2100" kern="0" dirty="0">
                <a:solidFill>
                  <a:sysClr val="windowText" lastClr="000000"/>
                </a:solidFill>
                <a:latin typeface="Arial"/>
                <a:cs typeface="Arial"/>
              </a:rPr>
              <a:t>and</a:t>
            </a:r>
            <a:r>
              <a:rPr sz="2100" kern="0" spc="-60" dirty="0">
                <a:solidFill>
                  <a:sysClr val="windowText" lastClr="000000"/>
                </a:solidFill>
                <a:latin typeface="Arial"/>
                <a:cs typeface="Arial"/>
              </a:rPr>
              <a:t> </a:t>
            </a:r>
            <a:r>
              <a:rPr sz="2100" kern="0" dirty="0">
                <a:solidFill>
                  <a:sysClr val="windowText" lastClr="000000"/>
                </a:solidFill>
                <a:latin typeface="Arial"/>
                <a:cs typeface="Arial"/>
              </a:rPr>
              <a:t>dataflow</a:t>
            </a:r>
            <a:r>
              <a:rPr sz="2100" kern="0" spc="-70" dirty="0">
                <a:solidFill>
                  <a:sysClr val="windowText" lastClr="000000"/>
                </a:solidFill>
                <a:latin typeface="Arial"/>
                <a:cs typeface="Arial"/>
              </a:rPr>
              <a:t> </a:t>
            </a:r>
            <a:r>
              <a:rPr sz="2100" kern="0" dirty="0">
                <a:solidFill>
                  <a:sysClr val="windowText" lastClr="000000"/>
                </a:solidFill>
                <a:latin typeface="Arial"/>
                <a:cs typeface="Arial"/>
              </a:rPr>
              <a:t>languages</a:t>
            </a:r>
            <a:r>
              <a:rPr sz="2100" kern="0" spc="-80" dirty="0">
                <a:solidFill>
                  <a:sysClr val="windowText" lastClr="000000"/>
                </a:solidFill>
                <a:latin typeface="Arial"/>
                <a:cs typeface="Arial"/>
              </a:rPr>
              <a:t> </a:t>
            </a:r>
            <a:r>
              <a:rPr sz="2100" kern="0" spc="-25" dirty="0">
                <a:solidFill>
                  <a:sysClr val="windowText" lastClr="000000"/>
                </a:solidFill>
                <a:latin typeface="Arial"/>
                <a:cs typeface="Arial"/>
              </a:rPr>
              <a:t>are</a:t>
            </a:r>
            <a:endParaRPr sz="2100" kern="0">
              <a:solidFill>
                <a:sysClr val="windowText" lastClr="000000"/>
              </a:solidFill>
              <a:latin typeface="Arial"/>
              <a:cs typeface="Arial"/>
            </a:endParaRPr>
          </a:p>
          <a:p>
            <a:pPr marL="939800"/>
            <a:r>
              <a:rPr sz="2100" kern="0" dirty="0">
                <a:solidFill>
                  <a:sysClr val="windowText" lastClr="000000"/>
                </a:solidFill>
                <a:latin typeface="Arial"/>
                <a:cs typeface="Arial"/>
              </a:rPr>
              <a:t>functional</a:t>
            </a:r>
            <a:r>
              <a:rPr sz="2100" kern="0" spc="-85" dirty="0">
                <a:solidFill>
                  <a:sysClr val="windowText" lastClr="000000"/>
                </a:solidFill>
                <a:latin typeface="Arial"/>
                <a:cs typeface="Arial"/>
              </a:rPr>
              <a:t> </a:t>
            </a:r>
            <a:r>
              <a:rPr sz="2100" kern="0" dirty="0">
                <a:solidFill>
                  <a:sysClr val="windowText" lastClr="000000"/>
                </a:solidFill>
                <a:latin typeface="Arial"/>
                <a:cs typeface="Arial"/>
              </a:rPr>
              <a:t>in</a:t>
            </a:r>
            <a:r>
              <a:rPr sz="2100" kern="0" spc="-20" dirty="0">
                <a:solidFill>
                  <a:sysClr val="windowText" lastClr="000000"/>
                </a:solidFill>
                <a:latin typeface="Arial"/>
                <a:cs typeface="Arial"/>
              </a:rPr>
              <a:t> </a:t>
            </a:r>
            <a:r>
              <a:rPr sz="2100" kern="0" spc="-10" dirty="0">
                <a:solidFill>
                  <a:sysClr val="windowText" lastClr="000000"/>
                </a:solidFill>
                <a:latin typeface="Arial"/>
                <a:cs typeface="Arial"/>
              </a:rPr>
              <a:t>nature</a:t>
            </a:r>
            <a:endParaRPr sz="2100" kern="0">
              <a:solidFill>
                <a:sysClr val="windowText" lastClr="000000"/>
              </a:solidFill>
              <a:latin typeface="Arial"/>
              <a:cs typeface="Arial"/>
            </a:endParaRPr>
          </a:p>
          <a:p>
            <a:pPr marL="695960">
              <a:spcBef>
                <a:spcPts val="395"/>
              </a:spcBef>
              <a:tabLst>
                <a:tab pos="939165" algn="l"/>
              </a:tabLst>
            </a:pPr>
            <a:r>
              <a:rPr sz="1450" kern="0" spc="-50" dirty="0">
                <a:solidFill>
                  <a:srgbClr val="CCB300"/>
                </a:solidFill>
                <a:latin typeface="Symbol"/>
                <a:cs typeface="Symbol"/>
              </a:rPr>
              <a:t></a:t>
            </a:r>
            <a:r>
              <a:rPr sz="1450" kern="0" dirty="0">
                <a:solidFill>
                  <a:srgbClr val="CCB300"/>
                </a:solidFill>
                <a:latin typeface="Times New Roman"/>
                <a:cs typeface="Times New Roman"/>
              </a:rPr>
              <a:t>	</a:t>
            </a:r>
            <a:r>
              <a:rPr sz="2100" kern="0" dirty="0">
                <a:solidFill>
                  <a:sysClr val="windowText" lastClr="000000"/>
                </a:solidFill>
                <a:latin typeface="Arial"/>
                <a:cs typeface="Arial"/>
              </a:rPr>
              <a:t>Some</a:t>
            </a:r>
            <a:r>
              <a:rPr sz="2100" kern="0" spc="-55" dirty="0">
                <a:solidFill>
                  <a:sysClr val="windowText" lastClr="000000"/>
                </a:solidFill>
                <a:latin typeface="Arial"/>
                <a:cs typeface="Arial"/>
              </a:rPr>
              <a:t> </a:t>
            </a:r>
            <a:r>
              <a:rPr sz="2100" kern="0" dirty="0">
                <a:solidFill>
                  <a:sysClr val="windowText" lastClr="000000"/>
                </a:solidFill>
                <a:latin typeface="Arial"/>
                <a:cs typeface="Arial"/>
              </a:rPr>
              <a:t>e.g.</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are</a:t>
            </a:r>
            <a:r>
              <a:rPr sz="2100" kern="0" spc="-50" dirty="0">
                <a:solidFill>
                  <a:sysClr val="windowText" lastClr="000000"/>
                </a:solidFill>
                <a:latin typeface="Arial"/>
                <a:cs typeface="Arial"/>
              </a:rPr>
              <a:t> </a:t>
            </a:r>
            <a:r>
              <a:rPr sz="2100" kern="0" dirty="0">
                <a:solidFill>
                  <a:sysClr val="windowText" lastClr="000000"/>
                </a:solidFill>
                <a:latin typeface="Arial"/>
                <a:cs typeface="Arial"/>
              </a:rPr>
              <a:t>Lisp,</a:t>
            </a:r>
            <a:r>
              <a:rPr sz="2100" kern="0" spc="-60" dirty="0">
                <a:solidFill>
                  <a:sysClr val="windowText" lastClr="000000"/>
                </a:solidFill>
                <a:latin typeface="Arial"/>
                <a:cs typeface="Arial"/>
              </a:rPr>
              <a:t> </a:t>
            </a:r>
            <a:r>
              <a:rPr sz="2100" kern="0" dirty="0">
                <a:solidFill>
                  <a:sysClr val="windowText" lastClr="000000"/>
                </a:solidFill>
                <a:latin typeface="Arial"/>
                <a:cs typeface="Arial"/>
              </a:rPr>
              <a:t>SISAL</a:t>
            </a:r>
            <a:r>
              <a:rPr sz="2100" kern="0" spc="-100" dirty="0">
                <a:solidFill>
                  <a:sysClr val="windowText" lastClr="000000"/>
                </a:solidFill>
                <a:latin typeface="Arial"/>
                <a:cs typeface="Arial"/>
              </a:rPr>
              <a:t> </a:t>
            </a:r>
            <a:r>
              <a:rPr sz="2100" kern="0" dirty="0">
                <a:solidFill>
                  <a:sysClr val="windowText" lastClr="000000"/>
                </a:solidFill>
                <a:latin typeface="Arial"/>
                <a:cs typeface="Arial"/>
              </a:rPr>
              <a:t>and</a:t>
            </a:r>
            <a:r>
              <a:rPr sz="2100" kern="0" spc="-45" dirty="0">
                <a:solidFill>
                  <a:sysClr val="windowText" lastClr="000000"/>
                </a:solidFill>
                <a:latin typeface="Arial"/>
                <a:cs typeface="Arial"/>
              </a:rPr>
              <a:t> </a:t>
            </a:r>
            <a:r>
              <a:rPr sz="2100" kern="0" dirty="0">
                <a:solidFill>
                  <a:sysClr val="windowText" lastClr="000000"/>
                </a:solidFill>
                <a:latin typeface="Arial"/>
                <a:cs typeface="Arial"/>
              </a:rPr>
              <a:t>strand</a:t>
            </a:r>
            <a:r>
              <a:rPr sz="2100" kern="0" spc="-35" dirty="0">
                <a:solidFill>
                  <a:sysClr val="windowText" lastClr="000000"/>
                </a:solidFill>
                <a:latin typeface="Arial"/>
                <a:cs typeface="Arial"/>
              </a:rPr>
              <a:t> </a:t>
            </a:r>
            <a:r>
              <a:rPr sz="2100" kern="0" spc="-25" dirty="0">
                <a:solidFill>
                  <a:sysClr val="windowText" lastClr="000000"/>
                </a:solidFill>
                <a:latin typeface="Arial"/>
                <a:cs typeface="Arial"/>
              </a:rPr>
              <a:t>88</a:t>
            </a:r>
            <a:endParaRPr sz="2100" kern="0">
              <a:solidFill>
                <a:sysClr val="windowText" lastClr="000000"/>
              </a:solidFill>
              <a:latin typeface="Arial"/>
              <a:cs typeface="Arial"/>
            </a:endParaRPr>
          </a:p>
          <a:p>
            <a:pPr marL="419734">
              <a:spcBef>
                <a:spcPts val="495"/>
              </a:spcBef>
              <a:tabLst>
                <a:tab pos="1576705" algn="l"/>
              </a:tabLst>
            </a:pPr>
            <a:r>
              <a:rPr sz="3075" kern="0" spc="232" baseline="8130" dirty="0">
                <a:solidFill>
                  <a:srgbClr val="D06147"/>
                </a:solidFill>
                <a:latin typeface="Symbol"/>
                <a:cs typeface="Symbol"/>
              </a:rPr>
              <a:t></a:t>
            </a:r>
            <a:r>
              <a:rPr sz="2400" kern="0" spc="155" dirty="0">
                <a:solidFill>
                  <a:sysClr val="windowText" lastClr="000000"/>
                </a:solidFill>
                <a:latin typeface="Arial"/>
                <a:cs typeface="Arial"/>
              </a:rPr>
              <a:t>Logic</a:t>
            </a:r>
            <a:r>
              <a:rPr sz="2400" kern="0" dirty="0">
                <a:solidFill>
                  <a:sysClr val="windowText" lastClr="000000"/>
                </a:solidFill>
                <a:latin typeface="Arial"/>
                <a:cs typeface="Arial"/>
              </a:rPr>
              <a:t>	</a:t>
            </a:r>
            <a:r>
              <a:rPr sz="2400" kern="0" spc="-35" dirty="0">
                <a:solidFill>
                  <a:sysClr val="windowText" lastClr="000000"/>
                </a:solidFill>
                <a:latin typeface="Arial"/>
                <a:cs typeface="Arial"/>
              </a:rPr>
              <a:t>programming</a:t>
            </a:r>
            <a:r>
              <a:rPr sz="2400" kern="0" spc="-95" dirty="0">
                <a:solidFill>
                  <a:sysClr val="windowText" lastClr="000000"/>
                </a:solidFill>
                <a:latin typeface="Arial"/>
                <a:cs typeface="Arial"/>
              </a:rPr>
              <a:t> </a:t>
            </a:r>
            <a:r>
              <a:rPr sz="2400" kern="0" spc="-10" dirty="0">
                <a:solidFill>
                  <a:sysClr val="windowText" lastClr="000000"/>
                </a:solidFill>
                <a:latin typeface="Arial"/>
                <a:cs typeface="Arial"/>
              </a:rPr>
              <a:t>model</a:t>
            </a:r>
            <a:endParaRPr sz="2400" kern="0">
              <a:solidFill>
                <a:sysClr val="windowText" lastClr="000000"/>
              </a:solidFill>
              <a:latin typeface="Arial"/>
              <a:cs typeface="Arial"/>
            </a:endParaRPr>
          </a:p>
          <a:p>
            <a:pPr marL="939800" marR="17780" indent="-244475">
              <a:spcBef>
                <a:spcPts val="409"/>
              </a:spcBef>
              <a:tabLst>
                <a:tab pos="939165" algn="l"/>
              </a:tabLst>
            </a:pPr>
            <a:r>
              <a:rPr sz="1450" kern="0" spc="-50" dirty="0">
                <a:solidFill>
                  <a:srgbClr val="CCB300"/>
                </a:solidFill>
                <a:latin typeface="Symbol"/>
                <a:cs typeface="Symbol"/>
              </a:rPr>
              <a:t></a:t>
            </a:r>
            <a:r>
              <a:rPr sz="1450" kern="0" dirty="0">
                <a:solidFill>
                  <a:srgbClr val="CCB300"/>
                </a:solidFill>
                <a:latin typeface="Times New Roman"/>
                <a:cs typeface="Times New Roman"/>
              </a:rPr>
              <a:t>	</a:t>
            </a:r>
            <a:r>
              <a:rPr sz="2100" kern="0" dirty="0">
                <a:solidFill>
                  <a:sysClr val="windowText" lastClr="000000"/>
                </a:solidFill>
                <a:latin typeface="Arial"/>
                <a:cs typeface="Arial"/>
              </a:rPr>
              <a:t>Based</a:t>
            </a:r>
            <a:r>
              <a:rPr sz="2100" kern="0" spc="-75" dirty="0">
                <a:solidFill>
                  <a:sysClr val="windowText" lastClr="000000"/>
                </a:solidFill>
                <a:latin typeface="Arial"/>
                <a:cs typeface="Arial"/>
              </a:rPr>
              <a:t> </a:t>
            </a:r>
            <a:r>
              <a:rPr sz="2100" kern="0" dirty="0">
                <a:solidFill>
                  <a:sysClr val="windowText" lastClr="000000"/>
                </a:solidFill>
                <a:latin typeface="Arial"/>
                <a:cs typeface="Arial"/>
              </a:rPr>
              <a:t>on</a:t>
            </a:r>
            <a:r>
              <a:rPr sz="2100" kern="0" spc="-20" dirty="0">
                <a:solidFill>
                  <a:sysClr val="windowText" lastClr="000000"/>
                </a:solidFill>
                <a:latin typeface="Arial"/>
                <a:cs typeface="Arial"/>
              </a:rPr>
              <a:t> </a:t>
            </a:r>
            <a:r>
              <a:rPr sz="2100" kern="0" dirty="0">
                <a:solidFill>
                  <a:sysClr val="windowText" lastClr="000000"/>
                </a:solidFill>
                <a:latin typeface="Arial"/>
                <a:cs typeface="Arial"/>
              </a:rPr>
              <a:t>logic</a:t>
            </a:r>
            <a:r>
              <a:rPr sz="2100" kern="0" spc="-65" dirty="0">
                <a:solidFill>
                  <a:sysClr val="windowText" lastClr="000000"/>
                </a:solidFill>
                <a:latin typeface="Arial"/>
                <a:cs typeface="Arial"/>
              </a:rPr>
              <a:t> </a:t>
            </a:r>
            <a:r>
              <a:rPr sz="2100" kern="0" dirty="0">
                <a:solidFill>
                  <a:sysClr val="windowText" lastClr="000000"/>
                </a:solidFill>
                <a:latin typeface="Arial"/>
                <a:cs typeface="Arial"/>
              </a:rPr>
              <a:t>,logic</a:t>
            </a:r>
            <a:r>
              <a:rPr sz="2100" kern="0" spc="-60" dirty="0">
                <a:solidFill>
                  <a:sysClr val="windowText" lastClr="000000"/>
                </a:solidFill>
                <a:latin typeface="Arial"/>
                <a:cs typeface="Arial"/>
              </a:rPr>
              <a:t> </a:t>
            </a:r>
            <a:r>
              <a:rPr sz="2100" kern="0" spc="-10" dirty="0">
                <a:solidFill>
                  <a:sysClr val="windowText" lastClr="000000"/>
                </a:solidFill>
                <a:latin typeface="Arial"/>
                <a:cs typeface="Arial"/>
              </a:rPr>
              <a:t>programming</a:t>
            </a:r>
            <a:r>
              <a:rPr sz="2100" kern="0" spc="-40" dirty="0">
                <a:solidFill>
                  <a:sysClr val="windowText" lastClr="000000"/>
                </a:solidFill>
                <a:latin typeface="Arial"/>
                <a:cs typeface="Arial"/>
              </a:rPr>
              <a:t> </a:t>
            </a:r>
            <a:r>
              <a:rPr sz="2100" kern="0" dirty="0">
                <a:solidFill>
                  <a:sysClr val="windowText" lastClr="000000"/>
                </a:solidFill>
                <a:latin typeface="Arial"/>
                <a:cs typeface="Arial"/>
              </a:rPr>
              <a:t>that</a:t>
            </a:r>
            <a:r>
              <a:rPr sz="2100" kern="0" spc="-40" dirty="0">
                <a:solidFill>
                  <a:sysClr val="windowText" lastClr="000000"/>
                </a:solidFill>
                <a:latin typeface="Arial"/>
                <a:cs typeface="Arial"/>
              </a:rPr>
              <a:t> </a:t>
            </a:r>
            <a:r>
              <a:rPr sz="2100" kern="0" dirty="0">
                <a:solidFill>
                  <a:sysClr val="windowText" lastClr="000000"/>
                </a:solidFill>
                <a:latin typeface="Arial"/>
                <a:cs typeface="Arial"/>
              </a:rPr>
              <a:t>suitable</a:t>
            </a:r>
            <a:r>
              <a:rPr sz="2100" kern="0" spc="-70" dirty="0">
                <a:solidFill>
                  <a:sysClr val="windowText" lastClr="000000"/>
                </a:solidFill>
                <a:latin typeface="Arial"/>
                <a:cs typeface="Arial"/>
              </a:rPr>
              <a:t> </a:t>
            </a:r>
            <a:r>
              <a:rPr sz="2100" kern="0" spc="-215" dirty="0">
                <a:solidFill>
                  <a:sysClr val="windowText" lastClr="000000"/>
                </a:solidFill>
                <a:latin typeface="Arial"/>
                <a:cs typeface="Arial"/>
              </a:rPr>
              <a:t>for</a:t>
            </a:r>
            <a:r>
              <a:rPr sz="2100" kern="0" spc="-310" dirty="0">
                <a:solidFill>
                  <a:sysClr val="windowText" lastClr="000000"/>
                </a:solidFill>
                <a:latin typeface="Arial"/>
                <a:cs typeface="Arial"/>
              </a:rPr>
              <a:t> </a:t>
            </a:r>
            <a:r>
              <a:rPr sz="2100" kern="0" spc="-10" dirty="0">
                <a:solidFill>
                  <a:sysClr val="windowText" lastClr="000000"/>
                </a:solidFill>
                <a:latin typeface="Arial"/>
                <a:cs typeface="Arial"/>
              </a:rPr>
              <a:t>dealing </a:t>
            </a:r>
            <a:r>
              <a:rPr sz="2100" kern="0" dirty="0">
                <a:solidFill>
                  <a:sysClr val="windowText" lastClr="000000"/>
                </a:solidFill>
                <a:latin typeface="Arial"/>
                <a:cs typeface="Arial"/>
              </a:rPr>
              <a:t>with</a:t>
            </a:r>
            <a:r>
              <a:rPr sz="2100" kern="0" spc="-55" dirty="0">
                <a:solidFill>
                  <a:sysClr val="windowText" lastClr="000000"/>
                </a:solidFill>
                <a:latin typeface="Arial"/>
                <a:cs typeface="Arial"/>
              </a:rPr>
              <a:t> </a:t>
            </a:r>
            <a:r>
              <a:rPr sz="2100" kern="0" dirty="0">
                <a:solidFill>
                  <a:sysClr val="windowText" lastClr="000000"/>
                </a:solidFill>
                <a:latin typeface="Arial"/>
                <a:cs typeface="Arial"/>
              </a:rPr>
              <a:t>large</a:t>
            </a:r>
            <a:r>
              <a:rPr sz="2100" kern="0" spc="-80" dirty="0">
                <a:solidFill>
                  <a:sysClr val="windowText" lastClr="000000"/>
                </a:solidFill>
                <a:latin typeface="Arial"/>
                <a:cs typeface="Arial"/>
              </a:rPr>
              <a:t> </a:t>
            </a:r>
            <a:r>
              <a:rPr sz="2100" kern="0" spc="-10" dirty="0">
                <a:solidFill>
                  <a:sysClr val="windowText" lastClr="000000"/>
                </a:solidFill>
                <a:latin typeface="Arial"/>
                <a:cs typeface="Arial"/>
              </a:rPr>
              <a:t>database.</a:t>
            </a:r>
            <a:endParaRPr sz="2100" kern="0">
              <a:solidFill>
                <a:sysClr val="windowText" lastClr="000000"/>
              </a:solidFill>
              <a:latin typeface="Arial"/>
              <a:cs typeface="Arial"/>
            </a:endParaRPr>
          </a:p>
          <a:p>
            <a:pPr marL="695960">
              <a:spcBef>
                <a:spcPts val="405"/>
              </a:spcBef>
              <a:tabLst>
                <a:tab pos="939165" algn="l"/>
              </a:tabLst>
            </a:pPr>
            <a:r>
              <a:rPr sz="1450" kern="0" spc="-50" dirty="0">
                <a:solidFill>
                  <a:srgbClr val="CCB300"/>
                </a:solidFill>
                <a:latin typeface="Symbol"/>
                <a:cs typeface="Symbol"/>
              </a:rPr>
              <a:t></a:t>
            </a:r>
            <a:r>
              <a:rPr sz="1450" kern="0" dirty="0">
                <a:solidFill>
                  <a:srgbClr val="CCB300"/>
                </a:solidFill>
                <a:latin typeface="Times New Roman"/>
                <a:cs typeface="Times New Roman"/>
              </a:rPr>
              <a:t>	</a:t>
            </a:r>
            <a:r>
              <a:rPr sz="2100" kern="0" dirty="0">
                <a:solidFill>
                  <a:sysClr val="windowText" lastClr="000000"/>
                </a:solidFill>
                <a:latin typeface="Arial"/>
                <a:cs typeface="Arial"/>
              </a:rPr>
              <a:t>Some</a:t>
            </a:r>
            <a:r>
              <a:rPr sz="2100" kern="0" spc="-55" dirty="0">
                <a:solidFill>
                  <a:sysClr val="windowText" lastClr="000000"/>
                </a:solidFill>
                <a:latin typeface="Arial"/>
                <a:cs typeface="Arial"/>
              </a:rPr>
              <a:t> </a:t>
            </a:r>
            <a:r>
              <a:rPr sz="2100" kern="0" dirty="0">
                <a:solidFill>
                  <a:sysClr val="windowText" lastClr="000000"/>
                </a:solidFill>
                <a:latin typeface="Arial"/>
                <a:cs typeface="Arial"/>
              </a:rPr>
              <a:t>e.g. </a:t>
            </a:r>
            <a:r>
              <a:rPr sz="2100" kern="0" spc="-25" dirty="0">
                <a:solidFill>
                  <a:sysClr val="windowText" lastClr="000000"/>
                </a:solidFill>
                <a:latin typeface="Arial"/>
                <a:cs typeface="Arial"/>
              </a:rPr>
              <a:t>are</a:t>
            </a:r>
            <a:endParaRPr sz="2100" kern="0">
              <a:solidFill>
                <a:sysClr val="windowText" lastClr="000000"/>
              </a:solidFill>
              <a:latin typeface="Arial"/>
              <a:cs typeface="Arial"/>
            </a:endParaRPr>
          </a:p>
        </p:txBody>
      </p:sp>
      <p:sp>
        <p:nvSpPr>
          <p:cNvPr id="4" name="object 4"/>
          <p:cNvSpPr txBox="1"/>
          <p:nvPr/>
        </p:nvSpPr>
        <p:spPr>
          <a:xfrm>
            <a:off x="3035046" y="5928157"/>
            <a:ext cx="124460" cy="584835"/>
          </a:xfrm>
          <a:prstGeom prst="rect">
            <a:avLst/>
          </a:prstGeom>
        </p:spPr>
        <p:txBody>
          <a:bodyPr vert="horz" wrap="square" lIns="0" tIns="12065" rIns="0" bIns="0" rtlCol="0">
            <a:spAutoFit/>
          </a:bodyPr>
          <a:lstStyle/>
          <a:p>
            <a:pPr marL="12700">
              <a:spcBef>
                <a:spcPts val="95"/>
              </a:spcBef>
            </a:pPr>
            <a:r>
              <a:rPr sz="1300" kern="0" spc="-470" dirty="0">
                <a:solidFill>
                  <a:srgbClr val="8AACAC"/>
                </a:solidFill>
                <a:latin typeface="Symbol"/>
                <a:cs typeface="Symbol"/>
              </a:rPr>
              <a:t></a:t>
            </a:r>
            <a:endParaRPr sz="1300" kern="0">
              <a:solidFill>
                <a:sysClr val="windowText" lastClr="000000"/>
              </a:solidFill>
              <a:latin typeface="Symbol"/>
              <a:cs typeface="Symbol"/>
            </a:endParaRPr>
          </a:p>
          <a:p>
            <a:pPr marL="12700">
              <a:spcBef>
                <a:spcPts val="1285"/>
              </a:spcBef>
            </a:pPr>
            <a:r>
              <a:rPr sz="1300" kern="0" spc="-470" dirty="0">
                <a:solidFill>
                  <a:srgbClr val="8AACAC"/>
                </a:solidFill>
                <a:latin typeface="Symbol"/>
                <a:cs typeface="Symbol"/>
              </a:rPr>
              <a:t></a:t>
            </a:r>
            <a:endParaRPr sz="1300" kern="0">
              <a:solidFill>
                <a:sysClr val="windowText" lastClr="000000"/>
              </a:solidFill>
              <a:latin typeface="Symbol"/>
              <a:cs typeface="Symbol"/>
            </a:endParaRPr>
          </a:p>
        </p:txBody>
      </p:sp>
      <p:sp>
        <p:nvSpPr>
          <p:cNvPr id="5" name="object 5"/>
          <p:cNvSpPr txBox="1"/>
          <p:nvPr/>
        </p:nvSpPr>
        <p:spPr>
          <a:xfrm>
            <a:off x="3324605" y="5836411"/>
            <a:ext cx="2150110" cy="701410"/>
          </a:xfrm>
          <a:prstGeom prst="rect">
            <a:avLst/>
          </a:prstGeom>
        </p:spPr>
        <p:txBody>
          <a:bodyPr vert="horz" wrap="square" lIns="0" tIns="12700" rIns="0" bIns="0" rtlCol="0">
            <a:spAutoFit/>
          </a:bodyPr>
          <a:lstStyle/>
          <a:p>
            <a:pPr marL="82550" marR="5080" indent="-70485">
              <a:lnSpc>
                <a:spcPct val="116700"/>
              </a:lnSpc>
              <a:spcBef>
                <a:spcPts val="100"/>
              </a:spcBef>
              <a:tabLst>
                <a:tab pos="1461770" algn="l"/>
              </a:tabLst>
            </a:pPr>
            <a:r>
              <a:rPr sz="2000" kern="0" spc="-10" dirty="0">
                <a:solidFill>
                  <a:sysClr val="windowText" lastClr="000000"/>
                </a:solidFill>
                <a:latin typeface="Arial"/>
                <a:cs typeface="Arial"/>
              </a:rPr>
              <a:t>concurrent</a:t>
            </a:r>
            <a:r>
              <a:rPr sz="2000" kern="0" spc="-90" dirty="0">
                <a:solidFill>
                  <a:sysClr val="windowText" lastClr="000000"/>
                </a:solidFill>
                <a:latin typeface="Arial"/>
                <a:cs typeface="Arial"/>
              </a:rPr>
              <a:t> </a:t>
            </a:r>
            <a:r>
              <a:rPr sz="2000" kern="0" spc="-20" dirty="0">
                <a:solidFill>
                  <a:sysClr val="windowText" lastClr="000000"/>
                </a:solidFill>
                <a:latin typeface="Arial"/>
                <a:cs typeface="Arial"/>
              </a:rPr>
              <a:t>Prolog</a:t>
            </a:r>
            <a:r>
              <a:rPr sz="2000" kern="0" spc="-70" dirty="0">
                <a:solidFill>
                  <a:sysClr val="windowText" lastClr="000000"/>
                </a:solidFill>
                <a:latin typeface="Arial"/>
                <a:cs typeface="Arial"/>
              </a:rPr>
              <a:t> </a:t>
            </a:r>
            <a:r>
              <a:rPr sz="2000" kern="0" spc="-50" dirty="0">
                <a:solidFill>
                  <a:sysClr val="windowText" lastClr="000000"/>
                </a:solidFill>
                <a:latin typeface="Arial"/>
                <a:cs typeface="Arial"/>
              </a:rPr>
              <a:t>- </a:t>
            </a:r>
            <a:r>
              <a:rPr sz="2000" kern="0" spc="-10" dirty="0">
                <a:solidFill>
                  <a:sysClr val="windowText" lastClr="000000"/>
                </a:solidFill>
                <a:latin typeface="Arial"/>
                <a:cs typeface="Arial"/>
              </a:rPr>
              <a:t>Concurrent</a:t>
            </a:r>
            <a:r>
              <a:rPr sz="2000" kern="0" dirty="0">
                <a:solidFill>
                  <a:sysClr val="windowText" lastClr="000000"/>
                </a:solidFill>
                <a:latin typeface="Arial"/>
                <a:cs typeface="Arial"/>
              </a:rPr>
              <a:t>	</a:t>
            </a:r>
            <a:r>
              <a:rPr sz="2000" kern="0" spc="-90" dirty="0">
                <a:solidFill>
                  <a:sysClr val="windowText" lastClr="000000"/>
                </a:solidFill>
                <a:latin typeface="Arial"/>
                <a:cs typeface="Arial"/>
              </a:rPr>
              <a:t>Parlog</a:t>
            </a:r>
            <a:endParaRPr sz="2000" kern="0">
              <a:solidFill>
                <a:sysClr val="windowText" lastClr="000000"/>
              </a:solidFill>
              <a:latin typeface="Arial"/>
              <a:cs typeface="Arial"/>
            </a:endParaRPr>
          </a:p>
        </p:txBody>
      </p:sp>
      <p:sp>
        <p:nvSpPr>
          <p:cNvPr id="8" name="Footer Placeholder 7">
            <a:extLst>
              <a:ext uri="{FF2B5EF4-FFF2-40B4-BE49-F238E27FC236}">
                <a16:creationId xmlns:a16="http://schemas.microsoft.com/office/drawing/2014/main" id="{A8A1772F-1B5E-239D-D81D-F3B64D45787A}"/>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9" name="Slide Number Placeholder 8">
            <a:extLst>
              <a:ext uri="{FF2B5EF4-FFF2-40B4-BE49-F238E27FC236}">
                <a16:creationId xmlns:a16="http://schemas.microsoft.com/office/drawing/2014/main" id="{E6FC7306-F592-5E1E-6459-DEB44640008E}"/>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173</a:t>
            </a:fld>
            <a:endParaRPr lang="en-US" kern="0">
              <a:solidFill>
                <a:prstClr val="black">
                  <a:tint val="75000"/>
                </a:prstClr>
              </a:solidFill>
            </a:endParaRPr>
          </a:p>
        </p:txBody>
      </p:sp>
    </p:spTree>
    <p:extLst>
      <p:ext uri="{BB962C8B-B14F-4D97-AF65-F5344CB8AC3E}">
        <p14:creationId xmlns:p14="http://schemas.microsoft.com/office/powerpoint/2010/main" val="125513228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252E3-DBB9-91E0-8856-FF4DDD1C1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58D38-49BA-5AE9-3EE7-3E7537B91E2C}"/>
              </a:ext>
            </a:extLst>
          </p:cNvPr>
          <p:cNvSpPr>
            <a:spLocks noGrp="1"/>
          </p:cNvSpPr>
          <p:nvPr>
            <p:ph type="title"/>
          </p:nvPr>
        </p:nvSpPr>
        <p:spPr>
          <a:xfrm>
            <a:off x="1401233" y="2828835"/>
            <a:ext cx="9389533" cy="984885"/>
          </a:xfrm>
        </p:spPr>
        <p:txBody>
          <a:bodyPr>
            <a:normAutofit fontScale="90000"/>
          </a:bodyPr>
          <a:lstStyle/>
          <a:p>
            <a:pPr algn="ctr"/>
            <a:r>
              <a:rPr lang="en-US" dirty="0"/>
              <a:t>Week 13</a:t>
            </a:r>
            <a:br>
              <a:rPr lang="en-US" dirty="0"/>
            </a:br>
            <a:r>
              <a:rPr lang="en-US" sz="2800" dirty="0"/>
              <a:t>Slides 174-183</a:t>
            </a:r>
            <a:endParaRPr lang="en-US" dirty="0"/>
          </a:p>
        </p:txBody>
      </p:sp>
      <p:sp>
        <p:nvSpPr>
          <p:cNvPr id="5" name="Footer Placeholder 4">
            <a:extLst>
              <a:ext uri="{FF2B5EF4-FFF2-40B4-BE49-F238E27FC236}">
                <a16:creationId xmlns:a16="http://schemas.microsoft.com/office/drawing/2014/main" id="{4DF7B25D-E13B-19A4-83F4-6145A8E8ABBB}"/>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4F360F15-0479-6885-B288-F1BD1E29733D}"/>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174</a:t>
            </a:fld>
            <a:endParaRPr lang="en-US" kern="0">
              <a:solidFill>
                <a:prstClr val="black">
                  <a:tint val="75000"/>
                </a:prstClr>
              </a:solidFill>
            </a:endParaRPr>
          </a:p>
        </p:txBody>
      </p:sp>
    </p:spTree>
    <p:extLst>
      <p:ext uri="{BB962C8B-B14F-4D97-AF65-F5344CB8AC3E}">
        <p14:creationId xmlns:p14="http://schemas.microsoft.com/office/powerpoint/2010/main" val="104276084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a:extLst>
              <a:ext uri="{FF2B5EF4-FFF2-40B4-BE49-F238E27FC236}">
                <a16:creationId xmlns:a16="http://schemas.microsoft.com/office/drawing/2014/main" id="{AB78ACCC-5A44-1E12-7AFE-D34666C24273}"/>
              </a:ext>
            </a:extLst>
          </p:cNvPr>
          <p:cNvSpPr txBox="1">
            <a:spLocks noChangeArrowheads="1"/>
          </p:cNvSpPr>
          <p:nvPr/>
        </p:nvSpPr>
        <p:spPr bwMode="auto">
          <a:xfrm>
            <a:off x="2209800" y="381000"/>
            <a:ext cx="77724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4000" dirty="0">
                <a:solidFill>
                  <a:srgbClr val="D16349"/>
                </a:solidFill>
                <a:latin typeface="Georgia" panose="02040502050405020303" pitchFamily="18" charset="0"/>
              </a:rPr>
              <a:t>DISTRIBUTING PROCESSING</a:t>
            </a:r>
          </a:p>
        </p:txBody>
      </p:sp>
      <p:sp>
        <p:nvSpPr>
          <p:cNvPr id="13315" name="Text Box 2">
            <a:extLst>
              <a:ext uri="{FF2B5EF4-FFF2-40B4-BE49-F238E27FC236}">
                <a16:creationId xmlns:a16="http://schemas.microsoft.com/office/drawing/2014/main" id="{CED936D1-7D14-E9D5-6737-755187708FF2}"/>
              </a:ext>
            </a:extLst>
          </p:cNvPr>
          <p:cNvSpPr txBox="1">
            <a:spLocks noChangeArrowheads="1"/>
          </p:cNvSpPr>
          <p:nvPr/>
        </p:nvSpPr>
        <p:spPr bwMode="auto">
          <a:xfrm>
            <a:off x="2438401" y="4297364"/>
            <a:ext cx="7497763" cy="110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ts val="500"/>
              </a:spcBef>
              <a:spcAft>
                <a:spcPct val="0"/>
              </a:spcAft>
            </a:pPr>
            <a:endParaRPr lang="en-US" altLang="en-US" sz="2000" b="1">
              <a:solidFill>
                <a:srgbClr val="646B86"/>
              </a:solidFill>
              <a:latin typeface="Georgia" panose="02040502050405020303" pitchFamily="18" charset="0"/>
            </a:endParaRPr>
          </a:p>
        </p:txBody>
      </p:sp>
      <p:sp>
        <p:nvSpPr>
          <p:cNvPr id="4" name="Footer Placeholder 3">
            <a:extLst>
              <a:ext uri="{FF2B5EF4-FFF2-40B4-BE49-F238E27FC236}">
                <a16:creationId xmlns:a16="http://schemas.microsoft.com/office/drawing/2014/main" id="{77834AE7-5698-FBCD-9A8F-DC66242C0486}"/>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E7000207-106F-B7ED-546B-07D15F92E8D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175</a:t>
            </a:fld>
            <a:endParaRPr lang="en-US" kern="0">
              <a:solidFill>
                <a:prstClr val="black">
                  <a:tint val="75000"/>
                </a:prstClr>
              </a:solidFill>
            </a:endParaRPr>
          </a:p>
        </p:txBody>
      </p:sp>
    </p:spTree>
    <p:extLst>
      <p:ext uri="{BB962C8B-B14F-4D97-AF65-F5344CB8AC3E}">
        <p14:creationId xmlns:p14="http://schemas.microsoft.com/office/powerpoint/2010/main" val="121466630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a:extLst>
              <a:ext uri="{FF2B5EF4-FFF2-40B4-BE49-F238E27FC236}">
                <a16:creationId xmlns:a16="http://schemas.microsoft.com/office/drawing/2014/main" id="{863063D5-6897-1FB7-FAAF-9EBC2C9E97E1}"/>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OUTLINE</a:t>
            </a:r>
          </a:p>
        </p:txBody>
      </p:sp>
      <p:sp>
        <p:nvSpPr>
          <p:cNvPr id="15362" name="Text Box 2">
            <a:extLst>
              <a:ext uri="{FF2B5EF4-FFF2-40B4-BE49-F238E27FC236}">
                <a16:creationId xmlns:a16="http://schemas.microsoft.com/office/drawing/2014/main" id="{FD8A8168-1E6D-5BCD-DE50-E47D64A4AE04}"/>
              </a:ext>
            </a:extLst>
          </p:cNvPr>
          <p:cNvSpPr txBox="1">
            <a:spLocks noChangeArrowheads="1"/>
          </p:cNvSpPr>
          <p:nvPr/>
        </p:nvSpPr>
        <p:spPr bwMode="auto">
          <a:xfrm>
            <a:off x="1905000" y="1828801"/>
            <a:ext cx="8229600"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675"/>
              </a:spcBef>
              <a:spcAft>
                <a:spcPct val="0"/>
              </a:spcAft>
              <a:buSzPct val="85000"/>
              <a:defRPr/>
            </a:pPr>
            <a:endParaRPr lang="en-US" sz="2700">
              <a:latin typeface="Times New Roman" pitchFamily="16" charset="0"/>
              <a:cs typeface="Times New Roman" pitchFamily="16" charset="0"/>
            </a:endParaRP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Distributed Processing</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Distributed System</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Architecture </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Form of D.P</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Techniques</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Challenges</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Advantage/Disadvantage</a:t>
            </a:r>
          </a:p>
          <a:p>
            <a:pPr defTabSz="457200" fontAlgn="base">
              <a:spcBef>
                <a:spcPts val="675"/>
              </a:spcBef>
              <a:spcAft>
                <a:spcPct val="0"/>
              </a:spcAft>
              <a:buSzPct val="85000"/>
              <a:defRPr/>
            </a:pPr>
            <a:endParaRPr lang="en-US" sz="270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16EFF617-592B-AD98-903F-05CC90BB3372}"/>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BE66933B-100C-9703-7563-4AF1950E22E0}"/>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176</a:t>
            </a:fld>
            <a:endParaRPr lang="en-US" kern="0">
              <a:solidFill>
                <a:prstClr val="black">
                  <a:tint val="75000"/>
                </a:prstClr>
              </a:solidFill>
            </a:endParaRPr>
          </a:p>
        </p:txBody>
      </p:sp>
    </p:spTree>
    <p:extLst>
      <p:ext uri="{BB962C8B-B14F-4D97-AF65-F5344CB8AC3E}">
        <p14:creationId xmlns:p14="http://schemas.microsoft.com/office/powerpoint/2010/main" val="29424175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
            <a:extLst>
              <a:ext uri="{FF2B5EF4-FFF2-40B4-BE49-F238E27FC236}">
                <a16:creationId xmlns:a16="http://schemas.microsoft.com/office/drawing/2014/main" id="{3BA14D6A-B729-50A8-A8B6-0879F13A1E44}"/>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What is Distributed Processing</a:t>
            </a:r>
          </a:p>
        </p:txBody>
      </p:sp>
      <p:sp>
        <p:nvSpPr>
          <p:cNvPr id="16386" name="Text Box 2">
            <a:extLst>
              <a:ext uri="{FF2B5EF4-FFF2-40B4-BE49-F238E27FC236}">
                <a16:creationId xmlns:a16="http://schemas.microsoft.com/office/drawing/2014/main" id="{2FA90E2D-DAAD-8A63-2A80-4ABBE2799416}"/>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550"/>
              </a:spcBef>
              <a:spcAft>
                <a:spcPct val="0"/>
              </a:spcAft>
              <a:buSzPct val="85000"/>
              <a:defRPr/>
            </a:pPr>
            <a:endParaRPr lang="en-US" sz="2200" dirty="0">
              <a:latin typeface="Times New Roman" pitchFamily="16" charset="0"/>
              <a:cs typeface="Times New Roman" pitchFamily="16" charset="0"/>
            </a:endParaRPr>
          </a:p>
          <a:p>
            <a:pPr marL="269875" indent="-268288" defTabSz="457200" fontAlgn="base">
              <a:spcBef>
                <a:spcPts val="550"/>
              </a:spcBef>
              <a:spcAft>
                <a:spcPct val="0"/>
              </a:spcAft>
              <a:buClr>
                <a:srgbClr val="D16349"/>
              </a:buClr>
              <a:buSzPct val="85000"/>
              <a:buFont typeface="Wingdings 2" pitchFamily="16" charset="2"/>
              <a:buChar char=""/>
              <a:defRPr/>
            </a:pPr>
            <a:r>
              <a:rPr lang="en-US" sz="2200" dirty="0">
                <a:latin typeface="Times New Roman" pitchFamily="16" charset="0"/>
                <a:cs typeface="Times New Roman" pitchFamily="16" charset="0"/>
              </a:rPr>
              <a:t>Distributed Processing is a technique of distributing the information over a number of devices. </a:t>
            </a:r>
          </a:p>
          <a:p>
            <a:pPr marL="269875" indent="-268288" defTabSz="457200" fontAlgn="base">
              <a:spcBef>
                <a:spcPts val="550"/>
              </a:spcBef>
              <a:spcAft>
                <a:spcPct val="0"/>
              </a:spcAft>
              <a:buClr>
                <a:srgbClr val="D16349"/>
              </a:buClr>
              <a:buSzPct val="85000"/>
              <a:buFont typeface="Wingdings 2" pitchFamily="16" charset="2"/>
              <a:buChar char=""/>
              <a:defRPr/>
            </a:pPr>
            <a:r>
              <a:rPr lang="en-US" sz="2200" dirty="0">
                <a:latin typeface="Times New Roman" pitchFamily="16" charset="0"/>
                <a:cs typeface="Times New Roman" pitchFamily="16" charset="0"/>
              </a:rPr>
              <a:t>The devices may be computers or data terminals with some level of intelligence. </a:t>
            </a:r>
          </a:p>
          <a:p>
            <a:pPr marL="269875" indent="-268288" defTabSz="457200" fontAlgn="base">
              <a:spcBef>
                <a:spcPts val="550"/>
              </a:spcBef>
              <a:spcAft>
                <a:spcPct val="0"/>
              </a:spcAft>
              <a:buClr>
                <a:srgbClr val="D16349"/>
              </a:buClr>
              <a:buSzPct val="85000"/>
              <a:buFont typeface="Wingdings 2" pitchFamily="16" charset="2"/>
              <a:buChar char=""/>
              <a:defRPr/>
            </a:pPr>
            <a:r>
              <a:rPr lang="en-US" sz="2200" dirty="0">
                <a:latin typeface="Times New Roman" pitchFamily="16" charset="0"/>
                <a:cs typeface="Times New Roman" pitchFamily="16" charset="0"/>
              </a:rPr>
              <a:t>The devices are interconnected with communication facilities.</a:t>
            </a:r>
          </a:p>
        </p:txBody>
      </p:sp>
      <p:pic>
        <p:nvPicPr>
          <p:cNvPr id="15364" name="Picture 3">
            <a:extLst>
              <a:ext uri="{FF2B5EF4-FFF2-40B4-BE49-F238E27FC236}">
                <a16:creationId xmlns:a16="http://schemas.microsoft.com/office/drawing/2014/main" id="{35D567A8-C3A9-4F49-E35B-8A54C05B44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5425" y="4108450"/>
            <a:ext cx="3822700" cy="2755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8ACF820F-184B-CC93-6ADE-BCA7838190F8}"/>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6FF5DF4B-898E-7C2C-D335-4141F759A2A2}"/>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177</a:t>
            </a:fld>
            <a:endParaRPr lang="en-US" kern="0">
              <a:solidFill>
                <a:prstClr val="black">
                  <a:tint val="75000"/>
                </a:prstClr>
              </a:solidFill>
            </a:endParaRPr>
          </a:p>
        </p:txBody>
      </p:sp>
    </p:spTree>
    <p:extLst>
      <p:ext uri="{BB962C8B-B14F-4D97-AF65-F5344CB8AC3E}">
        <p14:creationId xmlns:p14="http://schemas.microsoft.com/office/powerpoint/2010/main" val="20352218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a:extLst>
              <a:ext uri="{FF2B5EF4-FFF2-40B4-BE49-F238E27FC236}">
                <a16:creationId xmlns:a16="http://schemas.microsoft.com/office/drawing/2014/main" id="{2393E103-F90E-A714-99E5-E89AC4485CAD}"/>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What is Distributed System</a:t>
            </a:r>
          </a:p>
        </p:txBody>
      </p:sp>
      <p:sp>
        <p:nvSpPr>
          <p:cNvPr id="17410" name="Text Box 2">
            <a:extLst>
              <a:ext uri="{FF2B5EF4-FFF2-40B4-BE49-F238E27FC236}">
                <a16:creationId xmlns:a16="http://schemas.microsoft.com/office/drawing/2014/main" id="{9FA572C4-C52C-89C2-6443-E769A2E7C9E2}"/>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marL="544513" indent="-271463">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700"/>
              </a:spcBef>
              <a:spcAft>
                <a:spcPct val="0"/>
              </a:spcAft>
              <a:buSzPct val="85000"/>
              <a:defRPr/>
            </a:pPr>
            <a:endParaRPr lang="nb-NO" sz="2800" dirty="0">
              <a:latin typeface="Georgia" pitchFamily="16" charset="0"/>
            </a:endParaRPr>
          </a:p>
          <a:p>
            <a:pPr marL="269875" indent="-268288" defTabSz="457200" fontAlgn="base">
              <a:spcBef>
                <a:spcPts val="700"/>
              </a:spcBef>
              <a:spcAft>
                <a:spcPct val="0"/>
              </a:spcAft>
              <a:buClr>
                <a:srgbClr val="D16349"/>
              </a:buClr>
              <a:buSzPct val="85000"/>
              <a:buFont typeface="Wingdings 2" pitchFamily="16" charset="2"/>
              <a:buChar char=""/>
              <a:defRPr/>
            </a:pPr>
            <a:r>
              <a:rPr lang="nb-NO" sz="2800" dirty="0">
                <a:latin typeface="Georgia" pitchFamily="16" charset="0"/>
              </a:rPr>
              <a:t>A distributed system is one in which components located at </a:t>
            </a:r>
            <a:r>
              <a:rPr lang="nb-NO" sz="2800" u="sng" dirty="0">
                <a:solidFill>
                  <a:srgbClr val="7030A0"/>
                </a:solidFill>
                <a:latin typeface="Georgia" pitchFamily="16" charset="0"/>
              </a:rPr>
              <a:t>networked computers communicate</a:t>
            </a:r>
            <a:r>
              <a:rPr lang="nb-NO" sz="2800" dirty="0">
                <a:solidFill>
                  <a:srgbClr val="7030A0"/>
                </a:solidFill>
                <a:latin typeface="Georgia" pitchFamily="16" charset="0"/>
              </a:rPr>
              <a:t> and </a:t>
            </a:r>
            <a:r>
              <a:rPr lang="nb-NO" sz="2800" dirty="0">
                <a:latin typeface="Georgia" pitchFamily="16" charset="0"/>
              </a:rPr>
              <a:t>coordinate their actions only </a:t>
            </a:r>
            <a:r>
              <a:rPr lang="nb-NO" sz="2800" u="sng" dirty="0">
                <a:solidFill>
                  <a:srgbClr val="7030A0"/>
                </a:solidFill>
                <a:latin typeface="Georgia" pitchFamily="16" charset="0"/>
              </a:rPr>
              <a:t>by passing messages</a:t>
            </a:r>
            <a:r>
              <a:rPr lang="nb-NO" sz="2800" dirty="0">
                <a:solidFill>
                  <a:srgbClr val="7030A0"/>
                </a:solidFill>
                <a:latin typeface="Georgia" pitchFamily="16" charset="0"/>
              </a:rPr>
              <a:t>.</a:t>
            </a:r>
          </a:p>
          <a:p>
            <a:pPr marL="269875" indent="-268288" defTabSz="457200" fontAlgn="base">
              <a:spcBef>
                <a:spcPts val="700"/>
              </a:spcBef>
              <a:spcAft>
                <a:spcPct val="0"/>
              </a:spcAft>
              <a:buClr>
                <a:srgbClr val="D16349"/>
              </a:buClr>
              <a:buSzPct val="85000"/>
              <a:buFont typeface="Wingdings 2" pitchFamily="16" charset="2"/>
              <a:buChar char=""/>
              <a:defRPr/>
            </a:pPr>
            <a:r>
              <a:rPr lang="nb-NO" sz="2800" dirty="0">
                <a:latin typeface="Georgia" pitchFamily="16" charset="0"/>
              </a:rPr>
              <a:t> Examples</a:t>
            </a:r>
          </a:p>
          <a:p>
            <a:pPr lvl="1" defTabSz="457200" fontAlgn="base">
              <a:spcBef>
                <a:spcPts val="600"/>
              </a:spcBef>
              <a:spcAft>
                <a:spcPct val="0"/>
              </a:spcAft>
              <a:buClr>
                <a:srgbClr val="CCB400"/>
              </a:buClr>
              <a:buSzPct val="70000"/>
              <a:buFont typeface="Wingdings" charset="2"/>
              <a:buChar char=""/>
              <a:defRPr/>
            </a:pPr>
            <a:r>
              <a:rPr lang="nb-NO" sz="2400" dirty="0">
                <a:solidFill>
                  <a:srgbClr val="646B86"/>
                </a:solidFill>
                <a:latin typeface="Georgia" pitchFamily="16" charset="0"/>
              </a:rPr>
              <a:t>The internet</a:t>
            </a:r>
          </a:p>
          <a:p>
            <a:pPr lvl="1" defTabSz="457200" fontAlgn="base">
              <a:spcBef>
                <a:spcPts val="600"/>
              </a:spcBef>
              <a:spcAft>
                <a:spcPct val="0"/>
              </a:spcAft>
              <a:buClr>
                <a:srgbClr val="CCB400"/>
              </a:buClr>
              <a:buSzPct val="70000"/>
              <a:buFont typeface="Wingdings" charset="2"/>
              <a:buChar char=""/>
              <a:defRPr/>
            </a:pPr>
            <a:r>
              <a:rPr lang="nb-NO" sz="2400" dirty="0">
                <a:solidFill>
                  <a:srgbClr val="646B86"/>
                </a:solidFill>
                <a:latin typeface="Georgia" pitchFamily="16" charset="0"/>
              </a:rPr>
              <a:t>An intranet which is a portion of the internet managed by an organization</a:t>
            </a:r>
          </a:p>
          <a:p>
            <a:pPr defTabSz="457200" fontAlgn="base">
              <a:spcBef>
                <a:spcPts val="600"/>
              </a:spcBef>
              <a:spcAft>
                <a:spcPct val="0"/>
              </a:spcAft>
              <a:buSzPct val="85000"/>
              <a:defRPr/>
            </a:pPr>
            <a:endParaRPr lang="nb-NO" sz="2400" dirty="0">
              <a:solidFill>
                <a:srgbClr val="646B86"/>
              </a:solidFill>
              <a:latin typeface="Georgia" pitchFamily="16" charset="0"/>
            </a:endParaRPr>
          </a:p>
        </p:txBody>
      </p:sp>
      <p:sp>
        <p:nvSpPr>
          <p:cNvPr id="4" name="Footer Placeholder 3">
            <a:extLst>
              <a:ext uri="{FF2B5EF4-FFF2-40B4-BE49-F238E27FC236}">
                <a16:creationId xmlns:a16="http://schemas.microsoft.com/office/drawing/2014/main" id="{5DD0E73F-01C2-A546-15A8-A5F64A55A0D9}"/>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638CD7FF-8D11-B5D9-4183-71999B19A959}"/>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178</a:t>
            </a:fld>
            <a:endParaRPr lang="en-US" kern="0">
              <a:solidFill>
                <a:prstClr val="black">
                  <a:tint val="75000"/>
                </a:prstClr>
              </a:solidFill>
            </a:endParaRPr>
          </a:p>
        </p:txBody>
      </p:sp>
    </p:spTree>
    <p:extLst>
      <p:ext uri="{BB962C8B-B14F-4D97-AF65-F5344CB8AC3E}">
        <p14:creationId xmlns:p14="http://schemas.microsoft.com/office/powerpoint/2010/main" val="6164799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a:extLst>
              <a:ext uri="{FF2B5EF4-FFF2-40B4-BE49-F238E27FC236}">
                <a16:creationId xmlns:a16="http://schemas.microsoft.com/office/drawing/2014/main" id="{96ECAC3B-5A1F-133B-7D09-2B71000365A1}"/>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Architecture</a:t>
            </a:r>
          </a:p>
        </p:txBody>
      </p:sp>
      <p:sp>
        <p:nvSpPr>
          <p:cNvPr id="18434" name="Text Box 2">
            <a:extLst>
              <a:ext uri="{FF2B5EF4-FFF2-40B4-BE49-F238E27FC236}">
                <a16:creationId xmlns:a16="http://schemas.microsoft.com/office/drawing/2014/main" id="{222F51F7-AEB2-B15E-C738-1CC019DCF91C}"/>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600"/>
              </a:spcBef>
              <a:spcAft>
                <a:spcPct val="0"/>
              </a:spcAft>
              <a:buSzPct val="85000"/>
              <a:defRPr/>
            </a:pPr>
            <a:endParaRPr lang="nb-NO" sz="2400">
              <a:latin typeface="Times New Roman" pitchFamily="16" charset="0"/>
              <a:cs typeface="Times New Roman" pitchFamily="16" charset="0"/>
            </a:endParaRPr>
          </a:p>
          <a:p>
            <a:pPr defTabSz="457200" fontAlgn="base">
              <a:spcBef>
                <a:spcPts val="700"/>
              </a:spcBef>
              <a:spcAft>
                <a:spcPct val="0"/>
              </a:spcAft>
              <a:buSzPct val="85000"/>
              <a:defRPr/>
            </a:pPr>
            <a:endParaRPr lang="nb-NO" sz="2800">
              <a:latin typeface="Times New Roman" pitchFamily="16" charset="0"/>
              <a:cs typeface="Times New Roman" pitchFamily="16" charset="0"/>
            </a:endParaRPr>
          </a:p>
          <a:p>
            <a:pPr marL="269875" indent="-268288" defTabSz="457200" fontAlgn="base">
              <a:spcBef>
                <a:spcPts val="700"/>
              </a:spcBef>
              <a:spcAft>
                <a:spcPct val="0"/>
              </a:spcAft>
              <a:buClr>
                <a:srgbClr val="D16349"/>
              </a:buClr>
              <a:buSzPct val="85000"/>
              <a:buFont typeface="Wingdings 2" pitchFamily="16" charset="2"/>
              <a:buChar char=""/>
              <a:defRPr/>
            </a:pPr>
            <a:r>
              <a:rPr lang="nb-NO" sz="2800">
                <a:latin typeface="Times New Roman" pitchFamily="16" charset="0"/>
                <a:cs typeface="Times New Roman" pitchFamily="16" charset="0"/>
              </a:rPr>
              <a:t>Software layers</a:t>
            </a:r>
          </a:p>
          <a:p>
            <a:pPr marL="269875" indent="-268288" defTabSz="457200" fontAlgn="base">
              <a:spcBef>
                <a:spcPts val="700"/>
              </a:spcBef>
              <a:spcAft>
                <a:spcPct val="0"/>
              </a:spcAft>
              <a:buClr>
                <a:srgbClr val="D16349"/>
              </a:buClr>
              <a:buSzPct val="85000"/>
              <a:buFont typeface="Wingdings 2" pitchFamily="16" charset="2"/>
              <a:buChar char=""/>
              <a:defRPr/>
            </a:pPr>
            <a:r>
              <a:rPr lang="nb-NO" sz="2800">
                <a:latin typeface="Times New Roman" pitchFamily="16" charset="0"/>
                <a:cs typeface="Times New Roman" pitchFamily="16" charset="0"/>
              </a:rPr>
              <a:t>System architectures</a:t>
            </a:r>
          </a:p>
          <a:p>
            <a:pPr marL="269875" indent="-268288" defTabSz="457200" fontAlgn="base">
              <a:spcBef>
                <a:spcPts val="700"/>
              </a:spcBef>
              <a:spcAft>
                <a:spcPct val="0"/>
              </a:spcAft>
              <a:buClr>
                <a:srgbClr val="D16349"/>
              </a:buClr>
              <a:buSzPct val="85000"/>
              <a:buFont typeface="Wingdings 2" pitchFamily="16" charset="2"/>
              <a:buChar char=""/>
              <a:defRPr/>
            </a:pPr>
            <a:r>
              <a:rPr lang="nb-NO" sz="2800">
                <a:latin typeface="Times New Roman" pitchFamily="16" charset="0"/>
                <a:cs typeface="Times New Roman" pitchFamily="16" charset="0"/>
              </a:rPr>
              <a:t>Interfaces and objects</a:t>
            </a:r>
          </a:p>
          <a:p>
            <a:pPr marL="269875" indent="-268288" defTabSz="457200" fontAlgn="base">
              <a:spcBef>
                <a:spcPts val="700"/>
              </a:spcBef>
              <a:spcAft>
                <a:spcPct val="0"/>
              </a:spcAft>
              <a:buClr>
                <a:srgbClr val="D16349"/>
              </a:buClr>
              <a:buSzPct val="85000"/>
              <a:buFont typeface="Wingdings 2" pitchFamily="16" charset="2"/>
              <a:buChar char=""/>
              <a:defRPr/>
            </a:pPr>
            <a:r>
              <a:rPr lang="nb-NO" sz="2800">
                <a:latin typeface="Times New Roman" pitchFamily="16" charset="0"/>
                <a:cs typeface="Times New Roman" pitchFamily="16" charset="0"/>
              </a:rPr>
              <a:t>Design requirements for distributed architectures</a:t>
            </a:r>
          </a:p>
          <a:p>
            <a:pPr defTabSz="457200" fontAlgn="base">
              <a:spcBef>
                <a:spcPts val="700"/>
              </a:spcBef>
              <a:spcAft>
                <a:spcPct val="0"/>
              </a:spcAft>
              <a:buSzPct val="85000"/>
              <a:defRPr/>
            </a:pPr>
            <a:endParaRPr lang="nb-NO" sz="280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D3E945CB-3348-31F1-68BC-9152A1B81033}"/>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DAB5C53A-88DD-23FB-E2D9-0D5C06F5CF06}"/>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179</a:t>
            </a:fld>
            <a:endParaRPr lang="en-US" kern="0">
              <a:solidFill>
                <a:prstClr val="black">
                  <a:tint val="75000"/>
                </a:prstClr>
              </a:solidFill>
            </a:endParaRPr>
          </a:p>
        </p:txBody>
      </p:sp>
    </p:spTree>
    <p:extLst>
      <p:ext uri="{BB962C8B-B14F-4D97-AF65-F5344CB8AC3E}">
        <p14:creationId xmlns:p14="http://schemas.microsoft.com/office/powerpoint/2010/main" val="260983580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
            <a:extLst>
              <a:ext uri="{FF2B5EF4-FFF2-40B4-BE49-F238E27FC236}">
                <a16:creationId xmlns:a16="http://schemas.microsoft.com/office/drawing/2014/main" id="{6BC0A3F0-26FB-D6D5-8C32-C30F580EB3B6}"/>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nb-NO" altLang="en-US" sz="3300">
                <a:solidFill>
                  <a:srgbClr val="7B9899"/>
                </a:solidFill>
                <a:latin typeface="Times New Roman" panose="02020603050405020304" pitchFamily="18" charset="0"/>
                <a:cs typeface="Times New Roman" panose="02020603050405020304" pitchFamily="18" charset="0"/>
              </a:rPr>
              <a:t>Software layers</a:t>
            </a:r>
          </a:p>
        </p:txBody>
      </p:sp>
      <p:sp>
        <p:nvSpPr>
          <p:cNvPr id="19458" name="Text Box 2">
            <a:extLst>
              <a:ext uri="{FF2B5EF4-FFF2-40B4-BE49-F238E27FC236}">
                <a16:creationId xmlns:a16="http://schemas.microsoft.com/office/drawing/2014/main" id="{398176DF-617E-F9F2-4248-A9273182DBC1}"/>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600"/>
              </a:spcBef>
              <a:spcAft>
                <a:spcPct val="0"/>
              </a:spcAft>
              <a:buSzPct val="85000"/>
              <a:defRPr/>
            </a:pPr>
            <a:endParaRPr lang="nb-NO" sz="2400">
              <a:latin typeface="Times New Roman" pitchFamily="16" charset="0"/>
              <a:cs typeface="Times New Roman" pitchFamily="16" charset="0"/>
            </a:endParaRPr>
          </a:p>
          <a:p>
            <a:pPr defTabSz="457200" fontAlgn="base">
              <a:spcBef>
                <a:spcPts val="600"/>
              </a:spcBef>
              <a:spcAft>
                <a:spcPct val="0"/>
              </a:spcAft>
              <a:buSzPct val="85000"/>
              <a:defRPr/>
            </a:pPr>
            <a:endParaRPr lang="nb-NO" sz="2400">
              <a:latin typeface="Times New Roman" pitchFamily="16" charset="0"/>
              <a:cs typeface="Times New Roman" pitchFamily="16" charset="0"/>
            </a:endParaRP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Applications, services</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Middleware</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Operating system</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Computer and network hardware</a:t>
            </a:r>
          </a:p>
          <a:p>
            <a:pPr defTabSz="457200" fontAlgn="base">
              <a:spcBef>
                <a:spcPts val="675"/>
              </a:spcBef>
              <a:spcAft>
                <a:spcPct val="0"/>
              </a:spcAft>
              <a:buSzPct val="85000"/>
              <a:defRPr/>
            </a:pPr>
            <a:endParaRPr lang="nb-NO" sz="270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001030B1-B1EC-DA9F-0FC1-968DA0713B37}"/>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8D16B75E-F8B0-EEA4-3E5B-15C0BD56411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180</a:t>
            </a:fld>
            <a:endParaRPr lang="en-US" kern="0">
              <a:solidFill>
                <a:prstClr val="black">
                  <a:tint val="75000"/>
                </a:prstClr>
              </a:solidFill>
            </a:endParaRPr>
          </a:p>
        </p:txBody>
      </p:sp>
    </p:spTree>
    <p:extLst>
      <p:ext uri="{BB962C8B-B14F-4D97-AF65-F5344CB8AC3E}">
        <p14:creationId xmlns:p14="http://schemas.microsoft.com/office/powerpoint/2010/main" val="10964345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
            <a:extLst>
              <a:ext uri="{FF2B5EF4-FFF2-40B4-BE49-F238E27FC236}">
                <a16:creationId xmlns:a16="http://schemas.microsoft.com/office/drawing/2014/main" id="{86DFF429-532D-AAE4-729A-94AAB7D2EA0D}"/>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nb-NO" altLang="en-US" sz="3300">
                <a:solidFill>
                  <a:srgbClr val="7B9899"/>
                </a:solidFill>
                <a:latin typeface="Times New Roman" panose="02020603050405020304" pitchFamily="18" charset="0"/>
                <a:cs typeface="Times New Roman" panose="02020603050405020304" pitchFamily="18" charset="0"/>
              </a:rPr>
              <a:t>System architectures</a:t>
            </a:r>
          </a:p>
        </p:txBody>
      </p:sp>
      <p:sp>
        <p:nvSpPr>
          <p:cNvPr id="20482" name="Text Box 2">
            <a:extLst>
              <a:ext uri="{FF2B5EF4-FFF2-40B4-BE49-F238E27FC236}">
                <a16:creationId xmlns:a16="http://schemas.microsoft.com/office/drawing/2014/main" id="{225A36C6-DB44-AAC4-EEED-C7F985B24B64}"/>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600"/>
              </a:spcBef>
              <a:spcAft>
                <a:spcPct val="0"/>
              </a:spcAft>
              <a:buSzPct val="85000"/>
              <a:defRPr/>
            </a:pPr>
            <a:endParaRPr lang="nb-NO" sz="2400">
              <a:latin typeface="Times New Roman" pitchFamily="16" charset="0"/>
              <a:cs typeface="Times New Roman" pitchFamily="16" charset="0"/>
            </a:endParaRPr>
          </a:p>
          <a:p>
            <a:pPr defTabSz="457200" fontAlgn="base">
              <a:spcBef>
                <a:spcPts val="600"/>
              </a:spcBef>
              <a:spcAft>
                <a:spcPct val="0"/>
              </a:spcAft>
              <a:buSzPct val="85000"/>
              <a:defRPr/>
            </a:pPr>
            <a:endParaRPr lang="nb-NO" sz="2400">
              <a:latin typeface="Times New Roman" pitchFamily="16" charset="0"/>
              <a:cs typeface="Times New Roman" pitchFamily="16" charset="0"/>
            </a:endParaRP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Client-server model</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Services provided by multiple servers</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Proxy srvers and caches</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Peer processes</a:t>
            </a:r>
          </a:p>
          <a:p>
            <a:pPr defTabSz="457200" fontAlgn="base">
              <a:spcBef>
                <a:spcPts val="675"/>
              </a:spcBef>
              <a:spcAft>
                <a:spcPct val="0"/>
              </a:spcAft>
              <a:buSzPct val="85000"/>
              <a:defRPr/>
            </a:pPr>
            <a:endParaRPr lang="nb-NO" sz="270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0581BC2B-C145-0EAA-5423-EA2422958A20}"/>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D7C9AE2C-44E0-AA73-3A85-B5165E049570}"/>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181</a:t>
            </a:fld>
            <a:endParaRPr lang="en-US" kern="0">
              <a:solidFill>
                <a:prstClr val="black">
                  <a:tint val="75000"/>
                </a:prstClr>
              </a:solidFill>
            </a:endParaRPr>
          </a:p>
        </p:txBody>
      </p:sp>
    </p:spTree>
    <p:extLst>
      <p:ext uri="{BB962C8B-B14F-4D97-AF65-F5344CB8AC3E}">
        <p14:creationId xmlns:p14="http://schemas.microsoft.com/office/powerpoint/2010/main" val="1267858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a:extLst>
              <a:ext uri="{FF2B5EF4-FFF2-40B4-BE49-F238E27FC236}">
                <a16:creationId xmlns:a16="http://schemas.microsoft.com/office/drawing/2014/main" id="{2F8F4F7C-FE69-092D-09C6-738B14F9672F}"/>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nb-NO" altLang="en-US" sz="3200">
                <a:solidFill>
                  <a:srgbClr val="7B9899"/>
                </a:solidFill>
                <a:latin typeface="Times New Roman" panose="02020603050405020304" pitchFamily="18" charset="0"/>
                <a:cs typeface="Times New Roman" panose="02020603050405020304" pitchFamily="18" charset="0"/>
              </a:rPr>
              <a:t>Design requirements for distributed architectures</a:t>
            </a:r>
          </a:p>
        </p:txBody>
      </p:sp>
      <p:sp>
        <p:nvSpPr>
          <p:cNvPr id="21506" name="Text Box 2">
            <a:extLst>
              <a:ext uri="{FF2B5EF4-FFF2-40B4-BE49-F238E27FC236}">
                <a16:creationId xmlns:a16="http://schemas.microsoft.com/office/drawing/2014/main" id="{074A5FC0-B430-6E84-18AE-C3F3CF9CC06A}"/>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675"/>
              </a:spcBef>
              <a:spcAft>
                <a:spcPct val="0"/>
              </a:spcAft>
              <a:buSzPct val="85000"/>
              <a:defRPr/>
            </a:pPr>
            <a:endParaRPr lang="nb-NO" sz="2700">
              <a:latin typeface="Georgia" pitchFamily="16" charset="0"/>
            </a:endParaRP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Performance issues</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Use of caching and replication</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a:latin typeface="Times New Roman" pitchFamily="16" charset="0"/>
                <a:cs typeface="Times New Roman" pitchFamily="16" charset="0"/>
              </a:rPr>
              <a:t>Dependability issues</a:t>
            </a:r>
          </a:p>
          <a:p>
            <a:pPr defTabSz="457200" fontAlgn="base">
              <a:spcBef>
                <a:spcPts val="675"/>
              </a:spcBef>
              <a:spcAft>
                <a:spcPct val="0"/>
              </a:spcAft>
              <a:buSzPct val="85000"/>
              <a:defRPr/>
            </a:pPr>
            <a:endParaRPr lang="nb-NO" sz="270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42E1171E-9D0B-CEBF-BCE0-C85EEFB5084E}"/>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1018020E-BAD2-18EF-2F21-422854A54D8B}"/>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182</a:t>
            </a:fld>
            <a:endParaRPr lang="en-US" kern="0">
              <a:solidFill>
                <a:prstClr val="black">
                  <a:tint val="75000"/>
                </a:prstClr>
              </a:solidFill>
            </a:endParaRPr>
          </a:p>
        </p:txBody>
      </p:sp>
    </p:spTree>
    <p:extLst>
      <p:ext uri="{BB962C8B-B14F-4D97-AF65-F5344CB8AC3E}">
        <p14:creationId xmlns:p14="http://schemas.microsoft.com/office/powerpoint/2010/main" val="18139038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
            <a:extLst>
              <a:ext uri="{FF2B5EF4-FFF2-40B4-BE49-F238E27FC236}">
                <a16:creationId xmlns:a16="http://schemas.microsoft.com/office/drawing/2014/main" id="{1F7B7BC4-5358-3312-B740-5ACD058343C4}"/>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nb-NO" altLang="en-US" sz="3200">
                <a:solidFill>
                  <a:srgbClr val="7B9899"/>
                </a:solidFill>
                <a:latin typeface="Times New Roman" panose="02020603050405020304" pitchFamily="18" charset="0"/>
                <a:cs typeface="Times New Roman" panose="02020603050405020304" pitchFamily="18" charset="0"/>
              </a:rPr>
              <a:t>Design requirements for distributed architectures</a:t>
            </a:r>
          </a:p>
        </p:txBody>
      </p:sp>
      <p:sp>
        <p:nvSpPr>
          <p:cNvPr id="22530" name="Text Box 2">
            <a:extLst>
              <a:ext uri="{FF2B5EF4-FFF2-40B4-BE49-F238E27FC236}">
                <a16:creationId xmlns:a16="http://schemas.microsoft.com/office/drawing/2014/main" id="{8F09AF89-9E89-9437-ABE8-A528A0CD33AD}"/>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1pPr>
            <a:lvl2pPr marL="544513" indent="-271463">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2pPr>
            <a:lvl3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3pPr>
            <a:lvl4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4pPr>
            <a:lvl5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9pPr>
          </a:lstStyle>
          <a:p>
            <a:pPr defTabSz="457200" fontAlgn="base">
              <a:spcBef>
                <a:spcPts val="700"/>
              </a:spcBef>
              <a:spcAft>
                <a:spcPct val="0"/>
              </a:spcAft>
              <a:buClr>
                <a:srgbClr val="D16349"/>
              </a:buClr>
              <a:buSzPct val="85000"/>
              <a:buFont typeface="Wingdings 2" pitchFamily="16" charset="2"/>
              <a:buChar char=""/>
              <a:defRPr/>
            </a:pPr>
            <a:r>
              <a:rPr lang="nb-NO" sz="2800" dirty="0">
                <a:latin typeface="Times New Roman" pitchFamily="16" charset="0"/>
                <a:cs typeface="Times New Roman" pitchFamily="16" charset="0"/>
              </a:rPr>
              <a:t>Performance issues</a:t>
            </a:r>
          </a:p>
          <a:p>
            <a:pPr lvl="1" defTabSz="457200" fontAlgn="base">
              <a:spcBef>
                <a:spcPts val="450"/>
              </a:spcBef>
              <a:spcAft>
                <a:spcPct val="0"/>
              </a:spcAft>
              <a:buClr>
                <a:srgbClr val="CCB400"/>
              </a:buClr>
              <a:buSzPct val="70000"/>
              <a:buFont typeface="Courier New" pitchFamily="49" charset="0"/>
              <a:buChar char="o"/>
              <a:defRPr/>
            </a:pPr>
            <a:r>
              <a:rPr lang="nb-NO" dirty="0">
                <a:solidFill>
                  <a:srgbClr val="646B86"/>
                </a:solidFill>
                <a:latin typeface="Times New Roman" pitchFamily="16" charset="0"/>
                <a:cs typeface="Times New Roman" pitchFamily="16" charset="0"/>
              </a:rPr>
              <a:t>Responsiveness</a:t>
            </a:r>
          </a:p>
          <a:p>
            <a:pPr lvl="1" defTabSz="457200" fontAlgn="base">
              <a:spcBef>
                <a:spcPts val="450"/>
              </a:spcBef>
              <a:spcAft>
                <a:spcPct val="0"/>
              </a:spcAft>
              <a:buClr>
                <a:srgbClr val="CCB400"/>
              </a:buClr>
              <a:buSzPct val="70000"/>
              <a:buFont typeface="Courier New" pitchFamily="49" charset="0"/>
              <a:buChar char="o"/>
              <a:defRPr/>
            </a:pPr>
            <a:r>
              <a:rPr lang="nb-NO" dirty="0">
                <a:solidFill>
                  <a:srgbClr val="646B86"/>
                </a:solidFill>
                <a:latin typeface="Times New Roman" pitchFamily="16" charset="0"/>
                <a:cs typeface="Times New Roman" pitchFamily="16" charset="0"/>
              </a:rPr>
              <a:t>Balancing computer loads</a:t>
            </a:r>
          </a:p>
          <a:p>
            <a:pPr lvl="1" defTabSz="457200" fontAlgn="base">
              <a:spcBef>
                <a:spcPts val="450"/>
              </a:spcBef>
              <a:spcAft>
                <a:spcPct val="0"/>
              </a:spcAft>
              <a:buClr>
                <a:srgbClr val="CCB400"/>
              </a:buClr>
              <a:buSzPct val="70000"/>
              <a:buFont typeface="Courier New" pitchFamily="49" charset="0"/>
              <a:buChar char="o"/>
              <a:defRPr/>
            </a:pPr>
            <a:r>
              <a:rPr lang="nb-NO" dirty="0">
                <a:solidFill>
                  <a:srgbClr val="646B86"/>
                </a:solidFill>
                <a:latin typeface="Georgia" pitchFamily="16" charset="0"/>
              </a:rPr>
              <a:t>Quality of services</a:t>
            </a:r>
          </a:p>
          <a:p>
            <a:pPr defTabSz="457200" fontAlgn="base">
              <a:spcBef>
                <a:spcPts val="700"/>
              </a:spcBef>
              <a:spcAft>
                <a:spcPct val="0"/>
              </a:spcAft>
              <a:buClr>
                <a:srgbClr val="D16349"/>
              </a:buClr>
              <a:buSzPct val="85000"/>
              <a:buFont typeface="Wingdings 2" pitchFamily="16" charset="2"/>
              <a:buChar char=""/>
              <a:defRPr/>
            </a:pPr>
            <a:r>
              <a:rPr lang="nb-NO" sz="2800" dirty="0">
                <a:latin typeface="Times New Roman" pitchFamily="16" charset="0"/>
                <a:cs typeface="Times New Roman" pitchFamily="16" charset="0"/>
              </a:rPr>
              <a:t>Caching and replication</a:t>
            </a:r>
          </a:p>
          <a:p>
            <a:pPr lvl="1" defTabSz="457200" fontAlgn="base">
              <a:spcBef>
                <a:spcPts val="450"/>
              </a:spcBef>
              <a:spcAft>
                <a:spcPct val="0"/>
              </a:spcAft>
              <a:buClr>
                <a:srgbClr val="CCB400"/>
              </a:buClr>
              <a:buSzPct val="70000"/>
              <a:buFont typeface="Courier New" pitchFamily="49" charset="0"/>
              <a:buChar char="o"/>
              <a:defRPr/>
            </a:pPr>
            <a:r>
              <a:rPr lang="nb-NO" dirty="0">
                <a:solidFill>
                  <a:srgbClr val="646B86"/>
                </a:solidFill>
                <a:latin typeface="Times New Roman" pitchFamily="16" charset="0"/>
                <a:cs typeface="Times New Roman" pitchFamily="16" charset="0"/>
              </a:rPr>
              <a:t>The performance issues often appear to be major obstacles to the successful deployment of DS, but much progress has been made in the design of systems that overcome them by the use of data replication and caching.</a:t>
            </a:r>
          </a:p>
          <a:p>
            <a:pPr defTabSz="457200" fontAlgn="base">
              <a:spcBef>
                <a:spcPts val="700"/>
              </a:spcBef>
              <a:spcAft>
                <a:spcPct val="0"/>
              </a:spcAft>
              <a:buClr>
                <a:srgbClr val="D16349"/>
              </a:buClr>
              <a:buSzPct val="85000"/>
              <a:buFont typeface="Wingdings 2" pitchFamily="16" charset="2"/>
              <a:buChar char=""/>
              <a:defRPr/>
            </a:pPr>
            <a:r>
              <a:rPr lang="nb-NO" sz="2800" dirty="0">
                <a:latin typeface="Times New Roman" pitchFamily="16" charset="0"/>
                <a:cs typeface="Times New Roman" pitchFamily="16" charset="0"/>
              </a:rPr>
              <a:t>Dependability issues</a:t>
            </a:r>
          </a:p>
          <a:p>
            <a:pPr lvl="1" defTabSz="457200" fontAlgn="base">
              <a:spcBef>
                <a:spcPts val="500"/>
              </a:spcBef>
              <a:spcAft>
                <a:spcPct val="0"/>
              </a:spcAft>
              <a:buClr>
                <a:srgbClr val="CCB400"/>
              </a:buClr>
              <a:buSzPct val="70000"/>
              <a:buFont typeface="Courier New" pitchFamily="49" charset="0"/>
              <a:buChar char="o"/>
              <a:defRPr/>
            </a:pPr>
            <a:r>
              <a:rPr lang="nb-NO" sz="2000" dirty="0">
                <a:solidFill>
                  <a:srgbClr val="646B86"/>
                </a:solidFill>
                <a:latin typeface="Times New Roman" pitchFamily="16" charset="0"/>
                <a:cs typeface="Times New Roman" pitchFamily="16" charset="0"/>
              </a:rPr>
              <a:t>Correctness</a:t>
            </a:r>
          </a:p>
          <a:p>
            <a:pPr lvl="1" defTabSz="457200" fontAlgn="base">
              <a:spcBef>
                <a:spcPts val="500"/>
              </a:spcBef>
              <a:spcAft>
                <a:spcPct val="0"/>
              </a:spcAft>
              <a:buClr>
                <a:srgbClr val="CCB400"/>
              </a:buClr>
              <a:buSzPct val="70000"/>
              <a:buFont typeface="Courier New" pitchFamily="49" charset="0"/>
              <a:buChar char="o"/>
              <a:defRPr/>
            </a:pPr>
            <a:r>
              <a:rPr lang="nb-NO" sz="2000" dirty="0">
                <a:solidFill>
                  <a:srgbClr val="646B86"/>
                </a:solidFill>
                <a:latin typeface="Georgia" pitchFamily="16" charset="0"/>
              </a:rPr>
              <a:t>Security</a:t>
            </a:r>
          </a:p>
          <a:p>
            <a:pPr lvl="1" defTabSz="457200" fontAlgn="base">
              <a:spcBef>
                <a:spcPts val="500"/>
              </a:spcBef>
              <a:spcAft>
                <a:spcPct val="0"/>
              </a:spcAft>
              <a:buClr>
                <a:srgbClr val="CCB400"/>
              </a:buClr>
              <a:buSzPct val="70000"/>
              <a:buFont typeface="Courier New" pitchFamily="49" charset="0"/>
              <a:buChar char="o"/>
              <a:defRPr/>
            </a:pPr>
            <a:r>
              <a:rPr lang="nb-NO" sz="2000" dirty="0">
                <a:solidFill>
                  <a:srgbClr val="646B86"/>
                </a:solidFill>
                <a:latin typeface="Georgia" pitchFamily="16" charset="0"/>
              </a:rPr>
              <a:t>Fault tolerance</a:t>
            </a:r>
          </a:p>
          <a:p>
            <a:pPr marL="546100" lvl="1" defTabSz="457200" fontAlgn="base">
              <a:spcBef>
                <a:spcPts val="500"/>
              </a:spcBef>
              <a:spcAft>
                <a:spcPct val="0"/>
              </a:spcAft>
              <a:buSzPct val="70000"/>
              <a:defRPr/>
            </a:pPr>
            <a:endParaRPr lang="nb-NO" sz="2000" dirty="0">
              <a:solidFill>
                <a:srgbClr val="646B86"/>
              </a:solidFill>
              <a:latin typeface="Times New Roman" pitchFamily="16" charset="0"/>
              <a:cs typeface="Times New Roman" pitchFamily="16" charset="0"/>
            </a:endParaRPr>
          </a:p>
          <a:p>
            <a:pPr marL="273050" defTabSz="457200" fontAlgn="base">
              <a:spcBef>
                <a:spcPts val="500"/>
              </a:spcBef>
              <a:spcAft>
                <a:spcPct val="0"/>
              </a:spcAft>
              <a:buSzPct val="85000"/>
              <a:defRPr/>
            </a:pPr>
            <a:endParaRPr lang="nb-NO" sz="2000" dirty="0">
              <a:solidFill>
                <a:srgbClr val="646B86"/>
              </a:solidFill>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3B54D26D-96B9-6D1D-05C0-F1DC5ED5A8E6}"/>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CF3CF6D0-095D-3443-D99D-719D14F7166D}"/>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183</a:t>
            </a:fld>
            <a:endParaRPr lang="en-US" kern="0">
              <a:solidFill>
                <a:prstClr val="black">
                  <a:tint val="75000"/>
                </a:prstClr>
              </a:solidFill>
            </a:endParaRPr>
          </a:p>
        </p:txBody>
      </p:sp>
    </p:spTree>
    <p:extLst>
      <p:ext uri="{BB962C8B-B14F-4D97-AF65-F5344CB8AC3E}">
        <p14:creationId xmlns:p14="http://schemas.microsoft.com/office/powerpoint/2010/main" val="60800710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454EB-F81A-D740-A866-DABBC3E084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BD8113-7DF8-8BBD-4880-EAF59D3FAE06}"/>
              </a:ext>
            </a:extLst>
          </p:cNvPr>
          <p:cNvSpPr>
            <a:spLocks noGrp="1"/>
          </p:cNvSpPr>
          <p:nvPr>
            <p:ph type="title"/>
          </p:nvPr>
        </p:nvSpPr>
        <p:spPr>
          <a:xfrm>
            <a:off x="1401233" y="2828835"/>
            <a:ext cx="9389533" cy="1031051"/>
          </a:xfrm>
        </p:spPr>
        <p:txBody>
          <a:bodyPr>
            <a:normAutofit fontScale="90000"/>
          </a:bodyPr>
          <a:lstStyle/>
          <a:p>
            <a:pPr algn="ctr"/>
            <a:r>
              <a:rPr lang="en-US" dirty="0"/>
              <a:t>Week 14</a:t>
            </a:r>
            <a:br>
              <a:rPr lang="en-US" dirty="0"/>
            </a:br>
            <a:r>
              <a:rPr lang="en-US" sz="2800" dirty="0"/>
              <a:t>Slides 184-200</a:t>
            </a:r>
            <a:endParaRPr lang="en-US" dirty="0"/>
          </a:p>
        </p:txBody>
      </p:sp>
      <p:sp>
        <p:nvSpPr>
          <p:cNvPr id="5" name="Footer Placeholder 4">
            <a:extLst>
              <a:ext uri="{FF2B5EF4-FFF2-40B4-BE49-F238E27FC236}">
                <a16:creationId xmlns:a16="http://schemas.microsoft.com/office/drawing/2014/main" id="{9E0FAA04-C2DA-5B24-C240-05B4DA790CE0}"/>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6A44B778-3AD5-B814-E980-2473C221955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184</a:t>
            </a:fld>
            <a:endParaRPr lang="en-US" kern="0">
              <a:solidFill>
                <a:prstClr val="black">
                  <a:tint val="75000"/>
                </a:prstClr>
              </a:solidFill>
            </a:endParaRPr>
          </a:p>
        </p:txBody>
      </p:sp>
    </p:spTree>
    <p:extLst>
      <p:ext uri="{BB962C8B-B14F-4D97-AF65-F5344CB8AC3E}">
        <p14:creationId xmlns:p14="http://schemas.microsoft.com/office/powerpoint/2010/main" val="268498417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
            <a:extLst>
              <a:ext uri="{FF2B5EF4-FFF2-40B4-BE49-F238E27FC236}">
                <a16:creationId xmlns:a16="http://schemas.microsoft.com/office/drawing/2014/main" id="{6FED1DC7-6C07-CFEA-C9EB-519058B71004}"/>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Form of Distributed Processing</a:t>
            </a:r>
          </a:p>
        </p:txBody>
      </p:sp>
      <p:sp>
        <p:nvSpPr>
          <p:cNvPr id="23554" name="Text Box 2">
            <a:extLst>
              <a:ext uri="{FF2B5EF4-FFF2-40B4-BE49-F238E27FC236}">
                <a16:creationId xmlns:a16="http://schemas.microsoft.com/office/drawing/2014/main" id="{2E4F2569-E83C-F720-65D5-EAD95A9E48BA}"/>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lnSpc>
                <a:spcPct val="90000"/>
              </a:lnSpc>
              <a:spcBef>
                <a:spcPts val="675"/>
              </a:spcBef>
              <a:spcAft>
                <a:spcPct val="0"/>
              </a:spcAft>
              <a:buSzPct val="85000"/>
              <a:defRPr/>
            </a:pPr>
            <a:endParaRPr lang="en-US" sz="2700" dirty="0">
              <a:latin typeface="Times New Roman" pitchFamily="16" charset="0"/>
              <a:cs typeface="Times New Roman" pitchFamily="16" charset="0"/>
            </a:endParaRPr>
          </a:p>
          <a:p>
            <a:pPr marL="269875" indent="-268288" defTabSz="457200" fontAlgn="base">
              <a:lnSpc>
                <a:spcPct val="90000"/>
              </a:lnSpc>
              <a:spcBef>
                <a:spcPts val="675"/>
              </a:spcBef>
              <a:spcAft>
                <a:spcPct val="0"/>
              </a:spcAft>
              <a:buClr>
                <a:srgbClr val="D16349"/>
              </a:buClr>
              <a:buSzPct val="85000"/>
              <a:buFont typeface="Wingdings 2" pitchFamily="16" charset="2"/>
              <a:buChar char=""/>
              <a:defRPr/>
            </a:pPr>
            <a:r>
              <a:rPr lang="en-US" sz="2700" dirty="0">
                <a:latin typeface="Times New Roman" pitchFamily="16" charset="0"/>
                <a:cs typeface="Times New Roman" pitchFamily="16" charset="0"/>
              </a:rPr>
              <a:t>Distributed Applications</a:t>
            </a:r>
          </a:p>
          <a:p>
            <a:pPr marL="269875" indent="-268288" defTabSz="457200" fontAlgn="base">
              <a:lnSpc>
                <a:spcPct val="90000"/>
              </a:lnSpc>
              <a:spcBef>
                <a:spcPts val="675"/>
              </a:spcBef>
              <a:spcAft>
                <a:spcPct val="0"/>
              </a:spcAft>
              <a:buClr>
                <a:srgbClr val="D16349"/>
              </a:buClr>
              <a:buSzPct val="85000"/>
              <a:buFont typeface="Wingdings 2" pitchFamily="16" charset="2"/>
              <a:buChar char=""/>
              <a:defRPr/>
            </a:pPr>
            <a:r>
              <a:rPr lang="en-US" sz="2700" dirty="0">
                <a:latin typeface="Times New Roman" pitchFamily="16" charset="0"/>
                <a:cs typeface="Times New Roman" pitchFamily="16" charset="0"/>
              </a:rPr>
              <a:t>Distributed Devices</a:t>
            </a:r>
          </a:p>
          <a:p>
            <a:pPr marL="269875" indent="-268288" defTabSz="457200" fontAlgn="base">
              <a:lnSpc>
                <a:spcPct val="90000"/>
              </a:lnSpc>
              <a:spcBef>
                <a:spcPts val="675"/>
              </a:spcBef>
              <a:spcAft>
                <a:spcPct val="0"/>
              </a:spcAft>
              <a:buClr>
                <a:srgbClr val="D16349"/>
              </a:buClr>
              <a:buSzPct val="85000"/>
              <a:buFont typeface="Wingdings 2" pitchFamily="16" charset="2"/>
              <a:buChar char=""/>
              <a:defRPr/>
            </a:pPr>
            <a:r>
              <a:rPr lang="en-US" sz="2700" dirty="0">
                <a:latin typeface="Times New Roman" pitchFamily="16" charset="0"/>
                <a:cs typeface="Times New Roman" pitchFamily="16" charset="0"/>
              </a:rPr>
              <a:t>Network Management and Control</a:t>
            </a:r>
          </a:p>
          <a:p>
            <a:pPr marL="269875" indent="-268288" defTabSz="457200" fontAlgn="base">
              <a:lnSpc>
                <a:spcPct val="90000"/>
              </a:lnSpc>
              <a:spcBef>
                <a:spcPts val="675"/>
              </a:spcBef>
              <a:spcAft>
                <a:spcPct val="0"/>
              </a:spcAft>
              <a:buClr>
                <a:srgbClr val="D16349"/>
              </a:buClr>
              <a:buSzPct val="85000"/>
              <a:buFont typeface="Wingdings 2" pitchFamily="16" charset="2"/>
              <a:buChar char=""/>
              <a:defRPr/>
            </a:pPr>
            <a:r>
              <a:rPr lang="en-US" sz="2700" dirty="0">
                <a:latin typeface="Times New Roman" pitchFamily="16" charset="0"/>
                <a:cs typeface="Times New Roman" pitchFamily="16" charset="0"/>
              </a:rPr>
              <a:t>Distributed Data</a:t>
            </a:r>
          </a:p>
          <a:p>
            <a:pPr defTabSz="457200" fontAlgn="base">
              <a:spcBef>
                <a:spcPts val="675"/>
              </a:spcBef>
              <a:spcAft>
                <a:spcPct val="0"/>
              </a:spcAft>
              <a:buSzPct val="85000"/>
              <a:defRPr/>
            </a:pPr>
            <a:endParaRPr lang="en-US" sz="2700" dirty="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35D7E9D7-825A-7543-8194-25D9B165F4C7}"/>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B4175339-7AF3-D2CC-9554-F6BEED04F466}"/>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185</a:t>
            </a:fld>
            <a:endParaRPr lang="en-US" kern="0">
              <a:solidFill>
                <a:prstClr val="black">
                  <a:tint val="75000"/>
                </a:prstClr>
              </a:solidFill>
            </a:endParaRPr>
          </a:p>
        </p:txBody>
      </p:sp>
    </p:spTree>
    <p:extLst>
      <p:ext uri="{BB962C8B-B14F-4D97-AF65-F5344CB8AC3E}">
        <p14:creationId xmlns:p14="http://schemas.microsoft.com/office/powerpoint/2010/main" val="232419844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
            <a:extLst>
              <a:ext uri="{FF2B5EF4-FFF2-40B4-BE49-F238E27FC236}">
                <a16:creationId xmlns:a16="http://schemas.microsoft.com/office/drawing/2014/main" id="{CFB13014-6595-41FA-D133-2EE9FB10DF41}"/>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Distributed Applications</a:t>
            </a:r>
          </a:p>
        </p:txBody>
      </p:sp>
      <p:sp>
        <p:nvSpPr>
          <p:cNvPr id="24578" name="Text Box 2">
            <a:extLst>
              <a:ext uri="{FF2B5EF4-FFF2-40B4-BE49-F238E27FC236}">
                <a16:creationId xmlns:a16="http://schemas.microsoft.com/office/drawing/2014/main" id="{E38D4451-DF81-E627-0CC9-9B47347EB370}"/>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lnSpc>
                <a:spcPct val="90000"/>
              </a:lnSpc>
              <a:spcBef>
                <a:spcPts val="700"/>
              </a:spcBef>
              <a:spcAft>
                <a:spcPct val="0"/>
              </a:spcAft>
              <a:buSzPct val="85000"/>
              <a:defRPr/>
            </a:pPr>
            <a:endParaRPr lang="en-US" sz="2800" dirty="0">
              <a:latin typeface="Times New Roman" pitchFamily="16" charset="0"/>
              <a:cs typeface="Times New Roman" pitchFamily="16" charset="0"/>
            </a:endParaRPr>
          </a:p>
          <a:p>
            <a:pPr marL="269875" indent="-268288" defTabSz="457200" fontAlgn="base">
              <a:lnSpc>
                <a:spcPct val="90000"/>
              </a:lnSpc>
              <a:spcBef>
                <a:spcPts val="700"/>
              </a:spcBef>
              <a:spcAft>
                <a:spcPct val="0"/>
              </a:spcAft>
              <a:buClr>
                <a:srgbClr val="D16349"/>
              </a:buClr>
              <a:buSzPct val="85000"/>
              <a:buFont typeface="Wingdings 2" pitchFamily="16" charset="2"/>
              <a:buChar char=""/>
              <a:defRPr/>
            </a:pPr>
            <a:r>
              <a:rPr lang="en-US" sz="2800" dirty="0">
                <a:latin typeface="Times New Roman" pitchFamily="16" charset="0"/>
                <a:cs typeface="Times New Roman" pitchFamily="16" charset="0"/>
              </a:rPr>
              <a:t>One application splits up into components that are dispersed among a number of machines</a:t>
            </a:r>
          </a:p>
          <a:p>
            <a:pPr marL="269875" indent="-268288" defTabSz="457200" fontAlgn="base">
              <a:lnSpc>
                <a:spcPct val="90000"/>
              </a:lnSpc>
              <a:spcBef>
                <a:spcPts val="700"/>
              </a:spcBef>
              <a:spcAft>
                <a:spcPct val="0"/>
              </a:spcAft>
              <a:buClr>
                <a:srgbClr val="D16349"/>
              </a:buClr>
              <a:buSzPct val="85000"/>
              <a:buFont typeface="Wingdings 2" pitchFamily="16" charset="2"/>
              <a:buChar char=""/>
              <a:defRPr/>
            </a:pPr>
            <a:r>
              <a:rPr lang="en-US" sz="2800" dirty="0">
                <a:latin typeface="Times New Roman" pitchFamily="16" charset="0"/>
                <a:cs typeface="Times New Roman" pitchFamily="16" charset="0"/>
              </a:rPr>
              <a:t>One application replicated on a number of machines</a:t>
            </a:r>
          </a:p>
          <a:p>
            <a:pPr marL="269875" indent="-268288" defTabSz="457200" fontAlgn="base">
              <a:lnSpc>
                <a:spcPct val="90000"/>
              </a:lnSpc>
              <a:spcBef>
                <a:spcPts val="700"/>
              </a:spcBef>
              <a:spcAft>
                <a:spcPct val="0"/>
              </a:spcAft>
              <a:buClr>
                <a:srgbClr val="D16349"/>
              </a:buClr>
              <a:buSzPct val="85000"/>
              <a:buFont typeface="Wingdings 2" pitchFamily="16" charset="2"/>
              <a:buChar char=""/>
              <a:defRPr/>
            </a:pPr>
            <a:r>
              <a:rPr lang="en-US" sz="2800" dirty="0">
                <a:latin typeface="Times New Roman" pitchFamily="16" charset="0"/>
                <a:cs typeface="Times New Roman" pitchFamily="16" charset="0"/>
              </a:rPr>
              <a:t>A number of different applications distributed among a number of machines</a:t>
            </a:r>
          </a:p>
          <a:p>
            <a:pPr marL="269875" indent="-268288" defTabSz="457200" fontAlgn="base">
              <a:lnSpc>
                <a:spcPct val="90000"/>
              </a:lnSpc>
              <a:spcBef>
                <a:spcPts val="700"/>
              </a:spcBef>
              <a:spcAft>
                <a:spcPct val="0"/>
              </a:spcAft>
              <a:buClr>
                <a:srgbClr val="D16349"/>
              </a:buClr>
              <a:buSzPct val="85000"/>
              <a:buFont typeface="Wingdings 2" pitchFamily="16" charset="2"/>
              <a:buChar char=""/>
              <a:defRPr/>
            </a:pPr>
            <a:r>
              <a:rPr lang="en-US" sz="2800" dirty="0">
                <a:latin typeface="Times New Roman" pitchFamily="16" charset="0"/>
                <a:cs typeface="Times New Roman" pitchFamily="16" charset="0"/>
              </a:rPr>
              <a:t>Can be characterized by vertical or horizontal partitioning</a:t>
            </a:r>
          </a:p>
          <a:p>
            <a:pPr defTabSz="457200" fontAlgn="base">
              <a:spcBef>
                <a:spcPts val="700"/>
              </a:spcBef>
              <a:spcAft>
                <a:spcPct val="0"/>
              </a:spcAft>
              <a:buSzPct val="85000"/>
              <a:defRPr/>
            </a:pPr>
            <a:endParaRPr lang="en-US" sz="2800" dirty="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AB6956C0-4467-E934-547E-14CA1AF7BA70}"/>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18FD358D-069C-AEF0-1BA6-50AB8EC2C7DD}"/>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186</a:t>
            </a:fld>
            <a:endParaRPr lang="en-US" kern="0">
              <a:solidFill>
                <a:prstClr val="black">
                  <a:tint val="75000"/>
                </a:prstClr>
              </a:solidFill>
            </a:endParaRPr>
          </a:p>
        </p:txBody>
      </p:sp>
    </p:spTree>
    <p:extLst>
      <p:ext uri="{BB962C8B-B14F-4D97-AF65-F5344CB8AC3E}">
        <p14:creationId xmlns:p14="http://schemas.microsoft.com/office/powerpoint/2010/main" val="23164161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
            <a:extLst>
              <a:ext uri="{FF2B5EF4-FFF2-40B4-BE49-F238E27FC236}">
                <a16:creationId xmlns:a16="http://schemas.microsoft.com/office/drawing/2014/main" id="{25C7F329-6E08-992C-5F4D-E8A9F2CBFD69}"/>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Distributed Devices</a:t>
            </a:r>
          </a:p>
        </p:txBody>
      </p:sp>
      <p:sp>
        <p:nvSpPr>
          <p:cNvPr id="25602" name="Text Box 2">
            <a:extLst>
              <a:ext uri="{FF2B5EF4-FFF2-40B4-BE49-F238E27FC236}">
                <a16:creationId xmlns:a16="http://schemas.microsoft.com/office/drawing/2014/main" id="{6300B807-A3FA-5AF7-BAD0-FF45C8A78885}"/>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lnSpc>
                <a:spcPct val="90000"/>
              </a:lnSpc>
              <a:spcBef>
                <a:spcPts val="700"/>
              </a:spcBef>
              <a:spcAft>
                <a:spcPct val="0"/>
              </a:spcAft>
              <a:buSzPct val="85000"/>
              <a:defRPr/>
            </a:pPr>
            <a:endParaRPr lang="en-US" sz="2800">
              <a:latin typeface="Times New Roman" pitchFamily="16" charset="0"/>
              <a:cs typeface="Times New Roman" pitchFamily="16" charset="0"/>
            </a:endParaRPr>
          </a:p>
          <a:p>
            <a:pPr marL="269875" indent="-268288" defTabSz="457200" fontAlgn="base">
              <a:lnSpc>
                <a:spcPct val="90000"/>
              </a:lnSpc>
              <a:spcBef>
                <a:spcPts val="700"/>
              </a:spcBef>
              <a:spcAft>
                <a:spcPct val="0"/>
              </a:spcAft>
              <a:buClr>
                <a:srgbClr val="D16349"/>
              </a:buClr>
              <a:buSzPct val="85000"/>
              <a:buFont typeface="Wingdings 2" pitchFamily="16" charset="2"/>
              <a:buChar char=""/>
              <a:defRPr/>
            </a:pPr>
            <a:r>
              <a:rPr lang="en-US" sz="2800">
                <a:latin typeface="Times New Roman" pitchFamily="16" charset="0"/>
                <a:cs typeface="Times New Roman" pitchFamily="16" charset="0"/>
              </a:rPr>
              <a:t>Support a distributed set of devices that can be controlled by processors, e.g. ATMs or laboratory interface equipments </a:t>
            </a:r>
          </a:p>
          <a:p>
            <a:pPr marL="273050" defTabSz="457200" fontAlgn="base">
              <a:lnSpc>
                <a:spcPct val="90000"/>
              </a:lnSpc>
              <a:spcBef>
                <a:spcPts val="700"/>
              </a:spcBef>
              <a:spcAft>
                <a:spcPct val="0"/>
              </a:spcAft>
              <a:buSzPct val="85000"/>
              <a:defRPr/>
            </a:pPr>
            <a:endParaRPr lang="en-US" sz="2800">
              <a:latin typeface="Times New Roman" pitchFamily="16" charset="0"/>
              <a:cs typeface="Times New Roman" pitchFamily="16" charset="0"/>
            </a:endParaRPr>
          </a:p>
          <a:p>
            <a:pPr marL="269875" indent="-268288" defTabSz="457200" fontAlgn="base">
              <a:lnSpc>
                <a:spcPct val="90000"/>
              </a:lnSpc>
              <a:spcBef>
                <a:spcPts val="700"/>
              </a:spcBef>
              <a:spcAft>
                <a:spcPct val="0"/>
              </a:spcAft>
              <a:buClr>
                <a:srgbClr val="D16349"/>
              </a:buClr>
              <a:buSzPct val="85000"/>
              <a:buFont typeface="Wingdings 2" pitchFamily="16" charset="2"/>
              <a:buChar char=""/>
              <a:defRPr/>
            </a:pPr>
            <a:r>
              <a:rPr lang="en-US" sz="2800">
                <a:latin typeface="Times New Roman" pitchFamily="16" charset="0"/>
                <a:cs typeface="Times New Roman" pitchFamily="16" charset="0"/>
              </a:rPr>
              <a:t>Distribution of processing technology to various locations of the manufacturing process in factory automation</a:t>
            </a:r>
          </a:p>
          <a:p>
            <a:pPr defTabSz="457200" fontAlgn="base">
              <a:spcBef>
                <a:spcPts val="700"/>
              </a:spcBef>
              <a:spcAft>
                <a:spcPct val="0"/>
              </a:spcAft>
              <a:buSzPct val="85000"/>
              <a:defRPr/>
            </a:pPr>
            <a:endParaRPr lang="en-US" sz="280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81E650F4-962F-2CE4-44E8-406E6DB45E5C}"/>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6E3707C1-DEBA-8B68-2E1A-45E0E13AD117}"/>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187</a:t>
            </a:fld>
            <a:endParaRPr lang="en-US" kern="0">
              <a:solidFill>
                <a:prstClr val="black">
                  <a:tint val="75000"/>
                </a:prstClr>
              </a:solidFill>
            </a:endParaRPr>
          </a:p>
        </p:txBody>
      </p:sp>
    </p:spTree>
    <p:extLst>
      <p:ext uri="{BB962C8B-B14F-4D97-AF65-F5344CB8AC3E}">
        <p14:creationId xmlns:p14="http://schemas.microsoft.com/office/powerpoint/2010/main" val="18379876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
            <a:extLst>
              <a:ext uri="{FF2B5EF4-FFF2-40B4-BE49-F238E27FC236}">
                <a16:creationId xmlns:a16="http://schemas.microsoft.com/office/drawing/2014/main" id="{934E146A-FE2A-5AB9-F320-2384288BF5F3}"/>
              </a:ext>
            </a:extLst>
          </p:cNvPr>
          <p:cNvSpPr txBox="1">
            <a:spLocks noChangeArrowheads="1"/>
          </p:cNvSpPr>
          <p:nvPr/>
        </p:nvSpPr>
        <p:spPr bwMode="auto">
          <a:xfrm>
            <a:off x="1828800" y="609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br>
              <a:rPr lang="en-US" altLang="en-US" sz="3600">
                <a:solidFill>
                  <a:srgbClr val="7B9899"/>
                </a:solidFill>
                <a:latin typeface="Times New Roman" panose="02020603050405020304" pitchFamily="18" charset="0"/>
                <a:cs typeface="Times New Roman" panose="02020603050405020304" pitchFamily="18" charset="0"/>
              </a:rPr>
            </a:br>
            <a:r>
              <a:rPr lang="en-US" altLang="en-US" sz="3600">
                <a:solidFill>
                  <a:srgbClr val="7B9899"/>
                </a:solidFill>
                <a:latin typeface="Times New Roman" panose="02020603050405020304" pitchFamily="18" charset="0"/>
                <a:cs typeface="Times New Roman" panose="02020603050405020304" pitchFamily="18" charset="0"/>
              </a:rPr>
              <a:t>Techniques of Distributed Processing</a:t>
            </a:r>
            <a:br>
              <a:rPr lang="en-US" altLang="en-US" sz="3000">
                <a:solidFill>
                  <a:srgbClr val="7B9899"/>
                </a:solidFill>
                <a:latin typeface="Times New Roman" panose="02020603050405020304" pitchFamily="18" charset="0"/>
                <a:cs typeface="Times New Roman" panose="02020603050405020304" pitchFamily="18" charset="0"/>
              </a:rPr>
            </a:br>
            <a:endParaRPr lang="en-US" altLang="en-US" sz="3000">
              <a:solidFill>
                <a:srgbClr val="7B9899"/>
              </a:solidFill>
              <a:latin typeface="Times New Roman" panose="02020603050405020304" pitchFamily="18" charset="0"/>
              <a:cs typeface="Times New Roman" panose="02020603050405020304" pitchFamily="18" charset="0"/>
            </a:endParaRPr>
          </a:p>
        </p:txBody>
      </p:sp>
      <p:sp>
        <p:nvSpPr>
          <p:cNvPr id="26626" name="Text Box 2">
            <a:extLst>
              <a:ext uri="{FF2B5EF4-FFF2-40B4-BE49-F238E27FC236}">
                <a16:creationId xmlns:a16="http://schemas.microsoft.com/office/drawing/2014/main" id="{FAA75050-059B-A2E9-3125-B2AC34F3ED56}"/>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675"/>
              </a:spcBef>
              <a:spcAft>
                <a:spcPct val="0"/>
              </a:spcAft>
              <a:buSzPct val="85000"/>
              <a:defRPr/>
            </a:pPr>
            <a:endParaRPr lang="en-US" sz="2700">
              <a:latin typeface="Georgia" pitchFamily="16" charset="0"/>
            </a:endParaRP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Centralized</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Decentralized</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Parallel </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Open Distributed Processing</a:t>
            </a:r>
          </a:p>
          <a:p>
            <a:pPr marL="269875" indent="-268288" defTabSz="457200" fontAlgn="base">
              <a:spcBef>
                <a:spcPts val="675"/>
              </a:spcBef>
              <a:spcAft>
                <a:spcPct val="0"/>
              </a:spcAft>
              <a:buClr>
                <a:srgbClr val="D16349"/>
              </a:buClr>
              <a:buSzPct val="85000"/>
              <a:buFont typeface="Wingdings 2" pitchFamily="16" charset="2"/>
              <a:buChar char=""/>
              <a:defRPr/>
            </a:pPr>
            <a:r>
              <a:rPr lang="en-US" sz="2700">
                <a:latin typeface="Times New Roman" pitchFamily="16" charset="0"/>
                <a:cs typeface="Times New Roman" pitchFamily="16" charset="0"/>
              </a:rPr>
              <a:t>Clustering</a:t>
            </a:r>
          </a:p>
          <a:p>
            <a:pPr defTabSz="457200" fontAlgn="base">
              <a:spcBef>
                <a:spcPts val="675"/>
              </a:spcBef>
              <a:spcAft>
                <a:spcPct val="0"/>
              </a:spcAft>
              <a:buSzPct val="85000"/>
              <a:defRPr/>
            </a:pPr>
            <a:endParaRPr lang="en-US" sz="2700">
              <a:latin typeface="Times New Roman" pitchFamily="16" charset="0"/>
              <a:cs typeface="Times New Roman" pitchFamily="16" charset="0"/>
            </a:endParaRPr>
          </a:p>
        </p:txBody>
      </p:sp>
      <p:sp>
        <p:nvSpPr>
          <p:cNvPr id="4" name="Footer Placeholder 3">
            <a:extLst>
              <a:ext uri="{FF2B5EF4-FFF2-40B4-BE49-F238E27FC236}">
                <a16:creationId xmlns:a16="http://schemas.microsoft.com/office/drawing/2014/main" id="{E0F95B60-BDDC-391E-170D-ED6B16BED59F}"/>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7EB989AF-2945-8992-EC1F-8C2F5F6BABF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188</a:t>
            </a:fld>
            <a:endParaRPr lang="en-US" kern="0">
              <a:solidFill>
                <a:prstClr val="black">
                  <a:tint val="75000"/>
                </a:prstClr>
              </a:solidFill>
            </a:endParaRPr>
          </a:p>
        </p:txBody>
      </p:sp>
    </p:spTree>
    <p:extLst>
      <p:ext uri="{BB962C8B-B14F-4D97-AF65-F5344CB8AC3E}">
        <p14:creationId xmlns:p14="http://schemas.microsoft.com/office/powerpoint/2010/main" val="18878529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
            <a:extLst>
              <a:ext uri="{FF2B5EF4-FFF2-40B4-BE49-F238E27FC236}">
                <a16:creationId xmlns:a16="http://schemas.microsoft.com/office/drawing/2014/main" id="{DDC4163A-1986-99F7-A92B-78691A46BA4B}"/>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Centralized</a:t>
            </a:r>
          </a:p>
        </p:txBody>
      </p:sp>
      <p:sp>
        <p:nvSpPr>
          <p:cNvPr id="27650" name="Text Box 2">
            <a:extLst>
              <a:ext uri="{FF2B5EF4-FFF2-40B4-BE49-F238E27FC236}">
                <a16:creationId xmlns:a16="http://schemas.microsoft.com/office/drawing/2014/main" id="{6745AA01-BBD8-7B24-E4B2-3B6D8362549A}"/>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600"/>
              </a:spcBef>
              <a:spcAft>
                <a:spcPct val="0"/>
              </a:spcAft>
              <a:buSzPct val="85000"/>
              <a:defRPr/>
            </a:pPr>
            <a:endParaRPr lang="en-US" sz="2400" b="1">
              <a:latin typeface="Times New Roman" pitchFamily="16" charset="0"/>
              <a:cs typeface="Times New Roman" pitchFamily="16" charset="0"/>
            </a:endParaRPr>
          </a:p>
          <a:p>
            <a:pPr marL="269875" indent="-268288" defTabSz="457200" fontAlgn="base">
              <a:spcBef>
                <a:spcPts val="600"/>
              </a:spcBef>
              <a:spcAft>
                <a:spcPct val="0"/>
              </a:spcAft>
              <a:buClr>
                <a:srgbClr val="D16349"/>
              </a:buClr>
              <a:buSzPct val="85000"/>
              <a:buFont typeface="Wingdings 2" pitchFamily="16" charset="2"/>
              <a:buChar char=""/>
              <a:defRPr/>
            </a:pPr>
            <a:r>
              <a:rPr lang="en-US" sz="2400" b="1">
                <a:latin typeface="Times New Roman" pitchFamily="16" charset="0"/>
                <a:cs typeface="Times New Roman" pitchFamily="16" charset="0"/>
              </a:rPr>
              <a:t>Centralized Processing</a:t>
            </a:r>
            <a:r>
              <a:rPr lang="en-US" sz="2400">
                <a:latin typeface="Times New Roman" pitchFamily="16" charset="0"/>
                <a:cs typeface="Times New Roman" pitchFamily="16" charset="0"/>
              </a:rPr>
              <a:t> is done at a central location, using terminals that are attached to a central computer</a:t>
            </a:r>
          </a:p>
          <a:p>
            <a:pPr marL="273050" algn="just" defTabSz="457200" fontAlgn="base">
              <a:spcBef>
                <a:spcPts val="600"/>
              </a:spcBef>
              <a:spcAft>
                <a:spcPct val="0"/>
              </a:spcAft>
              <a:buSzPct val="85000"/>
              <a:defRPr/>
            </a:pPr>
            <a:endParaRPr lang="en-US" sz="2400">
              <a:latin typeface="Georgia" pitchFamily="16" charset="0"/>
            </a:endParaRPr>
          </a:p>
          <a:p>
            <a:pPr marL="269875" indent="-268288" algn="just" defTabSz="457200" fontAlgn="base">
              <a:spcBef>
                <a:spcPts val="600"/>
              </a:spcBef>
              <a:spcAft>
                <a:spcPct val="0"/>
              </a:spcAft>
              <a:buClr>
                <a:srgbClr val="D16349"/>
              </a:buClr>
              <a:buSzPct val="85000"/>
              <a:buFont typeface="Wingdings 2" pitchFamily="16" charset="2"/>
              <a:buChar char=""/>
              <a:defRPr/>
            </a:pPr>
            <a:r>
              <a:rPr lang="en-US" sz="2400">
                <a:latin typeface="Times New Roman" pitchFamily="16" charset="0"/>
                <a:cs typeface="Times New Roman" pitchFamily="16" charset="0"/>
              </a:rPr>
              <a:t>The central computer performs the computing functions and controls the remote terminals. This type of system relies totally on the central computer.</a:t>
            </a:r>
          </a:p>
        </p:txBody>
      </p:sp>
      <p:sp>
        <p:nvSpPr>
          <p:cNvPr id="4" name="Footer Placeholder 3">
            <a:extLst>
              <a:ext uri="{FF2B5EF4-FFF2-40B4-BE49-F238E27FC236}">
                <a16:creationId xmlns:a16="http://schemas.microsoft.com/office/drawing/2014/main" id="{1CA3F961-8C79-7C9F-CE6C-C5EB51BE2F8C}"/>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21B87B27-3FA7-B685-03B4-7E1829A73E7A}"/>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189</a:t>
            </a:fld>
            <a:endParaRPr lang="en-US" kern="0">
              <a:solidFill>
                <a:prstClr val="black">
                  <a:tint val="75000"/>
                </a:prstClr>
              </a:solidFill>
            </a:endParaRPr>
          </a:p>
        </p:txBody>
      </p:sp>
    </p:spTree>
    <p:extLst>
      <p:ext uri="{BB962C8B-B14F-4D97-AF65-F5344CB8AC3E}">
        <p14:creationId xmlns:p14="http://schemas.microsoft.com/office/powerpoint/2010/main" val="10453768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
            <a:extLst>
              <a:ext uri="{FF2B5EF4-FFF2-40B4-BE49-F238E27FC236}">
                <a16:creationId xmlns:a16="http://schemas.microsoft.com/office/drawing/2014/main" id="{7E02C2E3-82F5-687B-5CE4-202F7C6E03B4}"/>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Centralized</a:t>
            </a:r>
          </a:p>
        </p:txBody>
      </p:sp>
      <p:sp>
        <p:nvSpPr>
          <p:cNvPr id="27651" name="Text Box 2">
            <a:extLst>
              <a:ext uri="{FF2B5EF4-FFF2-40B4-BE49-F238E27FC236}">
                <a16:creationId xmlns:a16="http://schemas.microsoft.com/office/drawing/2014/main" id="{B1E50190-6F62-278C-A27F-B9FC4D095875}"/>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9pPr>
          </a:lstStyle>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700" u="sng">
                <a:solidFill>
                  <a:srgbClr val="000000"/>
                </a:solidFill>
                <a:latin typeface="Times New Roman" panose="02020603050405020304" pitchFamily="18" charset="0"/>
                <a:cs typeface="Times New Roman" panose="02020603050405020304" pitchFamily="18" charset="0"/>
              </a:rPr>
              <a:t>Example</a:t>
            </a:r>
            <a:r>
              <a:rPr lang="en-US" altLang="en-US" sz="2700">
                <a:solidFill>
                  <a:srgbClr val="000000"/>
                </a:solidFill>
                <a:latin typeface="Times New Roman" panose="02020603050405020304" pitchFamily="18" charset="0"/>
                <a:cs typeface="Times New Roman" panose="02020603050405020304" pitchFamily="18" charset="0"/>
              </a:rPr>
              <a:t>: </a:t>
            </a:r>
            <a:r>
              <a:rPr lang="en-US" altLang="en-US" sz="2400">
                <a:solidFill>
                  <a:srgbClr val="000000"/>
                </a:solidFill>
                <a:latin typeface="Times New Roman" panose="02020603050405020304" pitchFamily="18" charset="0"/>
                <a:cs typeface="Times New Roman" panose="02020603050405020304" pitchFamily="18" charset="0"/>
              </a:rPr>
              <a:t>Client/server is the most common example of centralized processing, where server is controlling all the activities  on the network.</a:t>
            </a:r>
          </a:p>
        </p:txBody>
      </p:sp>
      <p:pic>
        <p:nvPicPr>
          <p:cNvPr id="27652" name="Picture 3">
            <a:extLst>
              <a:ext uri="{FF2B5EF4-FFF2-40B4-BE49-F238E27FC236}">
                <a16:creationId xmlns:a16="http://schemas.microsoft.com/office/drawing/2014/main" id="{30D223B8-4CFB-24C4-3AEA-7049C7BE7D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352800"/>
            <a:ext cx="3810000" cy="3149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07258CE5-4AA4-2B36-158F-58B6DE3B6E6D}"/>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F8E32470-CBA9-58B6-1706-3624CBB3DBAC}"/>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190</a:t>
            </a:fld>
            <a:endParaRPr lang="en-US" kern="0">
              <a:solidFill>
                <a:prstClr val="black">
                  <a:tint val="75000"/>
                </a:prstClr>
              </a:solidFill>
            </a:endParaRPr>
          </a:p>
        </p:txBody>
      </p:sp>
    </p:spTree>
    <p:extLst>
      <p:ext uri="{BB962C8B-B14F-4D97-AF65-F5344CB8AC3E}">
        <p14:creationId xmlns:p14="http://schemas.microsoft.com/office/powerpoint/2010/main" val="372013733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
            <a:extLst>
              <a:ext uri="{FF2B5EF4-FFF2-40B4-BE49-F238E27FC236}">
                <a16:creationId xmlns:a16="http://schemas.microsoft.com/office/drawing/2014/main" id="{7D51B886-7A0F-52CB-D857-1ACC324F8AB1}"/>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Decentralized</a:t>
            </a:r>
          </a:p>
        </p:txBody>
      </p:sp>
      <p:sp>
        <p:nvSpPr>
          <p:cNvPr id="29698" name="Text Box 2">
            <a:extLst>
              <a:ext uri="{FF2B5EF4-FFF2-40B4-BE49-F238E27FC236}">
                <a16:creationId xmlns:a16="http://schemas.microsoft.com/office/drawing/2014/main" id="{873DA99C-8E41-A685-8724-5DCCC7A72174}"/>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1pPr>
            <a:lvl2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2pPr>
            <a:lvl3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3pPr>
            <a:lvl4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4pPr>
            <a:lvl5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9pPr>
          </a:lstStyle>
          <a:p>
            <a:pPr defTabSz="457200" fontAlgn="base">
              <a:spcBef>
                <a:spcPts val="600"/>
              </a:spcBef>
              <a:spcAft>
                <a:spcPct val="0"/>
              </a:spcAft>
              <a:buClr>
                <a:srgbClr val="D16349"/>
              </a:buClr>
              <a:buSzPct val="85000"/>
              <a:buFont typeface="Wingdings 2" pitchFamily="16" charset="2"/>
              <a:buChar char=""/>
              <a:defRPr/>
            </a:pPr>
            <a:r>
              <a:rPr lang="en-US" sz="2400">
                <a:latin typeface="Times New Roman" pitchFamily="16" charset="0"/>
                <a:cs typeface="Times New Roman" pitchFamily="16" charset="0"/>
              </a:rPr>
              <a:t>Computer systems in different locations. Although data may be transmitted between the computers periodically</a:t>
            </a:r>
          </a:p>
          <a:p>
            <a:pPr marL="271463" defTabSz="457200" fontAlgn="base">
              <a:spcBef>
                <a:spcPts val="600"/>
              </a:spcBef>
              <a:spcAft>
                <a:spcPct val="0"/>
              </a:spcAft>
              <a:buSzPct val="85000"/>
              <a:defRPr/>
            </a:pPr>
            <a:endParaRPr lang="en-US" sz="2400">
              <a:latin typeface="Times New Roman" pitchFamily="16" charset="0"/>
              <a:cs typeface="Times New Roman" pitchFamily="16" charset="0"/>
            </a:endParaRPr>
          </a:p>
          <a:p>
            <a:pPr defTabSz="457200" fontAlgn="base">
              <a:spcBef>
                <a:spcPts val="600"/>
              </a:spcBef>
              <a:spcAft>
                <a:spcPct val="0"/>
              </a:spcAft>
              <a:buClr>
                <a:srgbClr val="D16349"/>
              </a:buClr>
              <a:buSzPct val="85000"/>
              <a:buFont typeface="Wingdings 2" pitchFamily="16" charset="2"/>
              <a:buChar char=""/>
              <a:defRPr/>
            </a:pPr>
            <a:r>
              <a:rPr lang="en-US" sz="2400" b="1" u="sng">
                <a:latin typeface="Times New Roman" pitchFamily="16" charset="0"/>
                <a:cs typeface="Times New Roman" pitchFamily="16" charset="0"/>
              </a:rPr>
              <a:t>Example: </a:t>
            </a:r>
            <a:r>
              <a:rPr lang="en-US" sz="2400">
                <a:latin typeface="Times New Roman" pitchFamily="16" charset="0"/>
                <a:cs typeface="Times New Roman" pitchFamily="16" charset="0"/>
              </a:rPr>
              <a:t>Yahoo server is the example of the decartelized processing. On each login it connects you to a different server .</a:t>
            </a:r>
          </a:p>
          <a:p>
            <a:pPr marL="273050" defTabSz="457200" fontAlgn="base">
              <a:spcBef>
                <a:spcPts val="600"/>
              </a:spcBef>
              <a:spcAft>
                <a:spcPct val="0"/>
              </a:spcAft>
              <a:buSzPct val="85000"/>
              <a:defRPr/>
            </a:pPr>
            <a:r>
              <a:rPr lang="en-US" sz="2400">
                <a:latin typeface="Times New Roman" pitchFamily="16" charset="0"/>
                <a:cs typeface="Times New Roman" pitchFamily="16" charset="0"/>
              </a:rPr>
              <a:t>              </a:t>
            </a:r>
          </a:p>
        </p:txBody>
      </p:sp>
      <p:pic>
        <p:nvPicPr>
          <p:cNvPr id="28676" name="Picture 3">
            <a:extLst>
              <a:ext uri="{FF2B5EF4-FFF2-40B4-BE49-F238E27FC236}">
                <a16:creationId xmlns:a16="http://schemas.microsoft.com/office/drawing/2014/main" id="{F2C39CD5-901F-A208-2D44-44040A509D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1" y="4114800"/>
            <a:ext cx="3171825" cy="2438400"/>
          </a:xfrm>
          <a:prstGeom prst="rect">
            <a:avLst/>
          </a:prstGeom>
          <a:noFill/>
          <a:ln>
            <a:noFill/>
          </a:ln>
          <a:effectLst>
            <a:outerShdw dist="139498" dir="2700000" algn="ctr" rotWithShape="0">
              <a:srgbClr val="333333">
                <a:alpha val="65018"/>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Lst>
        </p:spPr>
      </p:pic>
      <p:sp>
        <p:nvSpPr>
          <p:cNvPr id="4" name="Footer Placeholder 3">
            <a:extLst>
              <a:ext uri="{FF2B5EF4-FFF2-40B4-BE49-F238E27FC236}">
                <a16:creationId xmlns:a16="http://schemas.microsoft.com/office/drawing/2014/main" id="{7711F74D-9D7B-F270-D657-534C9E260E21}"/>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7F7E4717-A8DF-A5EF-C573-4018F0208B7B}"/>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191</a:t>
            </a:fld>
            <a:endParaRPr lang="en-US" kern="0">
              <a:solidFill>
                <a:prstClr val="black">
                  <a:tint val="75000"/>
                </a:prstClr>
              </a:solidFill>
            </a:endParaRPr>
          </a:p>
        </p:txBody>
      </p:sp>
    </p:spTree>
    <p:extLst>
      <p:ext uri="{BB962C8B-B14F-4D97-AF65-F5344CB8AC3E}">
        <p14:creationId xmlns:p14="http://schemas.microsoft.com/office/powerpoint/2010/main" val="26665261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a:extLst>
              <a:ext uri="{FF2B5EF4-FFF2-40B4-BE49-F238E27FC236}">
                <a16:creationId xmlns:a16="http://schemas.microsoft.com/office/drawing/2014/main" id="{AE547ED5-3429-9475-A72A-FCB2C5193D63}"/>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Parallel Processing</a:t>
            </a:r>
          </a:p>
        </p:txBody>
      </p:sp>
      <p:sp>
        <p:nvSpPr>
          <p:cNvPr id="29699" name="Text Box 2">
            <a:extLst>
              <a:ext uri="{FF2B5EF4-FFF2-40B4-BE49-F238E27FC236}">
                <a16:creationId xmlns:a16="http://schemas.microsoft.com/office/drawing/2014/main" id="{9C7BDA9B-95FD-EA5B-CF1C-75D403E6C7B7}"/>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9pPr>
          </a:lstStyle>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Parallel processing is the simultaneous processing of the same task on two or more microprocessors in order to obtain faster results</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Multiple processor</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Multiple computer</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Shared memory resources</a:t>
            </a:r>
          </a:p>
        </p:txBody>
      </p:sp>
      <p:pic>
        <p:nvPicPr>
          <p:cNvPr id="29700" name="Picture 3">
            <a:extLst>
              <a:ext uri="{FF2B5EF4-FFF2-40B4-BE49-F238E27FC236}">
                <a16:creationId xmlns:a16="http://schemas.microsoft.com/office/drawing/2014/main" id="{C9B620D2-862D-5CFB-C73B-9B492B35E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1" y="3581400"/>
            <a:ext cx="3794125" cy="2971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AE0931ED-649C-B485-BBEA-80669296AD6D}"/>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CA3DE490-9FC2-5DAE-EAA9-9DA09A5B8189}"/>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192</a:t>
            </a:fld>
            <a:endParaRPr lang="en-US" kern="0">
              <a:solidFill>
                <a:prstClr val="black">
                  <a:tint val="75000"/>
                </a:prstClr>
              </a:solidFill>
            </a:endParaRPr>
          </a:p>
        </p:txBody>
      </p:sp>
    </p:spTree>
    <p:extLst>
      <p:ext uri="{BB962C8B-B14F-4D97-AF65-F5344CB8AC3E}">
        <p14:creationId xmlns:p14="http://schemas.microsoft.com/office/powerpoint/2010/main" val="25659200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a:extLst>
              <a:ext uri="{FF2B5EF4-FFF2-40B4-BE49-F238E27FC236}">
                <a16:creationId xmlns:a16="http://schemas.microsoft.com/office/drawing/2014/main" id="{8FE58A6B-BA88-8A5D-49EF-39EEC6D837FA}"/>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Open Distributed Processing</a:t>
            </a:r>
          </a:p>
        </p:txBody>
      </p:sp>
      <p:sp>
        <p:nvSpPr>
          <p:cNvPr id="30723" name="Text Box 2">
            <a:extLst>
              <a:ext uri="{FF2B5EF4-FFF2-40B4-BE49-F238E27FC236}">
                <a16:creationId xmlns:a16="http://schemas.microsoft.com/office/drawing/2014/main" id="{1AC09D11-778F-3742-ED8B-4145E213ACD8}"/>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9pPr>
          </a:lstStyle>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ODP is a reference model in computer science, which provides a coordinating framework for the standardization of open distributed processing (ODP). </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It supports distribution, interworking, platform and technology independence, and portability, together with an enterprise architecture framework for the specification of ODP systems.</a:t>
            </a:r>
          </a:p>
        </p:txBody>
      </p:sp>
      <p:pic>
        <p:nvPicPr>
          <p:cNvPr id="30724" name="Picture 3">
            <a:extLst>
              <a:ext uri="{FF2B5EF4-FFF2-40B4-BE49-F238E27FC236}">
                <a16:creationId xmlns:a16="http://schemas.microsoft.com/office/drawing/2014/main" id="{779D0EF5-8DE3-BAC4-0C7D-9F79DB2F14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0850" y="4108450"/>
            <a:ext cx="4078288" cy="2578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935EE425-9446-CCE1-6D10-A8E874EA5386}"/>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CC484F1D-D6ED-3815-C3AA-07E489C7C4A8}"/>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193</a:t>
            </a:fld>
            <a:endParaRPr lang="en-US" kern="0">
              <a:solidFill>
                <a:prstClr val="black">
                  <a:tint val="75000"/>
                </a:prstClr>
              </a:solidFill>
            </a:endParaRPr>
          </a:p>
        </p:txBody>
      </p:sp>
    </p:spTree>
    <p:extLst>
      <p:ext uri="{BB962C8B-B14F-4D97-AF65-F5344CB8AC3E}">
        <p14:creationId xmlns:p14="http://schemas.microsoft.com/office/powerpoint/2010/main" val="277689713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
            <a:extLst>
              <a:ext uri="{FF2B5EF4-FFF2-40B4-BE49-F238E27FC236}">
                <a16:creationId xmlns:a16="http://schemas.microsoft.com/office/drawing/2014/main" id="{15EE05F7-02CA-2995-D863-7F16BAC15911}"/>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Clustering</a:t>
            </a:r>
          </a:p>
        </p:txBody>
      </p:sp>
      <p:sp>
        <p:nvSpPr>
          <p:cNvPr id="31747" name="Text Box 2">
            <a:extLst>
              <a:ext uri="{FF2B5EF4-FFF2-40B4-BE49-F238E27FC236}">
                <a16:creationId xmlns:a16="http://schemas.microsoft.com/office/drawing/2014/main" id="{53E49545-BF4E-1546-98B6-73D9D6432888}"/>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9pPr>
          </a:lstStyle>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A cluster is a group of individual computer systems that can be made to appear as one computer system.</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Clustering is just one form of parallel computing. </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key points that distinguishes clustering from other is the ability to view the cluster as either a single entity or a collection of stand-alone systems</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b="1" u="sng">
                <a:solidFill>
                  <a:srgbClr val="000000"/>
                </a:solidFill>
                <a:latin typeface="Times New Roman" panose="02020603050405020304" pitchFamily="18" charset="0"/>
                <a:cs typeface="Times New Roman" panose="02020603050405020304" pitchFamily="18" charset="0"/>
              </a:rPr>
              <a:t>For example</a:t>
            </a:r>
            <a:r>
              <a:rPr lang="en-US" altLang="en-US" sz="2400" b="1">
                <a:solidFill>
                  <a:srgbClr val="000000"/>
                </a:solidFill>
                <a:latin typeface="Times New Roman" panose="02020603050405020304" pitchFamily="18" charset="0"/>
                <a:cs typeface="Times New Roman" panose="02020603050405020304" pitchFamily="18" charset="0"/>
              </a:rPr>
              <a:t>:  </a:t>
            </a:r>
            <a:r>
              <a:rPr lang="en-US" altLang="en-US" sz="2400">
                <a:solidFill>
                  <a:srgbClr val="000000"/>
                </a:solidFill>
                <a:latin typeface="Times New Roman" panose="02020603050405020304" pitchFamily="18" charset="0"/>
                <a:cs typeface="Times New Roman" panose="02020603050405020304" pitchFamily="18" charset="0"/>
              </a:rPr>
              <a:t>a cluster of web servers can appear as one large web server, but at the same time, individual systems within the cluster can be accessed as individual systems,</a:t>
            </a:r>
          </a:p>
        </p:txBody>
      </p:sp>
      <p:sp>
        <p:nvSpPr>
          <p:cNvPr id="4" name="Footer Placeholder 3">
            <a:extLst>
              <a:ext uri="{FF2B5EF4-FFF2-40B4-BE49-F238E27FC236}">
                <a16:creationId xmlns:a16="http://schemas.microsoft.com/office/drawing/2014/main" id="{D2778201-9E6A-A1C7-4E08-A3937BA161EE}"/>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6A7ECE98-ED3E-1F0D-0B54-5034355ECA82}"/>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194</a:t>
            </a:fld>
            <a:endParaRPr lang="en-US" kern="0">
              <a:solidFill>
                <a:prstClr val="black">
                  <a:tint val="75000"/>
                </a:prstClr>
              </a:solidFill>
            </a:endParaRPr>
          </a:p>
        </p:txBody>
      </p:sp>
    </p:spTree>
    <p:extLst>
      <p:ext uri="{BB962C8B-B14F-4D97-AF65-F5344CB8AC3E}">
        <p14:creationId xmlns:p14="http://schemas.microsoft.com/office/powerpoint/2010/main" val="198184960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
            <a:extLst>
              <a:ext uri="{FF2B5EF4-FFF2-40B4-BE49-F238E27FC236}">
                <a16:creationId xmlns:a16="http://schemas.microsoft.com/office/drawing/2014/main" id="{B45F772E-E54A-BC42-AECA-495CDB5F8F50}"/>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Clustering</a:t>
            </a:r>
          </a:p>
        </p:txBody>
      </p:sp>
      <p:sp>
        <p:nvSpPr>
          <p:cNvPr id="32771" name="Text Box 2">
            <a:extLst>
              <a:ext uri="{FF2B5EF4-FFF2-40B4-BE49-F238E27FC236}">
                <a16:creationId xmlns:a16="http://schemas.microsoft.com/office/drawing/2014/main" id="{7F127DA7-8F84-3B00-24FF-C352286B6D1B}"/>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1pPr>
            <a:lvl2pPr marL="547688" indent="-269875"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9pPr>
          </a:lstStyle>
          <a:p>
            <a:pPr defTabSz="457200" eaLnBrk="1" fontAlgn="base" hangingPunct="1">
              <a:spcBef>
                <a:spcPts val="675"/>
              </a:spcBef>
              <a:spcAft>
                <a:spcPct val="0"/>
              </a:spcAft>
              <a:buClr>
                <a:srgbClr val="D16349"/>
              </a:buClr>
              <a:buSzPct val="85000"/>
              <a:buFont typeface="Wingdings 2" panose="05020102010507070707" pitchFamily="18" charset="2"/>
              <a:buChar char=""/>
            </a:pPr>
            <a:r>
              <a:rPr lang="en-US" altLang="en-US" sz="2700" b="1" u="sng">
                <a:solidFill>
                  <a:srgbClr val="000000"/>
                </a:solidFill>
                <a:latin typeface="Georgia" panose="02040502050405020303" pitchFamily="18" charset="0"/>
              </a:rPr>
              <a:t>Example:</a:t>
            </a:r>
          </a:p>
          <a:p>
            <a:pPr lvl="1" defTabSz="457200" eaLnBrk="1" fontAlgn="base" hangingPunct="1">
              <a:spcBef>
                <a:spcPts val="550"/>
              </a:spcBef>
              <a:spcAft>
                <a:spcPct val="0"/>
              </a:spcAft>
              <a:buClrTx/>
              <a:buSzPct val="70000"/>
            </a:pPr>
            <a:r>
              <a:rPr lang="en-US" altLang="en-US" sz="2200">
                <a:solidFill>
                  <a:srgbClr val="646B86"/>
                </a:solidFill>
                <a:latin typeface="Georgia" panose="02040502050405020303" pitchFamily="18" charset="0"/>
              </a:rPr>
              <a:t>Internet is an example of clustering, where different server are working but they look like a single server.</a:t>
            </a:r>
          </a:p>
        </p:txBody>
      </p:sp>
      <p:pic>
        <p:nvPicPr>
          <p:cNvPr id="32772" name="Picture 3">
            <a:extLst>
              <a:ext uri="{FF2B5EF4-FFF2-40B4-BE49-F238E27FC236}">
                <a16:creationId xmlns:a16="http://schemas.microsoft.com/office/drawing/2014/main" id="{A5183725-23DA-81AD-8DA5-ED6451F2B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29001"/>
            <a:ext cx="3048000" cy="3203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F77C5256-0F96-967E-1F31-009652BF42E6}"/>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0D9D790F-6772-C4F6-AA3E-00A11D905375}"/>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195</a:t>
            </a:fld>
            <a:endParaRPr lang="en-US" kern="0">
              <a:solidFill>
                <a:prstClr val="black">
                  <a:tint val="75000"/>
                </a:prstClr>
              </a:solidFill>
            </a:endParaRPr>
          </a:p>
        </p:txBody>
      </p:sp>
    </p:spTree>
    <p:extLst>
      <p:ext uri="{BB962C8B-B14F-4D97-AF65-F5344CB8AC3E}">
        <p14:creationId xmlns:p14="http://schemas.microsoft.com/office/powerpoint/2010/main" val="34585159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1">
            <a:extLst>
              <a:ext uri="{FF2B5EF4-FFF2-40B4-BE49-F238E27FC236}">
                <a16:creationId xmlns:a16="http://schemas.microsoft.com/office/drawing/2014/main" id="{5DE38054-AF3E-1A5B-0874-C08B43C18285}"/>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Challenges</a:t>
            </a:r>
          </a:p>
        </p:txBody>
      </p:sp>
      <p:sp>
        <p:nvSpPr>
          <p:cNvPr id="34818" name="Text Box 2">
            <a:extLst>
              <a:ext uri="{FF2B5EF4-FFF2-40B4-BE49-F238E27FC236}">
                <a16:creationId xmlns:a16="http://schemas.microsoft.com/office/drawing/2014/main" id="{24B7C5C2-C3F0-C990-8DEB-C931FF2E00EF}"/>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71463" indent="-269875">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1pPr>
            <a:lvl2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2pPr>
            <a:lvl3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3pPr>
            <a:lvl4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4pPr>
            <a:lvl5pPr>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71463" algn="l"/>
                <a:tab pos="728663" algn="l"/>
                <a:tab pos="1185863" algn="l"/>
                <a:tab pos="1643063" algn="l"/>
                <a:tab pos="2100263" algn="l"/>
                <a:tab pos="2557463" algn="l"/>
                <a:tab pos="3014663" algn="l"/>
                <a:tab pos="3471863" algn="l"/>
                <a:tab pos="3929063" algn="l"/>
                <a:tab pos="4386263" algn="l"/>
                <a:tab pos="4843463" algn="l"/>
                <a:tab pos="5300663" algn="l"/>
                <a:tab pos="5757863" algn="l"/>
                <a:tab pos="6215063" algn="l"/>
                <a:tab pos="6672263" algn="l"/>
                <a:tab pos="7129463" algn="l"/>
                <a:tab pos="7586663" algn="l"/>
                <a:tab pos="8043863" algn="l"/>
                <a:tab pos="8501063" algn="l"/>
                <a:tab pos="8958263" algn="l"/>
                <a:tab pos="9415463" algn="l"/>
              </a:tabLst>
              <a:defRPr>
                <a:solidFill>
                  <a:srgbClr val="000000"/>
                </a:solidFill>
                <a:latin typeface="Arial" charset="0"/>
                <a:ea typeface="Droid Sans Fallback" charset="0"/>
                <a:cs typeface="Droid Sans Fallback" charset="0"/>
              </a:defRPr>
            </a:lvl9pPr>
          </a:lstStyle>
          <a:p>
            <a:pPr defTabSz="457200" fontAlgn="base">
              <a:spcBef>
                <a:spcPts val="675"/>
              </a:spcBef>
              <a:spcAft>
                <a:spcPct val="0"/>
              </a:spcAft>
              <a:buSzPct val="85000"/>
              <a:defRPr/>
            </a:pPr>
            <a:endParaRPr lang="nb-NO" sz="2700" dirty="0">
              <a:latin typeface="Times New Roman" pitchFamily="16" charset="0"/>
              <a:cs typeface="Times New Roman" pitchFamily="16" charset="0"/>
            </a:endParaRPr>
          </a:p>
          <a:p>
            <a:pPr marL="269875" indent="-268288" defTabSz="457200" fontAlgn="base">
              <a:spcBef>
                <a:spcPts val="675"/>
              </a:spcBef>
              <a:spcAft>
                <a:spcPct val="0"/>
              </a:spcAft>
              <a:buClr>
                <a:srgbClr val="D16349"/>
              </a:buClr>
              <a:buSzPct val="85000"/>
              <a:buFont typeface="Wingdings 2" pitchFamily="16" charset="2"/>
              <a:buChar char=""/>
              <a:defRPr/>
            </a:pPr>
            <a:r>
              <a:rPr lang="nb-NO" sz="2700" dirty="0">
                <a:latin typeface="Times New Roman" pitchFamily="16" charset="0"/>
                <a:cs typeface="Times New Roman" pitchFamily="16" charset="0"/>
              </a:rPr>
              <a:t>Heterogeneity</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dirty="0">
                <a:latin typeface="Times New Roman" pitchFamily="16" charset="0"/>
                <a:cs typeface="Times New Roman" pitchFamily="16" charset="0"/>
              </a:rPr>
              <a:t>Security</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dirty="0">
                <a:latin typeface="Times New Roman" pitchFamily="16" charset="0"/>
                <a:cs typeface="Times New Roman" pitchFamily="16" charset="0"/>
              </a:rPr>
              <a:t>Scalability</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dirty="0">
                <a:latin typeface="Times New Roman" pitchFamily="16" charset="0"/>
                <a:cs typeface="Times New Roman" pitchFamily="16" charset="0"/>
              </a:rPr>
              <a:t>Failure handling</a:t>
            </a:r>
          </a:p>
          <a:p>
            <a:pPr marL="269875" indent="-268288" defTabSz="457200" fontAlgn="base">
              <a:spcBef>
                <a:spcPts val="675"/>
              </a:spcBef>
              <a:spcAft>
                <a:spcPct val="0"/>
              </a:spcAft>
              <a:buClr>
                <a:srgbClr val="D16349"/>
              </a:buClr>
              <a:buSzPct val="85000"/>
              <a:buFont typeface="Wingdings 2" pitchFamily="16" charset="2"/>
              <a:buChar char=""/>
              <a:defRPr/>
            </a:pPr>
            <a:r>
              <a:rPr lang="nb-NO" sz="2700" dirty="0">
                <a:latin typeface="Times New Roman" pitchFamily="16" charset="0"/>
                <a:cs typeface="Times New Roman" pitchFamily="16" charset="0"/>
              </a:rPr>
              <a:t>Concurrency</a:t>
            </a:r>
          </a:p>
        </p:txBody>
      </p:sp>
      <p:sp>
        <p:nvSpPr>
          <p:cNvPr id="4" name="Footer Placeholder 3">
            <a:extLst>
              <a:ext uri="{FF2B5EF4-FFF2-40B4-BE49-F238E27FC236}">
                <a16:creationId xmlns:a16="http://schemas.microsoft.com/office/drawing/2014/main" id="{76E531C1-5BE2-A1B6-1A74-4F8BAB692956}"/>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2EC5EB58-98BE-2CDD-4DEE-36AC1AE5AE13}"/>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196</a:t>
            </a:fld>
            <a:endParaRPr lang="en-US" kern="0">
              <a:solidFill>
                <a:prstClr val="black">
                  <a:tint val="75000"/>
                </a:prstClr>
              </a:solidFill>
            </a:endParaRPr>
          </a:p>
        </p:txBody>
      </p:sp>
    </p:spTree>
    <p:extLst>
      <p:ext uri="{BB962C8B-B14F-4D97-AF65-F5344CB8AC3E}">
        <p14:creationId xmlns:p14="http://schemas.microsoft.com/office/powerpoint/2010/main" val="21059683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1">
            <a:extLst>
              <a:ext uri="{FF2B5EF4-FFF2-40B4-BE49-F238E27FC236}">
                <a16:creationId xmlns:a16="http://schemas.microsoft.com/office/drawing/2014/main" id="{FE90FB6C-4229-29B0-E76E-857D9E955E14}"/>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Advantages</a:t>
            </a:r>
          </a:p>
        </p:txBody>
      </p:sp>
      <p:sp>
        <p:nvSpPr>
          <p:cNvPr id="34819" name="Text Box 2">
            <a:extLst>
              <a:ext uri="{FF2B5EF4-FFF2-40B4-BE49-F238E27FC236}">
                <a16:creationId xmlns:a16="http://schemas.microsoft.com/office/drawing/2014/main" id="{C2B1A8CF-5E35-FB0D-6B65-9868A0AF380D}"/>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1pPr>
            <a:lvl2pPr marL="544513" indent="-271463"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chemeClr val="bg1"/>
                </a:solidFill>
                <a:latin typeface="Arial" panose="020B0604020202020204" pitchFamily="34" charset="0"/>
                <a:cs typeface="Droid Sans Fallback" charset="0"/>
              </a:defRPr>
            </a:lvl9pPr>
          </a:lstStyle>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Quicker response time</a:t>
            </a:r>
          </a:p>
          <a:p>
            <a:pPr lvl="1" defTabSz="457200" eaLnBrk="1" fontAlgn="base" hangingPunct="1">
              <a:spcBef>
                <a:spcPts val="500"/>
              </a:spcBef>
              <a:spcAft>
                <a:spcPct val="0"/>
              </a:spcAft>
              <a:buClr>
                <a:srgbClr val="CCB400"/>
              </a:buClr>
              <a:buSzPct val="70000"/>
              <a:buFont typeface="Wingdings" panose="05000000000000000000" pitchFamily="2" charset="2"/>
              <a:buChar char=""/>
            </a:pPr>
            <a:r>
              <a:rPr lang="en-US" altLang="en-US" sz="2000">
                <a:solidFill>
                  <a:srgbClr val="646B86"/>
                </a:solidFill>
                <a:latin typeface="Times New Roman" panose="02020603050405020304" pitchFamily="18" charset="0"/>
                <a:cs typeface="Times New Roman" panose="02020603050405020304" pitchFamily="18" charset="0"/>
              </a:rPr>
              <a:t>By locating processing power close to user, response time is typically improved. This means that the system responds rapidly to commands entered by users.</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Lower costs</a:t>
            </a:r>
          </a:p>
          <a:p>
            <a:pPr lvl="1" defTabSz="457200" eaLnBrk="1" fontAlgn="base" hangingPunct="1">
              <a:spcBef>
                <a:spcPts val="500"/>
              </a:spcBef>
              <a:spcAft>
                <a:spcPct val="0"/>
              </a:spcAft>
              <a:buClr>
                <a:srgbClr val="CCB400"/>
              </a:buClr>
              <a:buSzPct val="70000"/>
              <a:buFont typeface="Wingdings" panose="05000000000000000000" pitchFamily="2" charset="2"/>
              <a:buChar char=""/>
            </a:pPr>
            <a:r>
              <a:rPr lang="en-US" altLang="en-US" sz="2000">
                <a:solidFill>
                  <a:srgbClr val="646B86"/>
                </a:solidFill>
                <a:latin typeface="Georgia" panose="02040502050405020303" pitchFamily="18" charset="0"/>
              </a:rPr>
              <a:t> </a:t>
            </a:r>
            <a:r>
              <a:rPr lang="en-US" altLang="en-US" sz="2000">
                <a:solidFill>
                  <a:srgbClr val="646B86"/>
                </a:solidFill>
                <a:latin typeface="Times New Roman" panose="02020603050405020304" pitchFamily="18" charset="0"/>
                <a:cs typeface="Times New Roman" panose="02020603050405020304" pitchFamily="18" charset="0"/>
              </a:rPr>
              <a:t>Long-distance communication costs are declining at a slower rate than the cost of computer power</a:t>
            </a:r>
          </a:p>
          <a:p>
            <a:pPr lvl="1" defTabSz="457200" eaLnBrk="1" fontAlgn="base" hangingPunct="1">
              <a:spcBef>
                <a:spcPts val="500"/>
              </a:spcBef>
              <a:spcAft>
                <a:spcPct val="0"/>
              </a:spcAft>
              <a:buClr>
                <a:srgbClr val="CCB400"/>
              </a:buClr>
              <a:buSzPct val="70000"/>
              <a:buFont typeface="Wingdings" panose="05000000000000000000" pitchFamily="2" charset="2"/>
              <a:buChar char=""/>
            </a:pPr>
            <a:r>
              <a:rPr lang="en-US" altLang="en-US" sz="2000">
                <a:solidFill>
                  <a:srgbClr val="646B86"/>
                </a:solidFill>
                <a:latin typeface="Times New Roman" panose="02020603050405020304" pitchFamily="18" charset="0"/>
                <a:cs typeface="Times New Roman" panose="02020603050405020304" pitchFamily="18" charset="0"/>
              </a:rPr>
              <a:t>Distributed processing can reduce the volume of data that must be transmitted over long-distances and thereby reduce long-distance costs.</a:t>
            </a:r>
          </a:p>
          <a:p>
            <a:pPr defTabSz="457200" eaLnBrk="1" fontAlgn="base" hangingPunct="1">
              <a:spcBef>
                <a:spcPts val="600"/>
              </a:spcBef>
              <a:spcAft>
                <a:spcPct val="0"/>
              </a:spcAft>
              <a:buClr>
                <a:srgbClr val="D16349"/>
              </a:buClr>
              <a:buSzPct val="85000"/>
              <a:buFont typeface="Wingdings 2" panose="05020102010507070707" pitchFamily="18" charset="2"/>
              <a:buChar char=""/>
            </a:pPr>
            <a:r>
              <a:rPr lang="en-US" altLang="en-US" sz="2400">
                <a:solidFill>
                  <a:srgbClr val="000000"/>
                </a:solidFill>
                <a:latin typeface="Times New Roman" panose="02020603050405020304" pitchFamily="18" charset="0"/>
                <a:cs typeface="Times New Roman" panose="02020603050405020304" pitchFamily="18" charset="0"/>
              </a:rPr>
              <a:t>Improved data integrity</a:t>
            </a:r>
          </a:p>
          <a:p>
            <a:pPr lvl="1" defTabSz="457200" eaLnBrk="1" fontAlgn="base" hangingPunct="1">
              <a:spcBef>
                <a:spcPts val="500"/>
              </a:spcBef>
              <a:spcAft>
                <a:spcPct val="0"/>
              </a:spcAft>
              <a:buClr>
                <a:srgbClr val="CCB400"/>
              </a:buClr>
              <a:buSzPct val="70000"/>
              <a:buFont typeface="Wingdings" panose="05000000000000000000" pitchFamily="2" charset="2"/>
              <a:buChar char=""/>
            </a:pPr>
            <a:r>
              <a:rPr lang="en-US" altLang="en-US" sz="2000">
                <a:solidFill>
                  <a:srgbClr val="646B86"/>
                </a:solidFill>
                <a:latin typeface="Times New Roman" panose="02020603050405020304" pitchFamily="18" charset="0"/>
                <a:cs typeface="Times New Roman" panose="02020603050405020304" pitchFamily="18" charset="0"/>
              </a:rPr>
              <a:t>High degrees of accuracy and correctness may be achieved by giving users control over data entry and storage.</a:t>
            </a:r>
          </a:p>
        </p:txBody>
      </p:sp>
      <p:sp>
        <p:nvSpPr>
          <p:cNvPr id="4" name="Footer Placeholder 3">
            <a:extLst>
              <a:ext uri="{FF2B5EF4-FFF2-40B4-BE49-F238E27FC236}">
                <a16:creationId xmlns:a16="http://schemas.microsoft.com/office/drawing/2014/main" id="{E7BE2F8D-569B-BB7E-18EF-3C8EC2C3F2F8}"/>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50EC6E60-08DC-3D4C-BD0D-E73E29288B00}"/>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197</a:t>
            </a:fld>
            <a:endParaRPr lang="en-US" kern="0">
              <a:solidFill>
                <a:prstClr val="black">
                  <a:tint val="75000"/>
                </a:prstClr>
              </a:solidFill>
            </a:endParaRPr>
          </a:p>
        </p:txBody>
      </p:sp>
    </p:spTree>
    <p:extLst>
      <p:ext uri="{BB962C8B-B14F-4D97-AF65-F5344CB8AC3E}">
        <p14:creationId xmlns:p14="http://schemas.microsoft.com/office/powerpoint/2010/main" val="10139021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1">
            <a:extLst>
              <a:ext uri="{FF2B5EF4-FFF2-40B4-BE49-F238E27FC236}">
                <a16:creationId xmlns:a16="http://schemas.microsoft.com/office/drawing/2014/main" id="{B4DB1CBC-EAD2-47E9-DED1-2AC641699EE5}"/>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Advantages</a:t>
            </a:r>
          </a:p>
        </p:txBody>
      </p:sp>
      <p:sp>
        <p:nvSpPr>
          <p:cNvPr id="36866" name="Text Box 2">
            <a:extLst>
              <a:ext uri="{FF2B5EF4-FFF2-40B4-BE49-F238E27FC236}">
                <a16:creationId xmlns:a16="http://schemas.microsoft.com/office/drawing/2014/main" id="{C71EEAA2-1312-D14D-2D68-67022FA73412}"/>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1pPr>
            <a:lvl2pPr marL="544513" indent="-271463">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2pPr>
            <a:lvl3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3pPr>
            <a:lvl4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4pPr>
            <a:lvl5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9pPr>
          </a:lstStyle>
          <a:p>
            <a:pPr defTabSz="457200" fontAlgn="base">
              <a:spcBef>
                <a:spcPts val="600"/>
              </a:spcBef>
              <a:spcAft>
                <a:spcPct val="0"/>
              </a:spcAft>
              <a:buClr>
                <a:srgbClr val="D16349"/>
              </a:buClr>
              <a:buSzPct val="85000"/>
              <a:buFont typeface="Wingdings 2" pitchFamily="16" charset="2"/>
              <a:buChar char=""/>
              <a:defRPr/>
            </a:pPr>
            <a:r>
              <a:rPr lang="en-US" sz="2400" dirty="0">
                <a:latin typeface="Times New Roman" pitchFamily="16" charset="0"/>
                <a:cs typeface="Times New Roman" pitchFamily="16" charset="0"/>
              </a:rPr>
              <a:t>Reduced host processor costs</a:t>
            </a:r>
          </a:p>
          <a:p>
            <a:pPr lvl="1" defTabSz="457200" fontAlgn="base">
              <a:spcBef>
                <a:spcPts val="500"/>
              </a:spcBef>
              <a:spcAft>
                <a:spcPct val="0"/>
              </a:spcAft>
              <a:buClr>
                <a:srgbClr val="CCB400"/>
              </a:buClr>
              <a:buSzPct val="70000"/>
              <a:buFont typeface="Wingdings" charset="2"/>
              <a:buChar char=""/>
              <a:defRPr/>
            </a:pPr>
            <a:r>
              <a:rPr lang="en-US" sz="2000" dirty="0">
                <a:solidFill>
                  <a:srgbClr val="646B86"/>
                </a:solidFill>
                <a:latin typeface="Georgia" pitchFamily="16" charset="0"/>
              </a:rPr>
              <a:t> </a:t>
            </a:r>
            <a:r>
              <a:rPr lang="en-US" sz="2000" dirty="0">
                <a:solidFill>
                  <a:srgbClr val="646B86"/>
                </a:solidFill>
                <a:latin typeface="Times New Roman" pitchFamily="16" charset="0"/>
                <a:cs typeface="Times New Roman" pitchFamily="16" charset="0"/>
              </a:rPr>
              <a:t>The productive life of a costly mainframe can be extended by off-loading some its processing tasks to other, less expensive machines</a:t>
            </a:r>
          </a:p>
          <a:p>
            <a:pPr defTabSz="457200" fontAlgn="base">
              <a:spcBef>
                <a:spcPts val="600"/>
              </a:spcBef>
              <a:spcAft>
                <a:spcPct val="0"/>
              </a:spcAft>
              <a:buClr>
                <a:srgbClr val="D16349"/>
              </a:buClr>
              <a:buSzPct val="85000"/>
              <a:buFont typeface="Wingdings 2" pitchFamily="16" charset="2"/>
              <a:buChar char=""/>
              <a:defRPr/>
            </a:pPr>
            <a:r>
              <a:rPr lang="en-US" sz="2400" dirty="0">
                <a:latin typeface="Georgia" pitchFamily="16" charset="0"/>
              </a:rPr>
              <a:t>Resource sharing</a:t>
            </a:r>
          </a:p>
          <a:p>
            <a:pPr lvl="1" defTabSz="457200" fontAlgn="base">
              <a:spcBef>
                <a:spcPts val="500"/>
              </a:spcBef>
              <a:spcAft>
                <a:spcPct val="0"/>
              </a:spcAft>
              <a:buClr>
                <a:srgbClr val="CCB400"/>
              </a:buClr>
              <a:buSzPct val="70000"/>
              <a:buFont typeface="Wingdings" charset="2"/>
              <a:buChar char=""/>
              <a:defRPr/>
            </a:pPr>
            <a:r>
              <a:rPr lang="en-US" sz="2000" dirty="0">
                <a:solidFill>
                  <a:srgbClr val="646B86"/>
                </a:solidFill>
                <a:latin typeface="Times New Roman" pitchFamily="16" charset="0"/>
                <a:cs typeface="Times New Roman" pitchFamily="16" charset="0"/>
              </a:rPr>
              <a:t>One of the main advantages of developing microcomputer networks is because they make it possible to share expensive resources such as high-speed, color laser printers, fast data storage devices, and high-priced software packages.</a:t>
            </a:r>
          </a:p>
          <a:p>
            <a:pPr marL="273050" defTabSz="457200" fontAlgn="base">
              <a:spcBef>
                <a:spcPts val="675"/>
              </a:spcBef>
              <a:spcAft>
                <a:spcPct val="0"/>
              </a:spcAft>
              <a:buSzPct val="85000"/>
              <a:defRPr/>
            </a:pPr>
            <a:br>
              <a:rPr lang="en-US" sz="2700" dirty="0">
                <a:latin typeface="Georgia" pitchFamily="16" charset="0"/>
              </a:rPr>
            </a:br>
            <a:endParaRPr lang="en-US" sz="2700" dirty="0">
              <a:latin typeface="Georgia" pitchFamily="16" charset="0"/>
            </a:endParaRPr>
          </a:p>
        </p:txBody>
      </p:sp>
      <p:sp>
        <p:nvSpPr>
          <p:cNvPr id="4" name="Footer Placeholder 3">
            <a:extLst>
              <a:ext uri="{FF2B5EF4-FFF2-40B4-BE49-F238E27FC236}">
                <a16:creationId xmlns:a16="http://schemas.microsoft.com/office/drawing/2014/main" id="{A5FA83F0-282A-6C05-07B4-9C6B49003F81}"/>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5B9392D6-BD2E-F5C4-A2E6-782AF75BFDF2}"/>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198</a:t>
            </a:fld>
            <a:endParaRPr lang="en-US" kern="0">
              <a:solidFill>
                <a:prstClr val="black">
                  <a:tint val="75000"/>
                </a:prstClr>
              </a:solidFill>
            </a:endParaRPr>
          </a:p>
        </p:txBody>
      </p:sp>
    </p:spTree>
    <p:extLst>
      <p:ext uri="{BB962C8B-B14F-4D97-AF65-F5344CB8AC3E}">
        <p14:creationId xmlns:p14="http://schemas.microsoft.com/office/powerpoint/2010/main" val="17402421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1">
            <a:extLst>
              <a:ext uri="{FF2B5EF4-FFF2-40B4-BE49-F238E27FC236}">
                <a16:creationId xmlns:a16="http://schemas.microsoft.com/office/drawing/2014/main" id="{A2DBBA85-1304-1CF0-0AA9-65C06977591E}"/>
              </a:ext>
            </a:extLst>
          </p:cNvPr>
          <p:cNvSpPr txBox="1">
            <a:spLocks noChangeArrowheads="1"/>
          </p:cNvSpPr>
          <p:nvPr/>
        </p:nvSpPr>
        <p:spPr bwMode="auto">
          <a:xfrm>
            <a:off x="1825625" y="228601"/>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algn="ctr" defTabSz="457200" eaLnBrk="1" fontAlgn="base" hangingPunct="1">
              <a:spcBef>
                <a:spcPct val="0"/>
              </a:spcBef>
              <a:spcAft>
                <a:spcPct val="0"/>
              </a:spcAft>
              <a:buClrTx/>
            </a:pPr>
            <a:r>
              <a:rPr lang="en-US" altLang="en-US" sz="3300">
                <a:solidFill>
                  <a:srgbClr val="7B9899"/>
                </a:solidFill>
                <a:latin typeface="Times New Roman" panose="02020603050405020304" pitchFamily="18" charset="0"/>
                <a:cs typeface="Times New Roman" panose="02020603050405020304" pitchFamily="18" charset="0"/>
              </a:rPr>
              <a:t>Disadvantage</a:t>
            </a:r>
          </a:p>
        </p:txBody>
      </p:sp>
      <p:sp>
        <p:nvSpPr>
          <p:cNvPr id="37890" name="Text Box 2">
            <a:extLst>
              <a:ext uri="{FF2B5EF4-FFF2-40B4-BE49-F238E27FC236}">
                <a16:creationId xmlns:a16="http://schemas.microsoft.com/office/drawing/2014/main" id="{D303A50E-7234-180E-66CD-230EC0F6F579}"/>
              </a:ext>
            </a:extLst>
          </p:cNvPr>
          <p:cNvSpPr txBox="1">
            <a:spLocks noChangeArrowheads="1"/>
          </p:cNvSpPr>
          <p:nvPr/>
        </p:nvSpPr>
        <p:spPr bwMode="auto">
          <a:xfrm>
            <a:off x="1825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269875" indent="-269875">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1pPr>
            <a:lvl2pPr marL="544513" indent="-271463">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2pPr>
            <a:lvl3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3pPr>
            <a:lvl4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4pPr>
            <a:lvl5pPr>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5pPr>
            <a:lvl6pPr marL="25146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6pPr>
            <a:lvl7pPr marL="29718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7pPr>
            <a:lvl8pPr marL="34290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8pPr>
            <a:lvl9pPr marL="3886200" indent="-228600" defTabSz="457200" fontAlgn="base">
              <a:spcBef>
                <a:spcPct val="0"/>
              </a:spcBef>
              <a:spcAft>
                <a:spcPct val="0"/>
              </a:spcAft>
              <a:buClr>
                <a:srgbClr val="000000"/>
              </a:buClr>
              <a:buSzPct val="100000"/>
              <a:buFont typeface="Times New Roman" pitchFamily="16" charset="0"/>
              <a:tabLst>
                <a:tab pos="269875" algn="l"/>
                <a:tab pos="727075" algn="l"/>
                <a:tab pos="1184275" algn="l"/>
                <a:tab pos="1641475" algn="l"/>
                <a:tab pos="2098675" algn="l"/>
                <a:tab pos="2555875" algn="l"/>
                <a:tab pos="3013075" algn="l"/>
                <a:tab pos="3470275" algn="l"/>
                <a:tab pos="3927475" algn="l"/>
                <a:tab pos="4384675" algn="l"/>
                <a:tab pos="4841875" algn="l"/>
                <a:tab pos="5299075" algn="l"/>
                <a:tab pos="5756275" algn="l"/>
                <a:tab pos="6213475" algn="l"/>
                <a:tab pos="6670675" algn="l"/>
                <a:tab pos="7127875" algn="l"/>
                <a:tab pos="7585075" algn="l"/>
                <a:tab pos="8042275" algn="l"/>
                <a:tab pos="8499475" algn="l"/>
                <a:tab pos="8956675" algn="l"/>
                <a:tab pos="9413875" algn="l"/>
              </a:tabLst>
              <a:defRPr>
                <a:solidFill>
                  <a:srgbClr val="000000"/>
                </a:solidFill>
                <a:latin typeface="Arial" charset="0"/>
                <a:ea typeface="Droid Sans Fallback" charset="0"/>
                <a:cs typeface="Droid Sans Fallback" charset="0"/>
              </a:defRPr>
            </a:lvl9pPr>
          </a:lstStyle>
          <a:p>
            <a:pPr defTabSz="457200" fontAlgn="base">
              <a:lnSpc>
                <a:spcPct val="90000"/>
              </a:lnSpc>
              <a:spcBef>
                <a:spcPts val="700"/>
              </a:spcBef>
              <a:spcAft>
                <a:spcPct val="0"/>
              </a:spcAft>
              <a:buClr>
                <a:srgbClr val="D16349"/>
              </a:buClr>
              <a:buSzPct val="85000"/>
              <a:buFont typeface="Wingdings 2" pitchFamily="16" charset="2"/>
              <a:buChar char=""/>
              <a:defRPr/>
            </a:pPr>
            <a:r>
              <a:rPr lang="en-US" sz="2800">
                <a:latin typeface="Times New Roman" pitchFamily="16" charset="0"/>
                <a:cs typeface="Times New Roman" pitchFamily="16" charset="0"/>
              </a:rPr>
              <a:t>Complexities</a:t>
            </a:r>
          </a:p>
          <a:p>
            <a:pPr lvl="1" defTabSz="457200" fontAlgn="base">
              <a:lnSpc>
                <a:spcPct val="90000"/>
              </a:lnSpc>
              <a:spcBef>
                <a:spcPts val="500"/>
              </a:spcBef>
              <a:spcAft>
                <a:spcPct val="0"/>
              </a:spcAft>
              <a:buClr>
                <a:srgbClr val="CCB400"/>
              </a:buClr>
              <a:buSzPct val="70000"/>
              <a:buFont typeface="Wingdings" charset="2"/>
              <a:buChar char=""/>
              <a:defRPr/>
            </a:pPr>
            <a:r>
              <a:rPr lang="en-US" sz="2000">
                <a:solidFill>
                  <a:srgbClr val="646B86"/>
                </a:solidFill>
                <a:latin typeface="Times New Roman" pitchFamily="16" charset="0"/>
                <a:cs typeface="Times New Roman" pitchFamily="16" charset="0"/>
              </a:rPr>
              <a:t>A lot of extra programming is required to set up a distributed system</a:t>
            </a:r>
          </a:p>
          <a:p>
            <a:pPr defTabSz="457200" fontAlgn="base">
              <a:lnSpc>
                <a:spcPct val="90000"/>
              </a:lnSpc>
              <a:spcBef>
                <a:spcPts val="600"/>
              </a:spcBef>
              <a:spcAft>
                <a:spcPct val="0"/>
              </a:spcAft>
              <a:buClr>
                <a:srgbClr val="D16349"/>
              </a:buClr>
              <a:buSzPct val="85000"/>
              <a:buFont typeface="Wingdings 2" pitchFamily="16" charset="2"/>
              <a:buChar char=""/>
              <a:defRPr/>
            </a:pPr>
            <a:r>
              <a:rPr lang="en-US" sz="2400">
                <a:latin typeface="Times New Roman" pitchFamily="16" charset="0"/>
                <a:cs typeface="Times New Roman" pitchFamily="16" charset="0"/>
              </a:rPr>
              <a:t>Network failure</a:t>
            </a:r>
          </a:p>
          <a:p>
            <a:pPr lvl="1" defTabSz="457200" fontAlgn="base">
              <a:lnSpc>
                <a:spcPct val="90000"/>
              </a:lnSpc>
              <a:spcBef>
                <a:spcPts val="500"/>
              </a:spcBef>
              <a:spcAft>
                <a:spcPct val="0"/>
              </a:spcAft>
              <a:buClr>
                <a:srgbClr val="CCB400"/>
              </a:buClr>
              <a:buSzPct val="70000"/>
              <a:buFont typeface="Wingdings" charset="2"/>
              <a:buChar char=""/>
              <a:defRPr/>
            </a:pPr>
            <a:r>
              <a:rPr lang="en-US" sz="2000">
                <a:solidFill>
                  <a:srgbClr val="646B86"/>
                </a:solidFill>
                <a:latin typeface="Times New Roman" pitchFamily="16" charset="0"/>
                <a:cs typeface="Times New Roman" pitchFamily="16" charset="0"/>
              </a:rPr>
              <a:t>Since distributed system will be connected through network and in case of network failure non of the systems will work</a:t>
            </a:r>
          </a:p>
          <a:p>
            <a:pPr defTabSz="457200" fontAlgn="base">
              <a:lnSpc>
                <a:spcPct val="90000"/>
              </a:lnSpc>
              <a:spcBef>
                <a:spcPts val="600"/>
              </a:spcBef>
              <a:spcAft>
                <a:spcPct val="0"/>
              </a:spcAft>
              <a:buClr>
                <a:srgbClr val="D16349"/>
              </a:buClr>
              <a:buSzPct val="85000"/>
              <a:buFont typeface="Wingdings 2" pitchFamily="16" charset="2"/>
              <a:buChar char=""/>
              <a:defRPr/>
            </a:pPr>
            <a:r>
              <a:rPr lang="en-US" sz="2400">
                <a:latin typeface="Times New Roman" pitchFamily="16" charset="0"/>
                <a:cs typeface="Times New Roman" pitchFamily="16" charset="0"/>
              </a:rPr>
              <a:t>Security</a:t>
            </a:r>
          </a:p>
          <a:p>
            <a:pPr lvl="1" defTabSz="457200" fontAlgn="base">
              <a:lnSpc>
                <a:spcPct val="90000"/>
              </a:lnSpc>
              <a:spcBef>
                <a:spcPts val="500"/>
              </a:spcBef>
              <a:spcAft>
                <a:spcPct val="0"/>
              </a:spcAft>
              <a:buClr>
                <a:srgbClr val="CCB400"/>
              </a:buClr>
              <a:buSzPct val="70000"/>
              <a:buFont typeface="Wingdings" charset="2"/>
              <a:buChar char=""/>
              <a:defRPr/>
            </a:pPr>
            <a:r>
              <a:rPr lang="en-US" sz="2000">
                <a:solidFill>
                  <a:srgbClr val="646B86"/>
                </a:solidFill>
                <a:latin typeface="Times New Roman" pitchFamily="16" charset="0"/>
                <a:cs typeface="Times New Roman" pitchFamily="16" charset="0"/>
              </a:rPr>
              <a:t>The information need to be passed between the network. And it can be tracked and can be used for illegal purpose.</a:t>
            </a:r>
          </a:p>
          <a:p>
            <a:pPr defTabSz="457200" fontAlgn="base">
              <a:lnSpc>
                <a:spcPct val="90000"/>
              </a:lnSpc>
              <a:spcBef>
                <a:spcPts val="600"/>
              </a:spcBef>
              <a:spcAft>
                <a:spcPct val="0"/>
              </a:spcAft>
              <a:buClr>
                <a:srgbClr val="D16349"/>
              </a:buClr>
              <a:buSzPct val="85000"/>
              <a:buFont typeface="Wingdings 2" pitchFamily="16" charset="2"/>
              <a:buChar char=""/>
              <a:defRPr/>
            </a:pPr>
            <a:r>
              <a:rPr lang="en-US" sz="2400">
                <a:latin typeface="Times New Roman" pitchFamily="16" charset="0"/>
                <a:cs typeface="Times New Roman" pitchFamily="16" charset="0"/>
              </a:rPr>
              <a:t>Costly software</a:t>
            </a:r>
          </a:p>
          <a:p>
            <a:pPr defTabSz="457200" fontAlgn="base">
              <a:lnSpc>
                <a:spcPct val="90000"/>
              </a:lnSpc>
              <a:spcBef>
                <a:spcPts val="600"/>
              </a:spcBef>
              <a:spcAft>
                <a:spcPct val="0"/>
              </a:spcAft>
              <a:buClr>
                <a:srgbClr val="D16349"/>
              </a:buClr>
              <a:buSzPct val="85000"/>
              <a:buFont typeface="Wingdings 2" pitchFamily="16" charset="2"/>
              <a:buChar char=""/>
              <a:defRPr/>
            </a:pPr>
            <a:r>
              <a:rPr lang="en-US" sz="2400">
                <a:latin typeface="Times New Roman" pitchFamily="16" charset="0"/>
                <a:cs typeface="Times New Roman" pitchFamily="16" charset="0"/>
              </a:rPr>
              <a:t>Not all situations are suitable for distributed computing</a:t>
            </a:r>
          </a:p>
          <a:p>
            <a:pPr marL="273050" defTabSz="457200" fontAlgn="base">
              <a:lnSpc>
                <a:spcPct val="90000"/>
              </a:lnSpc>
              <a:spcBef>
                <a:spcPts val="675"/>
              </a:spcBef>
              <a:spcAft>
                <a:spcPct val="0"/>
              </a:spcAft>
              <a:buSzPct val="85000"/>
              <a:defRPr/>
            </a:pPr>
            <a:br>
              <a:rPr lang="en-US" sz="2700">
                <a:latin typeface="Georgia" pitchFamily="16" charset="0"/>
              </a:rPr>
            </a:br>
            <a:endParaRPr lang="en-US" sz="2700">
              <a:latin typeface="Georgia" pitchFamily="16" charset="0"/>
            </a:endParaRPr>
          </a:p>
        </p:txBody>
      </p:sp>
      <p:sp>
        <p:nvSpPr>
          <p:cNvPr id="4" name="Footer Placeholder 3">
            <a:extLst>
              <a:ext uri="{FF2B5EF4-FFF2-40B4-BE49-F238E27FC236}">
                <a16:creationId xmlns:a16="http://schemas.microsoft.com/office/drawing/2014/main" id="{FAA9A540-5053-3FA3-7DF1-2630ACC2B9B7}"/>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D96DCF18-4ED9-B8BB-2CA8-94E3983B5836}"/>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199</a:t>
            </a:fld>
            <a:endParaRPr lang="en-US" kern="0">
              <a:solidFill>
                <a:prstClr val="black">
                  <a:tint val="75000"/>
                </a:prstClr>
              </a:solidFill>
            </a:endParaRPr>
          </a:p>
        </p:txBody>
      </p:sp>
    </p:spTree>
    <p:extLst>
      <p:ext uri="{BB962C8B-B14F-4D97-AF65-F5344CB8AC3E}">
        <p14:creationId xmlns:p14="http://schemas.microsoft.com/office/powerpoint/2010/main" val="94250656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
            <a:extLst>
              <a:ext uri="{FF2B5EF4-FFF2-40B4-BE49-F238E27FC236}">
                <a16:creationId xmlns:a16="http://schemas.microsoft.com/office/drawing/2014/main" id="{B728A5CB-B966-930B-AABF-B68ABD86452C}"/>
              </a:ext>
            </a:extLst>
          </p:cNvPr>
          <p:cNvSpPr txBox="1">
            <a:spLocks noChangeArrowheads="1"/>
          </p:cNvSpPr>
          <p:nvPr/>
        </p:nvSpPr>
        <p:spPr bwMode="auto">
          <a:xfrm>
            <a:off x="1825625" y="134939"/>
            <a:ext cx="8534400" cy="852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Arial" panose="020B0604020202020204" pitchFamily="34" charset="0"/>
            </a:endParaRPr>
          </a:p>
        </p:txBody>
      </p:sp>
      <p:pic>
        <p:nvPicPr>
          <p:cNvPr id="37891" name="Picture 2">
            <a:extLst>
              <a:ext uri="{FF2B5EF4-FFF2-40B4-BE49-F238E27FC236}">
                <a16:creationId xmlns:a16="http://schemas.microsoft.com/office/drawing/2014/main" id="{AFB738FF-C287-8CFF-8F46-1563900C0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8112" y="-115888"/>
            <a:ext cx="9369426" cy="7083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3354D9DC-D90A-264A-C61A-CBF64CC7BC8B}"/>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5" name="Slide Number Placeholder 4">
            <a:extLst>
              <a:ext uri="{FF2B5EF4-FFF2-40B4-BE49-F238E27FC236}">
                <a16:creationId xmlns:a16="http://schemas.microsoft.com/office/drawing/2014/main" id="{0CC97104-8C61-6E6C-CCC0-48F09640ACD0}"/>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200</a:t>
            </a:fld>
            <a:endParaRPr lang="en-US" kern="0">
              <a:solidFill>
                <a:prstClr val="black">
                  <a:tint val="75000"/>
                </a:prstClr>
              </a:solidFill>
            </a:endParaRPr>
          </a:p>
        </p:txBody>
      </p:sp>
    </p:spTree>
    <p:extLst>
      <p:ext uri="{BB962C8B-B14F-4D97-AF65-F5344CB8AC3E}">
        <p14:creationId xmlns:p14="http://schemas.microsoft.com/office/powerpoint/2010/main" val="275918494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5CD56-A765-900D-8CB1-470EA6F693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7C125-8BE1-B302-BE3C-0CED47A46BFB}"/>
              </a:ext>
            </a:extLst>
          </p:cNvPr>
          <p:cNvSpPr>
            <a:spLocks noGrp="1"/>
          </p:cNvSpPr>
          <p:nvPr>
            <p:ph type="title"/>
          </p:nvPr>
        </p:nvSpPr>
        <p:spPr>
          <a:xfrm>
            <a:off x="1401233" y="2828835"/>
            <a:ext cx="9389533" cy="1031051"/>
          </a:xfrm>
        </p:spPr>
        <p:txBody>
          <a:bodyPr>
            <a:normAutofit fontScale="90000"/>
          </a:bodyPr>
          <a:lstStyle/>
          <a:p>
            <a:pPr algn="ctr"/>
            <a:r>
              <a:rPr lang="en-US" dirty="0"/>
              <a:t>Week 15</a:t>
            </a:r>
            <a:br>
              <a:rPr lang="en-US" dirty="0"/>
            </a:br>
            <a:r>
              <a:rPr lang="en-US" sz="2800" dirty="0"/>
              <a:t>Slides 201-217</a:t>
            </a:r>
            <a:endParaRPr lang="en-US" dirty="0"/>
          </a:p>
        </p:txBody>
      </p:sp>
      <p:sp>
        <p:nvSpPr>
          <p:cNvPr id="5" name="Footer Placeholder 4">
            <a:extLst>
              <a:ext uri="{FF2B5EF4-FFF2-40B4-BE49-F238E27FC236}">
                <a16:creationId xmlns:a16="http://schemas.microsoft.com/office/drawing/2014/main" id="{DBB4C58A-F499-AAB1-37DB-9218C01700FD}"/>
              </a:ext>
            </a:extLst>
          </p:cNvPr>
          <p:cNvSpPr>
            <a:spLocks noGrp="1"/>
          </p:cNvSpPr>
          <p:nvPr>
            <p:ph type="ftr" sz="quarter" idx="11"/>
          </p:nvPr>
        </p:nvSpPr>
        <p:spPr/>
        <p:txBody>
          <a:bodyPr/>
          <a:lstStyle/>
          <a:p>
            <a:r>
              <a:rPr lang="en-US" kern="0">
                <a:solidFill>
                  <a:prstClr val="black">
                    <a:tint val="75000"/>
                  </a:prstClr>
                </a:solidFill>
              </a:rPr>
              <a:t>Md. Masudur Rahman, Dept. of CSE, UGV</a:t>
            </a:r>
          </a:p>
        </p:txBody>
      </p:sp>
      <p:sp>
        <p:nvSpPr>
          <p:cNvPr id="6" name="Slide Number Placeholder 5">
            <a:extLst>
              <a:ext uri="{FF2B5EF4-FFF2-40B4-BE49-F238E27FC236}">
                <a16:creationId xmlns:a16="http://schemas.microsoft.com/office/drawing/2014/main" id="{BB9BDFF3-F891-78BD-D055-40095C4CF3D1}"/>
              </a:ext>
            </a:extLst>
          </p:cNvPr>
          <p:cNvSpPr>
            <a:spLocks noGrp="1"/>
          </p:cNvSpPr>
          <p:nvPr>
            <p:ph type="sldNum" sz="quarter" idx="12"/>
          </p:nvPr>
        </p:nvSpPr>
        <p:spPr/>
        <p:txBody>
          <a:bodyPr/>
          <a:lstStyle/>
          <a:p>
            <a:fld id="{B6F15528-21DE-4FAA-801E-634DDDAF4B2B}" type="slidenum">
              <a:rPr lang="en-US" kern="0" smtClean="0">
                <a:solidFill>
                  <a:prstClr val="black">
                    <a:tint val="75000"/>
                  </a:prstClr>
                </a:solidFill>
              </a:rPr>
              <a:pPr/>
              <a:t>201</a:t>
            </a:fld>
            <a:endParaRPr lang="en-US" kern="0">
              <a:solidFill>
                <a:prstClr val="black">
                  <a:tint val="75000"/>
                </a:prstClr>
              </a:solidFill>
            </a:endParaRPr>
          </a:p>
        </p:txBody>
      </p:sp>
    </p:spTree>
    <p:extLst>
      <p:ext uri="{BB962C8B-B14F-4D97-AF65-F5344CB8AC3E}">
        <p14:creationId xmlns:p14="http://schemas.microsoft.com/office/powerpoint/2010/main" val="44015812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908A-03CF-DA4D-63A2-E3DC761FA02D}"/>
              </a:ext>
            </a:extLst>
          </p:cNvPr>
          <p:cNvSpPr>
            <a:spLocks noGrp="1"/>
          </p:cNvSpPr>
          <p:nvPr>
            <p:ph type="ctrTitle"/>
          </p:nvPr>
        </p:nvSpPr>
        <p:spPr>
          <a:xfrm>
            <a:off x="1427890" y="2353845"/>
            <a:ext cx="8991600" cy="1645920"/>
          </a:xfrm>
        </p:spPr>
        <p:txBody>
          <a:bodyPr>
            <a:normAutofit/>
          </a:bodyPr>
          <a:lstStyle/>
          <a:p>
            <a:r>
              <a:rPr lang="en-US" dirty="0"/>
              <a:t>Distributed Database</a:t>
            </a:r>
          </a:p>
        </p:txBody>
      </p:sp>
      <p:sp>
        <p:nvSpPr>
          <p:cNvPr id="5" name="Footer Placeholder 4">
            <a:extLst>
              <a:ext uri="{FF2B5EF4-FFF2-40B4-BE49-F238E27FC236}">
                <a16:creationId xmlns:a16="http://schemas.microsoft.com/office/drawing/2014/main" id="{B08EAA43-0BD0-C262-9DF0-F314FBF65523}"/>
              </a:ext>
            </a:extLst>
          </p:cNvPr>
          <p:cNvSpPr>
            <a:spLocks noGrp="1"/>
          </p:cNvSpPr>
          <p:nvPr>
            <p:ph type="ftr" sz="quarter" idx="11"/>
          </p:nvPr>
        </p:nvSpPr>
        <p:spPr/>
        <p:txBody>
          <a:bodyPr/>
          <a:lstStyle/>
          <a:p>
            <a:r>
              <a:rPr lang="en-US"/>
              <a:t>Md. Masudur Rahman, Dept. of CSE, UGV</a:t>
            </a:r>
            <a:endParaRPr lang="en-US" dirty="0"/>
          </a:p>
        </p:txBody>
      </p:sp>
      <p:sp>
        <p:nvSpPr>
          <p:cNvPr id="6" name="Slide Number Placeholder 5">
            <a:extLst>
              <a:ext uri="{FF2B5EF4-FFF2-40B4-BE49-F238E27FC236}">
                <a16:creationId xmlns:a16="http://schemas.microsoft.com/office/drawing/2014/main" id="{4992B0F3-4D49-332F-EE7F-A999486EBCD6}"/>
              </a:ext>
            </a:extLst>
          </p:cNvPr>
          <p:cNvSpPr>
            <a:spLocks noGrp="1"/>
          </p:cNvSpPr>
          <p:nvPr>
            <p:ph type="sldNum" sz="quarter" idx="12"/>
          </p:nvPr>
        </p:nvSpPr>
        <p:spPr/>
        <p:txBody>
          <a:bodyPr/>
          <a:lstStyle/>
          <a:p>
            <a:fld id="{8A7A6979-0714-4377-B894-6BE4C2D6E202}" type="slidenum">
              <a:rPr lang="en-US" smtClean="0"/>
              <a:pPr/>
              <a:t>202</a:t>
            </a:fld>
            <a:endParaRPr lang="en-US" dirty="0"/>
          </a:p>
        </p:txBody>
      </p:sp>
    </p:spTree>
    <p:extLst>
      <p:ext uri="{BB962C8B-B14F-4D97-AF65-F5344CB8AC3E}">
        <p14:creationId xmlns:p14="http://schemas.microsoft.com/office/powerpoint/2010/main" val="9173344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E946C5B2-E3C9-58EC-F490-A1DB34C0C5D9}"/>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Outline</a:t>
            </a:r>
          </a:p>
        </p:txBody>
      </p:sp>
      <p:sp>
        <p:nvSpPr>
          <p:cNvPr id="3075" name="Rectangle 2">
            <a:extLst>
              <a:ext uri="{FF2B5EF4-FFF2-40B4-BE49-F238E27FC236}">
                <a16:creationId xmlns:a16="http://schemas.microsoft.com/office/drawing/2014/main" id="{9836EED4-77F7-F18A-B0E2-E5A0AEFF8407}"/>
              </a:ext>
            </a:extLst>
          </p:cNvPr>
          <p:cNvSpPr>
            <a:spLocks noGrp="1" noChangeArrowheads="1"/>
          </p:cNvSpPr>
          <p:nvPr>
            <p:ph idx="1"/>
          </p:nvPr>
        </p:nvSpPr>
        <p:spPr>
          <a:xfrm>
            <a:off x="1980049" y="1604329"/>
            <a:ext cx="8229024" cy="3977698"/>
          </a:xfrm>
        </p:spPr>
        <p:txBody>
          <a:bodyPr/>
          <a:lstStyle/>
          <a:p>
            <a:pPr marL="387409" indent="-292357" eaLnBrk="1">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a:t>Concept</a:t>
            </a:r>
          </a:p>
          <a:p>
            <a:pPr marL="387409" indent="-292357" eaLnBrk="1">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a:t>Distributed Database Types</a:t>
            </a:r>
          </a:p>
          <a:p>
            <a:pPr marL="1345128" lvl="1" indent="-515584" eaLnBrk="1">
              <a:buFont typeface="Times New Roman" panose="02020603050405020304" pitchFamily="18" charset="0"/>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a:t>Homogeneous</a:t>
            </a:r>
          </a:p>
          <a:p>
            <a:pPr marL="1345128" lvl="1" indent="-515584" eaLnBrk="1">
              <a:buFont typeface="Times New Roman" panose="02020603050405020304" pitchFamily="18" charset="0"/>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a:t>Heterogeneous</a:t>
            </a:r>
          </a:p>
          <a:p>
            <a:pPr marL="387409" indent="-292357" eaLnBrk="1">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a:t>Distributed Database Design</a:t>
            </a:r>
          </a:p>
          <a:p>
            <a:pPr marL="1345128" lvl="1" indent="-515584" eaLnBrk="1">
              <a:buFont typeface="Times New Roman" panose="02020603050405020304" pitchFamily="18" charset="0"/>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a:t>Data Fragmentation</a:t>
            </a:r>
          </a:p>
          <a:p>
            <a:pPr marL="1345128" lvl="1" indent="-515584" eaLnBrk="1">
              <a:buFont typeface="Times New Roman" panose="02020603050405020304" pitchFamily="18" charset="0"/>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a:t>Data Allocation</a:t>
            </a:r>
          </a:p>
          <a:p>
            <a:pPr marL="1345128" lvl="1" indent="-515584" eaLnBrk="1">
              <a:buFont typeface="Times New Roman" panose="02020603050405020304" pitchFamily="18" charset="0"/>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a:t>Data Replication</a:t>
            </a:r>
          </a:p>
        </p:txBody>
      </p:sp>
      <p:sp>
        <p:nvSpPr>
          <p:cNvPr id="5" name="Footer Placeholder 4">
            <a:extLst>
              <a:ext uri="{FF2B5EF4-FFF2-40B4-BE49-F238E27FC236}">
                <a16:creationId xmlns:a16="http://schemas.microsoft.com/office/drawing/2014/main" id="{48BB1F75-81B2-5A1C-FEEB-C158216D6039}"/>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353C7398-7008-0C37-9D33-2545E5C1B95D}"/>
              </a:ext>
            </a:extLst>
          </p:cNvPr>
          <p:cNvSpPr>
            <a:spLocks noGrp="1"/>
          </p:cNvSpPr>
          <p:nvPr>
            <p:ph type="sldNum" sz="quarter" idx="12"/>
          </p:nvPr>
        </p:nvSpPr>
        <p:spPr/>
        <p:txBody>
          <a:bodyPr/>
          <a:lstStyle/>
          <a:p>
            <a:fld id="{C18F64DA-C0B7-4F60-A6DC-CE8AA3972C33}" type="slidenum">
              <a:rPr lang="en-US" altLang="en-US" smtClean="0"/>
              <a:pPr/>
              <a:t>203</a:t>
            </a:fld>
            <a:endParaRPr lang="en-US" altLang="en-US" dirty="0"/>
          </a:p>
        </p:txBody>
      </p:sp>
    </p:spTree>
    <p:extLst>
      <p:ext uri="{BB962C8B-B14F-4D97-AF65-F5344CB8AC3E}">
        <p14:creationId xmlns:p14="http://schemas.microsoft.com/office/powerpoint/2010/main" val="217796229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177B1BA3-F8D9-75C3-C486-7A0975819B2B}"/>
              </a:ext>
            </a:extLst>
          </p:cNvPr>
          <p:cNvSpPr>
            <a:spLocks noGrp="1" noChangeArrowheads="1"/>
          </p:cNvSpPr>
          <p:nvPr>
            <p:ph type="title"/>
          </p:nvPr>
        </p:nvSpPr>
        <p:spPr>
          <a:xfrm>
            <a:off x="1980049" y="273629"/>
            <a:ext cx="8229024" cy="1144921"/>
          </a:xfrm>
        </p:spPr>
        <p:txBody>
          <a:bodyPr vert="horz" wrap="square" lIns="0" tIns="24820"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3266" b="1"/>
              <a:t>Concept</a:t>
            </a:r>
          </a:p>
        </p:txBody>
      </p:sp>
      <p:sp>
        <p:nvSpPr>
          <p:cNvPr id="4099" name="Rectangle 2">
            <a:extLst>
              <a:ext uri="{FF2B5EF4-FFF2-40B4-BE49-F238E27FC236}">
                <a16:creationId xmlns:a16="http://schemas.microsoft.com/office/drawing/2014/main" id="{B9FCBF38-C454-FFF7-3039-AF3868D6A6D1}"/>
              </a:ext>
            </a:extLst>
          </p:cNvPr>
          <p:cNvSpPr>
            <a:spLocks noGrp="1" noChangeArrowheads="1"/>
          </p:cNvSpPr>
          <p:nvPr>
            <p:ph idx="1"/>
          </p:nvPr>
        </p:nvSpPr>
        <p:spPr>
          <a:xfrm>
            <a:off x="1980049" y="1451673"/>
            <a:ext cx="8229024" cy="4222523"/>
          </a:xfrm>
        </p:spPr>
        <p:txBody>
          <a:bodyPr vert="horz" wrap="square" lIns="0" tIns="19269" rIns="0" bIns="0" numCol="1" anchor="t" anchorCtr="0" compatLnSpc="1">
            <a:prstTxWarp prst="textNoShape">
              <a:avLst/>
            </a:prstTxWarp>
            <a:normAutofit lnSpcReduction="10000"/>
          </a:bodyPr>
          <a:lstStyle/>
          <a:p>
            <a:pPr marL="0" indent="0" eaLnBrk="1">
              <a:spcBef>
                <a:spcPts val="2722"/>
              </a:spcBef>
              <a:spcAft>
                <a:spcPts val="2722"/>
              </a:spcAft>
              <a:buClrTx/>
              <a:tabLst>
                <a:tab pos="0" algn="l"/>
                <a:tab pos="102253" algn="l"/>
                <a:tab pos="517025" algn="l"/>
                <a:tab pos="931797" algn="l"/>
                <a:tab pos="1346569" algn="l"/>
                <a:tab pos="1761341" algn="l"/>
                <a:tab pos="2176112" algn="l"/>
                <a:tab pos="2590884" algn="l"/>
                <a:tab pos="3005656" algn="l"/>
                <a:tab pos="3420428" algn="l"/>
                <a:tab pos="3835200" algn="l"/>
                <a:tab pos="4249972" algn="l"/>
                <a:tab pos="4664743" algn="l"/>
                <a:tab pos="5079515" algn="l"/>
                <a:tab pos="5494287" algn="l"/>
                <a:tab pos="5909059" algn="l"/>
                <a:tab pos="6323831" algn="l"/>
                <a:tab pos="6738603" algn="l"/>
                <a:tab pos="7153375" algn="l"/>
                <a:tab pos="7568146" algn="l"/>
                <a:tab pos="7982918" algn="l"/>
              </a:tabLst>
            </a:pPr>
            <a:r>
              <a:rPr lang="en-US" altLang="en-US" sz="2540"/>
              <a:t>A distributed database (DDB) is a collection of multiple, </a:t>
            </a:r>
            <a:r>
              <a:rPr lang="en-US" altLang="en-US" sz="2540" i="1">
                <a:solidFill>
                  <a:srgbClr val="DD0806"/>
                </a:solidFill>
              </a:rPr>
              <a:t>logically interrelated</a:t>
            </a:r>
            <a:r>
              <a:rPr lang="en-US" altLang="en-US" sz="2540" i="1"/>
              <a:t> </a:t>
            </a:r>
            <a:r>
              <a:rPr lang="en-US" altLang="en-US" sz="2540"/>
              <a:t>databases distributed over a </a:t>
            </a:r>
            <a:r>
              <a:rPr lang="en-US" altLang="en-US" sz="2540" i="1">
                <a:solidFill>
                  <a:srgbClr val="DD0806"/>
                </a:solidFill>
              </a:rPr>
              <a:t>computer network</a:t>
            </a:r>
            <a:r>
              <a:rPr lang="en-US" altLang="en-US" sz="2540" i="1"/>
              <a:t>.</a:t>
            </a:r>
            <a:r>
              <a:rPr lang="en-US" altLang="en-US" sz="2540"/>
              <a:t> </a:t>
            </a:r>
          </a:p>
          <a:p>
            <a:pPr marL="0" indent="0" eaLnBrk="1">
              <a:spcBef>
                <a:spcPts val="2722"/>
              </a:spcBef>
              <a:spcAft>
                <a:spcPts val="2722"/>
              </a:spcAft>
              <a:buClrTx/>
              <a:tabLst>
                <a:tab pos="0" algn="l"/>
                <a:tab pos="102253" algn="l"/>
                <a:tab pos="517025" algn="l"/>
                <a:tab pos="931797" algn="l"/>
                <a:tab pos="1346569" algn="l"/>
                <a:tab pos="1761341" algn="l"/>
                <a:tab pos="2176112" algn="l"/>
                <a:tab pos="2590884" algn="l"/>
                <a:tab pos="3005656" algn="l"/>
                <a:tab pos="3420428" algn="l"/>
                <a:tab pos="3835200" algn="l"/>
                <a:tab pos="4249972" algn="l"/>
                <a:tab pos="4664743" algn="l"/>
                <a:tab pos="5079515" algn="l"/>
                <a:tab pos="5494287" algn="l"/>
                <a:tab pos="5909059" algn="l"/>
                <a:tab pos="6323831" algn="l"/>
                <a:tab pos="6738603" algn="l"/>
                <a:tab pos="7153375" algn="l"/>
                <a:tab pos="7568146" algn="l"/>
                <a:tab pos="7982918" algn="l"/>
              </a:tabLst>
            </a:pPr>
            <a:r>
              <a:rPr lang="en-US" altLang="en-US" sz="2540"/>
              <a:t>A distributed database management system (D–DBMS) is the software that manages the DDB and provides an access mechanism that makes this distribution </a:t>
            </a:r>
            <a:r>
              <a:rPr lang="en-US" altLang="en-US" sz="2540">
                <a:solidFill>
                  <a:srgbClr val="DD0806"/>
                </a:solidFill>
              </a:rPr>
              <a:t>transparent</a:t>
            </a:r>
            <a:r>
              <a:rPr lang="en-US" altLang="en-US" sz="2540"/>
              <a:t> to the users. </a:t>
            </a:r>
          </a:p>
          <a:p>
            <a:pPr marL="0" indent="0" eaLnBrk="1">
              <a:spcBef>
                <a:spcPts val="816"/>
              </a:spcBef>
              <a:spcAft>
                <a:spcPct val="0"/>
              </a:spcAft>
              <a:buClrTx/>
              <a:tabLst>
                <a:tab pos="0" algn="l"/>
                <a:tab pos="102253" algn="l"/>
                <a:tab pos="517025" algn="l"/>
                <a:tab pos="931797" algn="l"/>
                <a:tab pos="1346569" algn="l"/>
                <a:tab pos="1761341" algn="l"/>
                <a:tab pos="2176112" algn="l"/>
                <a:tab pos="2590884" algn="l"/>
                <a:tab pos="3005656" algn="l"/>
                <a:tab pos="3420428" algn="l"/>
                <a:tab pos="3835200" algn="l"/>
                <a:tab pos="4249972" algn="l"/>
                <a:tab pos="4664743" algn="l"/>
                <a:tab pos="5079515" algn="l"/>
                <a:tab pos="5494287" algn="l"/>
                <a:tab pos="5909059" algn="l"/>
                <a:tab pos="6323831" algn="l"/>
                <a:tab pos="6738603" algn="l"/>
                <a:tab pos="7153375" algn="l"/>
                <a:tab pos="7568146" algn="l"/>
                <a:tab pos="7982918" algn="l"/>
              </a:tabLst>
            </a:pPr>
            <a:r>
              <a:rPr lang="en-US" altLang="en-US" sz="2540"/>
              <a:t>Distributed database system (DDBS) = DDB + D–DBMS</a:t>
            </a:r>
          </a:p>
        </p:txBody>
      </p:sp>
      <p:sp>
        <p:nvSpPr>
          <p:cNvPr id="5" name="Footer Placeholder 4">
            <a:extLst>
              <a:ext uri="{FF2B5EF4-FFF2-40B4-BE49-F238E27FC236}">
                <a16:creationId xmlns:a16="http://schemas.microsoft.com/office/drawing/2014/main" id="{2AAAAB70-E1AB-1BC7-30CB-1A0E5DAB613A}"/>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6C276DD4-2D83-2E2D-1B0D-63439354A7A1}"/>
              </a:ext>
            </a:extLst>
          </p:cNvPr>
          <p:cNvSpPr>
            <a:spLocks noGrp="1"/>
          </p:cNvSpPr>
          <p:nvPr>
            <p:ph type="sldNum" sz="quarter" idx="12"/>
          </p:nvPr>
        </p:nvSpPr>
        <p:spPr/>
        <p:txBody>
          <a:bodyPr/>
          <a:lstStyle/>
          <a:p>
            <a:fld id="{C18F64DA-C0B7-4F60-A6DC-CE8AA3972C33}" type="slidenum">
              <a:rPr lang="en-US" altLang="en-US" smtClean="0"/>
              <a:pPr/>
              <a:t>204</a:t>
            </a:fld>
            <a:endParaRPr lang="en-US" altLang="en-US" dirty="0"/>
          </a:p>
        </p:txBody>
      </p:sp>
    </p:spTree>
    <p:extLst>
      <p:ext uri="{BB962C8B-B14F-4D97-AF65-F5344CB8AC3E}">
        <p14:creationId xmlns:p14="http://schemas.microsoft.com/office/powerpoint/2010/main" val="311558572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a:extLst>
              <a:ext uri="{FF2B5EF4-FFF2-40B4-BE49-F238E27FC236}">
                <a16:creationId xmlns:a16="http://schemas.microsoft.com/office/drawing/2014/main" id="{62185B2A-70FF-EC0C-7502-5EEB21828DE2}"/>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b="1"/>
              <a:t>Concept</a:t>
            </a:r>
          </a:p>
        </p:txBody>
      </p:sp>
      <p:sp>
        <p:nvSpPr>
          <p:cNvPr id="5123" name="Rectangle 2">
            <a:extLst>
              <a:ext uri="{FF2B5EF4-FFF2-40B4-BE49-F238E27FC236}">
                <a16:creationId xmlns:a16="http://schemas.microsoft.com/office/drawing/2014/main" id="{BA34170E-2BFA-8D18-B630-1314F0FE488D}"/>
              </a:ext>
            </a:extLst>
          </p:cNvPr>
          <p:cNvSpPr>
            <a:spLocks noGrp="1" noChangeArrowheads="1"/>
          </p:cNvSpPr>
          <p:nvPr>
            <p:ph idx="1"/>
          </p:nvPr>
        </p:nvSpPr>
        <p:spPr>
          <a:xfrm>
            <a:off x="1980049" y="1604329"/>
            <a:ext cx="8229024" cy="4533596"/>
          </a:xfrm>
        </p:spPr>
        <p:txBody>
          <a:bodyPr vert="horz" wrap="square" lIns="0" tIns="16329" rIns="0" bIns="0" numCol="1" anchor="t" anchorCtr="0" compatLnSpc="1">
            <a:prstTxWarp prst="textNoShape">
              <a:avLst/>
            </a:prstTxWarp>
          </a:bodyPr>
          <a:lstStyle/>
          <a:p>
            <a:pPr marL="326921" indent="0">
              <a:spcBef>
                <a:spcPts val="544"/>
              </a:spcBef>
              <a:spcAft>
                <a:spcPct val="0"/>
              </a:spcAft>
              <a:buSzPct val="45000"/>
              <a:buFont typeface="Wingdings" panose="05000000000000000000" pitchFamily="2" charset="2"/>
              <a:buChar char=""/>
              <a:tabLst>
                <a:tab pos="326921" algn="l"/>
                <a:tab pos="429174" algn="l"/>
                <a:tab pos="843945" algn="l"/>
                <a:tab pos="1258717" algn="l"/>
                <a:tab pos="1673489" algn="l"/>
                <a:tab pos="2088261" algn="l"/>
                <a:tab pos="2503033" algn="l"/>
                <a:tab pos="2917805" algn="l"/>
                <a:tab pos="3332577" algn="l"/>
                <a:tab pos="3747348" algn="l"/>
                <a:tab pos="4162120" algn="l"/>
                <a:tab pos="4576892" algn="l"/>
                <a:tab pos="4991664" algn="l"/>
                <a:tab pos="5406436" algn="l"/>
                <a:tab pos="5821208" algn="l"/>
                <a:tab pos="6235979" algn="l"/>
                <a:tab pos="6650751" algn="l"/>
                <a:tab pos="7065523" algn="l"/>
                <a:tab pos="7480295" algn="l"/>
                <a:tab pos="7895067" algn="l"/>
                <a:tab pos="8309839" algn="l"/>
              </a:tabLst>
            </a:pPr>
            <a:r>
              <a:rPr lang="en-US" altLang="en-US" sz="2177"/>
              <a:t>  Collection of logically-related shared data.</a:t>
            </a:r>
          </a:p>
          <a:p>
            <a:pPr marL="326921" indent="0">
              <a:spcBef>
                <a:spcPts val="544"/>
              </a:spcBef>
              <a:spcAft>
                <a:spcPct val="0"/>
              </a:spcAft>
              <a:buSzPct val="45000"/>
              <a:buFont typeface="Wingdings" panose="05000000000000000000" pitchFamily="2" charset="2"/>
              <a:buChar char=""/>
              <a:tabLst>
                <a:tab pos="326921" algn="l"/>
                <a:tab pos="429174" algn="l"/>
                <a:tab pos="843945" algn="l"/>
                <a:tab pos="1258717" algn="l"/>
                <a:tab pos="1673489" algn="l"/>
                <a:tab pos="2088261" algn="l"/>
                <a:tab pos="2503033" algn="l"/>
                <a:tab pos="2917805" algn="l"/>
                <a:tab pos="3332577" algn="l"/>
                <a:tab pos="3747348" algn="l"/>
                <a:tab pos="4162120" algn="l"/>
                <a:tab pos="4576892" algn="l"/>
                <a:tab pos="4991664" algn="l"/>
                <a:tab pos="5406436" algn="l"/>
                <a:tab pos="5821208" algn="l"/>
                <a:tab pos="6235979" algn="l"/>
                <a:tab pos="6650751" algn="l"/>
                <a:tab pos="7065523" algn="l"/>
                <a:tab pos="7480295" algn="l"/>
                <a:tab pos="7895067" algn="l"/>
                <a:tab pos="8309839" algn="l"/>
              </a:tabLst>
            </a:pPr>
            <a:r>
              <a:rPr lang="en-US" altLang="en-US" sz="2177"/>
              <a:t>  Data split into fragments.</a:t>
            </a:r>
          </a:p>
          <a:p>
            <a:pPr marL="326921" indent="0">
              <a:spcBef>
                <a:spcPts val="544"/>
              </a:spcBef>
              <a:spcAft>
                <a:spcPct val="0"/>
              </a:spcAft>
              <a:buSzPct val="45000"/>
              <a:buFont typeface="Wingdings" panose="05000000000000000000" pitchFamily="2" charset="2"/>
              <a:buChar char=""/>
              <a:tabLst>
                <a:tab pos="326921" algn="l"/>
                <a:tab pos="429174" algn="l"/>
                <a:tab pos="843945" algn="l"/>
                <a:tab pos="1258717" algn="l"/>
                <a:tab pos="1673489" algn="l"/>
                <a:tab pos="2088261" algn="l"/>
                <a:tab pos="2503033" algn="l"/>
                <a:tab pos="2917805" algn="l"/>
                <a:tab pos="3332577" algn="l"/>
                <a:tab pos="3747348" algn="l"/>
                <a:tab pos="4162120" algn="l"/>
                <a:tab pos="4576892" algn="l"/>
                <a:tab pos="4991664" algn="l"/>
                <a:tab pos="5406436" algn="l"/>
                <a:tab pos="5821208" algn="l"/>
                <a:tab pos="6235979" algn="l"/>
                <a:tab pos="6650751" algn="l"/>
                <a:tab pos="7065523" algn="l"/>
                <a:tab pos="7480295" algn="l"/>
                <a:tab pos="7895067" algn="l"/>
                <a:tab pos="8309839" algn="l"/>
              </a:tabLst>
            </a:pPr>
            <a:r>
              <a:rPr lang="en-US" altLang="en-US" sz="2177"/>
              <a:t>  Fragments may be replicated.</a:t>
            </a:r>
          </a:p>
          <a:p>
            <a:pPr marL="326921" indent="0">
              <a:spcBef>
                <a:spcPts val="544"/>
              </a:spcBef>
              <a:spcAft>
                <a:spcPct val="0"/>
              </a:spcAft>
              <a:buSzPct val="45000"/>
              <a:buFont typeface="Wingdings" panose="05000000000000000000" pitchFamily="2" charset="2"/>
              <a:buChar char=""/>
              <a:tabLst>
                <a:tab pos="326921" algn="l"/>
                <a:tab pos="429174" algn="l"/>
                <a:tab pos="843945" algn="l"/>
                <a:tab pos="1258717" algn="l"/>
                <a:tab pos="1673489" algn="l"/>
                <a:tab pos="2088261" algn="l"/>
                <a:tab pos="2503033" algn="l"/>
                <a:tab pos="2917805" algn="l"/>
                <a:tab pos="3332577" algn="l"/>
                <a:tab pos="3747348" algn="l"/>
                <a:tab pos="4162120" algn="l"/>
                <a:tab pos="4576892" algn="l"/>
                <a:tab pos="4991664" algn="l"/>
                <a:tab pos="5406436" algn="l"/>
                <a:tab pos="5821208" algn="l"/>
                <a:tab pos="6235979" algn="l"/>
                <a:tab pos="6650751" algn="l"/>
                <a:tab pos="7065523" algn="l"/>
                <a:tab pos="7480295" algn="l"/>
                <a:tab pos="7895067" algn="l"/>
                <a:tab pos="8309839" algn="l"/>
              </a:tabLst>
            </a:pPr>
            <a:r>
              <a:rPr lang="en-US" altLang="en-US" sz="2177"/>
              <a:t>  Fragments/replicas allocated to sites.</a:t>
            </a:r>
          </a:p>
          <a:p>
            <a:pPr marL="326921" indent="0">
              <a:spcBef>
                <a:spcPts val="544"/>
              </a:spcBef>
              <a:spcAft>
                <a:spcPct val="0"/>
              </a:spcAft>
              <a:buSzPct val="45000"/>
              <a:buFont typeface="Wingdings" panose="05000000000000000000" pitchFamily="2" charset="2"/>
              <a:buChar char=""/>
              <a:tabLst>
                <a:tab pos="326921" algn="l"/>
                <a:tab pos="429174" algn="l"/>
                <a:tab pos="843945" algn="l"/>
                <a:tab pos="1258717" algn="l"/>
                <a:tab pos="1673489" algn="l"/>
                <a:tab pos="2088261" algn="l"/>
                <a:tab pos="2503033" algn="l"/>
                <a:tab pos="2917805" algn="l"/>
                <a:tab pos="3332577" algn="l"/>
                <a:tab pos="3747348" algn="l"/>
                <a:tab pos="4162120" algn="l"/>
                <a:tab pos="4576892" algn="l"/>
                <a:tab pos="4991664" algn="l"/>
                <a:tab pos="5406436" algn="l"/>
                <a:tab pos="5821208" algn="l"/>
                <a:tab pos="6235979" algn="l"/>
                <a:tab pos="6650751" algn="l"/>
                <a:tab pos="7065523" algn="l"/>
                <a:tab pos="7480295" algn="l"/>
                <a:tab pos="7895067" algn="l"/>
                <a:tab pos="8309839" algn="l"/>
              </a:tabLst>
            </a:pPr>
            <a:r>
              <a:rPr lang="en-US" altLang="en-US" sz="2177"/>
              <a:t>  Sites linked by a communications network.</a:t>
            </a:r>
          </a:p>
          <a:p>
            <a:pPr marL="326921" indent="0">
              <a:spcBef>
                <a:spcPts val="544"/>
              </a:spcBef>
              <a:spcAft>
                <a:spcPct val="0"/>
              </a:spcAft>
              <a:buSzPct val="45000"/>
              <a:buFont typeface="Wingdings" panose="05000000000000000000" pitchFamily="2" charset="2"/>
              <a:buChar char=""/>
              <a:tabLst>
                <a:tab pos="326921" algn="l"/>
                <a:tab pos="429174" algn="l"/>
                <a:tab pos="843945" algn="l"/>
                <a:tab pos="1258717" algn="l"/>
                <a:tab pos="1673489" algn="l"/>
                <a:tab pos="2088261" algn="l"/>
                <a:tab pos="2503033" algn="l"/>
                <a:tab pos="2917805" algn="l"/>
                <a:tab pos="3332577" algn="l"/>
                <a:tab pos="3747348" algn="l"/>
                <a:tab pos="4162120" algn="l"/>
                <a:tab pos="4576892" algn="l"/>
                <a:tab pos="4991664" algn="l"/>
                <a:tab pos="5406436" algn="l"/>
                <a:tab pos="5821208" algn="l"/>
                <a:tab pos="6235979" algn="l"/>
                <a:tab pos="6650751" algn="l"/>
                <a:tab pos="7065523" algn="l"/>
                <a:tab pos="7480295" algn="l"/>
                <a:tab pos="7895067" algn="l"/>
                <a:tab pos="8309839" algn="l"/>
              </a:tabLst>
            </a:pPr>
            <a:r>
              <a:rPr lang="en-US" altLang="en-US" sz="2177"/>
              <a:t>  Data at each site is under control of a DBMS.</a:t>
            </a:r>
          </a:p>
          <a:p>
            <a:pPr marL="326921" indent="0">
              <a:spcBef>
                <a:spcPts val="544"/>
              </a:spcBef>
              <a:spcAft>
                <a:spcPct val="0"/>
              </a:spcAft>
              <a:buSzPct val="45000"/>
              <a:buFont typeface="Wingdings" panose="05000000000000000000" pitchFamily="2" charset="2"/>
              <a:buChar char=""/>
              <a:tabLst>
                <a:tab pos="326921" algn="l"/>
                <a:tab pos="429174" algn="l"/>
                <a:tab pos="843945" algn="l"/>
                <a:tab pos="1258717" algn="l"/>
                <a:tab pos="1673489" algn="l"/>
                <a:tab pos="2088261" algn="l"/>
                <a:tab pos="2503033" algn="l"/>
                <a:tab pos="2917805" algn="l"/>
                <a:tab pos="3332577" algn="l"/>
                <a:tab pos="3747348" algn="l"/>
                <a:tab pos="4162120" algn="l"/>
                <a:tab pos="4576892" algn="l"/>
                <a:tab pos="4991664" algn="l"/>
                <a:tab pos="5406436" algn="l"/>
                <a:tab pos="5821208" algn="l"/>
                <a:tab pos="6235979" algn="l"/>
                <a:tab pos="6650751" algn="l"/>
                <a:tab pos="7065523" algn="l"/>
                <a:tab pos="7480295" algn="l"/>
                <a:tab pos="7895067" algn="l"/>
                <a:tab pos="8309839" algn="l"/>
              </a:tabLst>
            </a:pPr>
            <a:r>
              <a:rPr lang="en-US" altLang="en-US" sz="2177"/>
              <a:t>  DBMSs handle local applications autonomously.</a:t>
            </a:r>
          </a:p>
          <a:p>
            <a:pPr marL="326921" indent="0">
              <a:spcBef>
                <a:spcPts val="544"/>
              </a:spcBef>
              <a:spcAft>
                <a:spcPct val="0"/>
              </a:spcAft>
              <a:buSzPct val="45000"/>
              <a:buFont typeface="Wingdings" panose="05000000000000000000" pitchFamily="2" charset="2"/>
              <a:buChar char=""/>
              <a:tabLst>
                <a:tab pos="326921" algn="l"/>
                <a:tab pos="429174" algn="l"/>
                <a:tab pos="843945" algn="l"/>
                <a:tab pos="1258717" algn="l"/>
                <a:tab pos="1673489" algn="l"/>
                <a:tab pos="2088261" algn="l"/>
                <a:tab pos="2503033" algn="l"/>
                <a:tab pos="2917805" algn="l"/>
                <a:tab pos="3332577" algn="l"/>
                <a:tab pos="3747348" algn="l"/>
                <a:tab pos="4162120" algn="l"/>
                <a:tab pos="4576892" algn="l"/>
                <a:tab pos="4991664" algn="l"/>
                <a:tab pos="5406436" algn="l"/>
                <a:tab pos="5821208" algn="l"/>
                <a:tab pos="6235979" algn="l"/>
                <a:tab pos="6650751" algn="l"/>
                <a:tab pos="7065523" algn="l"/>
                <a:tab pos="7480295" algn="l"/>
                <a:tab pos="7895067" algn="l"/>
                <a:tab pos="8309839" algn="l"/>
              </a:tabLst>
            </a:pPr>
            <a:r>
              <a:rPr lang="en-US" altLang="en-US" sz="2177"/>
              <a:t>  Each DBMS participates in at least one global application.</a:t>
            </a:r>
          </a:p>
        </p:txBody>
      </p:sp>
      <p:sp>
        <p:nvSpPr>
          <p:cNvPr id="5" name="Footer Placeholder 4">
            <a:extLst>
              <a:ext uri="{FF2B5EF4-FFF2-40B4-BE49-F238E27FC236}">
                <a16:creationId xmlns:a16="http://schemas.microsoft.com/office/drawing/2014/main" id="{BA9D4DB8-E69A-AA10-4251-9E34896A7D44}"/>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CAD558A9-3CAC-29B5-8975-B9714F536B63}"/>
              </a:ext>
            </a:extLst>
          </p:cNvPr>
          <p:cNvSpPr>
            <a:spLocks noGrp="1"/>
          </p:cNvSpPr>
          <p:nvPr>
            <p:ph type="sldNum" sz="quarter" idx="12"/>
          </p:nvPr>
        </p:nvSpPr>
        <p:spPr/>
        <p:txBody>
          <a:bodyPr/>
          <a:lstStyle/>
          <a:p>
            <a:fld id="{C18F64DA-C0B7-4F60-A6DC-CE8AA3972C33}" type="slidenum">
              <a:rPr lang="en-US" altLang="en-US" smtClean="0"/>
              <a:pPr/>
              <a:t>205</a:t>
            </a:fld>
            <a:endParaRPr lang="en-US" altLang="en-US" dirty="0"/>
          </a:p>
        </p:txBody>
      </p:sp>
    </p:spTree>
    <p:extLst>
      <p:ext uri="{BB962C8B-B14F-4D97-AF65-F5344CB8AC3E}">
        <p14:creationId xmlns:p14="http://schemas.microsoft.com/office/powerpoint/2010/main" val="295332643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EC1D39D9-ECCC-683C-2B16-FC38091FF082}"/>
              </a:ext>
            </a:extLst>
          </p:cNvPr>
          <p:cNvSpPr>
            <a:spLocks noGrp="1" noChangeArrowheads="1"/>
          </p:cNvSpPr>
          <p:nvPr>
            <p:ph type="title"/>
          </p:nvPr>
        </p:nvSpPr>
        <p:spPr>
          <a:xfrm>
            <a:off x="1980049" y="273629"/>
            <a:ext cx="8229024" cy="1144921"/>
          </a:xfrm>
        </p:spPr>
        <p:txBody>
          <a:bodyPr vert="horz" wrap="square" lIns="0" tIns="9798" rIns="0" bIns="0" numCol="1" anchor="ctr" anchorCtr="0" compatLnSpc="1">
            <a:prstTxWarp prst="textNoShape">
              <a:avLst/>
            </a:prstTxWarp>
          </a:bodyPr>
          <a:lstStyle/>
          <a:p>
            <a:pPr eaLnBrk="1" hangingPunct="1">
              <a:lnSpc>
                <a:spcPct val="98000"/>
              </a:lnSpc>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3901">
                <a:latin typeface="Cambria" panose="02040503050406030204" pitchFamily="18" charset="0"/>
              </a:rPr>
              <a:t>Functionality</a:t>
            </a:r>
          </a:p>
        </p:txBody>
      </p:sp>
      <p:sp>
        <p:nvSpPr>
          <p:cNvPr id="6147" name="Rectangle 2">
            <a:extLst>
              <a:ext uri="{FF2B5EF4-FFF2-40B4-BE49-F238E27FC236}">
                <a16:creationId xmlns:a16="http://schemas.microsoft.com/office/drawing/2014/main" id="{EEDDD845-1909-B5F2-0A66-B2960E881937}"/>
              </a:ext>
            </a:extLst>
          </p:cNvPr>
          <p:cNvSpPr>
            <a:spLocks noGrp="1" noChangeArrowheads="1"/>
          </p:cNvSpPr>
          <p:nvPr>
            <p:ph idx="1"/>
          </p:nvPr>
        </p:nvSpPr>
        <p:spPr>
          <a:xfrm>
            <a:off x="1980049" y="1604329"/>
            <a:ext cx="8229024" cy="3977698"/>
          </a:xfrm>
        </p:spPr>
        <p:txBody>
          <a:bodyPr vert="horz" wrap="square" lIns="0" tIns="5552" rIns="0" bIns="0" numCol="1" anchor="t" anchorCtr="0" compatLnSpc="1">
            <a:prstTxWarp prst="textNoShape">
              <a:avLst/>
            </a:prstTxWarp>
          </a:bodyPr>
          <a:lstStyle/>
          <a:p>
            <a:pPr marL="387409" indent="-292357" eaLnBrk="1" hangingPunct="1">
              <a:lnSpc>
                <a:spcPct val="98000"/>
              </a:lnSpc>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sz="2177">
                <a:latin typeface="Cambria" panose="02040503050406030204" pitchFamily="18" charset="0"/>
              </a:rPr>
              <a:t>Security</a:t>
            </a:r>
          </a:p>
          <a:p>
            <a:pPr marL="387409" indent="-292357" eaLnBrk="1" hangingPunct="1">
              <a:lnSpc>
                <a:spcPct val="98000"/>
              </a:lnSpc>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sz="2177">
                <a:latin typeface="Cambria" panose="02040503050406030204" pitchFamily="18" charset="0"/>
              </a:rPr>
              <a:t>Keeping track of data</a:t>
            </a:r>
          </a:p>
          <a:p>
            <a:pPr marL="387409" indent="-292357" eaLnBrk="1" hangingPunct="1">
              <a:lnSpc>
                <a:spcPct val="98000"/>
              </a:lnSpc>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sz="2177">
                <a:latin typeface="Cambria" panose="02040503050406030204" pitchFamily="18" charset="0"/>
              </a:rPr>
              <a:t>Replicated data management</a:t>
            </a:r>
          </a:p>
          <a:p>
            <a:pPr marL="387409" indent="-292357" eaLnBrk="1" hangingPunct="1">
              <a:lnSpc>
                <a:spcPct val="98000"/>
              </a:lnSpc>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sz="2177">
                <a:latin typeface="Cambria" panose="02040503050406030204" pitchFamily="18" charset="0"/>
              </a:rPr>
              <a:t>System catalog management</a:t>
            </a:r>
          </a:p>
          <a:p>
            <a:pPr marL="387409" indent="-292357" eaLnBrk="1" hangingPunct="1">
              <a:lnSpc>
                <a:spcPct val="98000"/>
              </a:lnSpc>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sz="2177">
                <a:latin typeface="Cambria" panose="02040503050406030204" pitchFamily="18" charset="0"/>
              </a:rPr>
              <a:t>Distributed transaction management</a:t>
            </a:r>
          </a:p>
          <a:p>
            <a:pPr marL="387409" indent="-292357" eaLnBrk="1" hangingPunct="1">
              <a:lnSpc>
                <a:spcPct val="98000"/>
              </a:lnSpc>
              <a:buSzPct val="45000"/>
              <a:buFont typeface="Wingdings" panose="05000000000000000000" pitchFamily="2"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pPr>
            <a:r>
              <a:rPr lang="en-US" altLang="en-US" sz="2177">
                <a:latin typeface="Cambria" panose="02040503050406030204" pitchFamily="18" charset="0"/>
              </a:rPr>
              <a:t>Distributed database recovery</a:t>
            </a:r>
          </a:p>
        </p:txBody>
      </p:sp>
      <p:sp>
        <p:nvSpPr>
          <p:cNvPr id="5" name="Footer Placeholder 4">
            <a:extLst>
              <a:ext uri="{FF2B5EF4-FFF2-40B4-BE49-F238E27FC236}">
                <a16:creationId xmlns:a16="http://schemas.microsoft.com/office/drawing/2014/main" id="{7FD09090-8A08-B735-6D84-C154690D02F5}"/>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27DA8422-B654-F220-5866-9F9995B1AEE7}"/>
              </a:ext>
            </a:extLst>
          </p:cNvPr>
          <p:cNvSpPr>
            <a:spLocks noGrp="1"/>
          </p:cNvSpPr>
          <p:nvPr>
            <p:ph type="sldNum" sz="quarter" idx="12"/>
          </p:nvPr>
        </p:nvSpPr>
        <p:spPr/>
        <p:txBody>
          <a:bodyPr/>
          <a:lstStyle/>
          <a:p>
            <a:fld id="{C18F64DA-C0B7-4F60-A6DC-CE8AA3972C33}" type="slidenum">
              <a:rPr lang="en-US" altLang="en-US" smtClean="0"/>
              <a:pPr/>
              <a:t>206</a:t>
            </a:fld>
            <a:endParaRPr lang="en-US" altLang="en-US" dirty="0"/>
          </a:p>
        </p:txBody>
      </p:sp>
    </p:spTree>
    <p:extLst>
      <p:ext uri="{BB962C8B-B14F-4D97-AF65-F5344CB8AC3E}">
        <p14:creationId xmlns:p14="http://schemas.microsoft.com/office/powerpoint/2010/main" val="116384566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5511B6C4-8F59-38DF-F594-AD1CA631FFC5}"/>
              </a:ext>
            </a:extLst>
          </p:cNvPr>
          <p:cNvSpPr>
            <a:spLocks noGrp="1" noChangeArrowheads="1"/>
          </p:cNvSpPr>
          <p:nvPr>
            <p:ph type="title"/>
          </p:nvPr>
        </p:nvSpPr>
        <p:spPr>
          <a:xfrm>
            <a:off x="1980049" y="273630"/>
            <a:ext cx="8229024" cy="970662"/>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Distributed DBMS</a:t>
            </a:r>
          </a:p>
        </p:txBody>
      </p:sp>
      <p:pic>
        <p:nvPicPr>
          <p:cNvPr id="7171" name="Picture 2">
            <a:extLst>
              <a:ext uri="{FF2B5EF4-FFF2-40B4-BE49-F238E27FC236}">
                <a16:creationId xmlns:a16="http://schemas.microsoft.com/office/drawing/2014/main" id="{18513DFF-D83A-16E2-3E0B-6C50014DF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8665" y="1607209"/>
            <a:ext cx="6636217" cy="484466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643F1D29-67A3-5413-F421-46479414E371}"/>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F5063185-A93A-331E-6983-0B50C40BB501}"/>
              </a:ext>
            </a:extLst>
          </p:cNvPr>
          <p:cNvSpPr>
            <a:spLocks noGrp="1"/>
          </p:cNvSpPr>
          <p:nvPr>
            <p:ph type="sldNum" sz="quarter" idx="12"/>
          </p:nvPr>
        </p:nvSpPr>
        <p:spPr/>
        <p:txBody>
          <a:bodyPr/>
          <a:lstStyle/>
          <a:p>
            <a:fld id="{C18F64DA-C0B7-4F60-A6DC-CE8AA3972C33}" type="slidenum">
              <a:rPr lang="en-US" altLang="en-US" smtClean="0"/>
              <a:pPr/>
              <a:t>207</a:t>
            </a:fld>
            <a:endParaRPr lang="en-US" altLang="en-US" dirty="0"/>
          </a:p>
        </p:txBody>
      </p:sp>
    </p:spTree>
    <p:extLst>
      <p:ext uri="{BB962C8B-B14F-4D97-AF65-F5344CB8AC3E}">
        <p14:creationId xmlns:p14="http://schemas.microsoft.com/office/powerpoint/2010/main" val="31128401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555FEB57-20BA-55C1-35E6-83697568C1D6}"/>
              </a:ext>
            </a:extLst>
          </p:cNvPr>
          <p:cNvSpPr>
            <a:spLocks noGrp="1" noChangeArrowheads="1"/>
          </p:cNvSpPr>
          <p:nvPr>
            <p:ph type="title"/>
          </p:nvPr>
        </p:nvSpPr>
        <p:spPr>
          <a:xfrm>
            <a:off x="1980049" y="273629"/>
            <a:ext cx="8229024" cy="888574"/>
          </a:xfrm>
        </p:spPr>
        <p:txBody>
          <a:bodyPr vert="horz" wrap="square" lIns="0" tIns="21881"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2903"/>
              <a:t>Component Architecture for a D-DBMS</a:t>
            </a:r>
          </a:p>
        </p:txBody>
      </p:sp>
      <p:pic>
        <p:nvPicPr>
          <p:cNvPr id="8195" name="Picture 2">
            <a:extLst>
              <a:ext uri="{FF2B5EF4-FFF2-40B4-BE49-F238E27FC236}">
                <a16:creationId xmlns:a16="http://schemas.microsoft.com/office/drawing/2014/main" id="{07C88EA3-D776-3F4B-10BB-DF48CF442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6071" y="1441591"/>
            <a:ext cx="7796979" cy="51427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C101CED0-92EE-DCC7-0191-F708D400A780}"/>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1BF4FB11-CDD8-0676-0A9D-DB42E31DBF5A}"/>
              </a:ext>
            </a:extLst>
          </p:cNvPr>
          <p:cNvSpPr>
            <a:spLocks noGrp="1"/>
          </p:cNvSpPr>
          <p:nvPr>
            <p:ph type="sldNum" sz="quarter" idx="12"/>
          </p:nvPr>
        </p:nvSpPr>
        <p:spPr/>
        <p:txBody>
          <a:bodyPr/>
          <a:lstStyle/>
          <a:p>
            <a:fld id="{C18F64DA-C0B7-4F60-A6DC-CE8AA3972C33}" type="slidenum">
              <a:rPr lang="en-US" altLang="en-US" smtClean="0"/>
              <a:pPr/>
              <a:t>208</a:t>
            </a:fld>
            <a:endParaRPr lang="en-US" altLang="en-US" dirty="0"/>
          </a:p>
        </p:txBody>
      </p:sp>
    </p:spTree>
    <p:extLst>
      <p:ext uri="{BB962C8B-B14F-4D97-AF65-F5344CB8AC3E}">
        <p14:creationId xmlns:p14="http://schemas.microsoft.com/office/powerpoint/2010/main" val="96572272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id="{7B9EC89C-54F2-CA29-63FC-1EE1A5E4DBF8}"/>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Advantages of D-DBMS</a:t>
            </a:r>
          </a:p>
        </p:txBody>
      </p:sp>
      <p:sp>
        <p:nvSpPr>
          <p:cNvPr id="9219" name="Rectangle 2">
            <a:extLst>
              <a:ext uri="{FF2B5EF4-FFF2-40B4-BE49-F238E27FC236}">
                <a16:creationId xmlns:a16="http://schemas.microsoft.com/office/drawing/2014/main" id="{A7BAFF97-2A1F-E086-19B9-A1D2FC7ACCD1}"/>
              </a:ext>
            </a:extLst>
          </p:cNvPr>
          <p:cNvSpPr>
            <a:spLocks noGrp="1" noChangeArrowheads="1"/>
          </p:cNvSpPr>
          <p:nvPr>
            <p:ph idx="1"/>
          </p:nvPr>
        </p:nvSpPr>
        <p:spPr>
          <a:xfrm>
            <a:off x="1980049" y="1604329"/>
            <a:ext cx="8229024" cy="3977698"/>
          </a:xfrm>
        </p:spPr>
        <p:txBody>
          <a:bodyPr/>
          <a:lstStyle/>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Organizational Structure</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Share-ability and Local Autonomy</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Improved Availability</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Improved Reliability</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Improved Performance</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Economics</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Modular Growth</a:t>
            </a:r>
          </a:p>
        </p:txBody>
      </p:sp>
      <p:sp>
        <p:nvSpPr>
          <p:cNvPr id="5" name="Footer Placeholder 4">
            <a:extLst>
              <a:ext uri="{FF2B5EF4-FFF2-40B4-BE49-F238E27FC236}">
                <a16:creationId xmlns:a16="http://schemas.microsoft.com/office/drawing/2014/main" id="{14FED38F-339D-FE98-D0FD-E2852ECB9854}"/>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CFCACB6D-EDCC-F96A-800E-17E38B46B3F2}"/>
              </a:ext>
            </a:extLst>
          </p:cNvPr>
          <p:cNvSpPr>
            <a:spLocks noGrp="1"/>
          </p:cNvSpPr>
          <p:nvPr>
            <p:ph type="sldNum" sz="quarter" idx="12"/>
          </p:nvPr>
        </p:nvSpPr>
        <p:spPr/>
        <p:txBody>
          <a:bodyPr/>
          <a:lstStyle/>
          <a:p>
            <a:fld id="{C18F64DA-C0B7-4F60-A6DC-CE8AA3972C33}" type="slidenum">
              <a:rPr lang="en-US" altLang="en-US" smtClean="0"/>
              <a:pPr/>
              <a:t>209</a:t>
            </a:fld>
            <a:endParaRPr lang="en-US" altLang="en-US" dirty="0"/>
          </a:p>
        </p:txBody>
      </p:sp>
    </p:spTree>
    <p:extLst>
      <p:ext uri="{BB962C8B-B14F-4D97-AF65-F5344CB8AC3E}">
        <p14:creationId xmlns:p14="http://schemas.microsoft.com/office/powerpoint/2010/main" val="162057761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13DE7266-D0BE-4DAE-AE5F-4111DA560DE3}"/>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Disadvantages of D-DBMS</a:t>
            </a:r>
          </a:p>
        </p:txBody>
      </p:sp>
      <p:sp>
        <p:nvSpPr>
          <p:cNvPr id="10243" name="Rectangle 2">
            <a:extLst>
              <a:ext uri="{FF2B5EF4-FFF2-40B4-BE49-F238E27FC236}">
                <a16:creationId xmlns:a16="http://schemas.microsoft.com/office/drawing/2014/main" id="{1A9E0C3D-BBD6-EC98-AE07-A4C8DA63DD7B}"/>
              </a:ext>
            </a:extLst>
          </p:cNvPr>
          <p:cNvSpPr>
            <a:spLocks noGrp="1" noChangeArrowheads="1"/>
          </p:cNvSpPr>
          <p:nvPr>
            <p:ph idx="1"/>
          </p:nvPr>
        </p:nvSpPr>
        <p:spPr>
          <a:xfrm>
            <a:off x="1980049" y="1604329"/>
            <a:ext cx="8229024" cy="3977698"/>
          </a:xfrm>
        </p:spPr>
        <p:txBody>
          <a:bodyPr/>
          <a:lstStyle/>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Complexity</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Cost</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Security</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Integrity Control More Difficult</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Lack of Standards</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Lack of Experience</a:t>
            </a:r>
          </a:p>
          <a:p>
            <a:pPr marL="303878" indent="-303878">
              <a:spcBef>
                <a:spcPts val="635"/>
              </a:spcBef>
              <a:spcAft>
                <a:spcPct val="0"/>
              </a:spcAft>
              <a:buSzPct val="45000"/>
              <a:buFont typeface="Wingdings" panose="05000000000000000000" pitchFamily="2" charset="2"/>
              <a:buChar char=""/>
              <a:tabLst>
                <a:tab pos="303878" algn="l"/>
                <a:tab pos="406131" algn="l"/>
                <a:tab pos="820903" algn="l"/>
                <a:tab pos="1235674" algn="l"/>
                <a:tab pos="1650446" algn="l"/>
                <a:tab pos="2065218" algn="l"/>
                <a:tab pos="2479990" algn="l"/>
                <a:tab pos="2894762" algn="l"/>
                <a:tab pos="3309534" algn="l"/>
                <a:tab pos="3724305" algn="l"/>
                <a:tab pos="4139077" algn="l"/>
                <a:tab pos="4553849" algn="l"/>
                <a:tab pos="4968621" algn="l"/>
                <a:tab pos="5383393" algn="l"/>
                <a:tab pos="5798165" algn="l"/>
                <a:tab pos="6212937" algn="l"/>
                <a:tab pos="6627708" algn="l"/>
                <a:tab pos="7042480" algn="l"/>
                <a:tab pos="7457252" algn="l"/>
                <a:tab pos="7872024" algn="l"/>
                <a:tab pos="8286796" algn="l"/>
              </a:tabLst>
            </a:pPr>
            <a:r>
              <a:rPr lang="en-US" altLang="en-US"/>
              <a:t>Database Design More Complex</a:t>
            </a:r>
          </a:p>
        </p:txBody>
      </p:sp>
      <p:sp>
        <p:nvSpPr>
          <p:cNvPr id="5" name="Footer Placeholder 4">
            <a:extLst>
              <a:ext uri="{FF2B5EF4-FFF2-40B4-BE49-F238E27FC236}">
                <a16:creationId xmlns:a16="http://schemas.microsoft.com/office/drawing/2014/main" id="{EB6E5E14-7135-2D64-DE64-608D3998C887}"/>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0E727A5A-D3B4-6C4B-96C3-CF1327361656}"/>
              </a:ext>
            </a:extLst>
          </p:cNvPr>
          <p:cNvSpPr>
            <a:spLocks noGrp="1"/>
          </p:cNvSpPr>
          <p:nvPr>
            <p:ph type="sldNum" sz="quarter" idx="12"/>
          </p:nvPr>
        </p:nvSpPr>
        <p:spPr/>
        <p:txBody>
          <a:bodyPr/>
          <a:lstStyle/>
          <a:p>
            <a:fld id="{C18F64DA-C0B7-4F60-A6DC-CE8AA3972C33}" type="slidenum">
              <a:rPr lang="en-US" altLang="en-US" smtClean="0"/>
              <a:pPr/>
              <a:t>210</a:t>
            </a:fld>
            <a:endParaRPr lang="en-US" altLang="en-US" dirty="0"/>
          </a:p>
        </p:txBody>
      </p:sp>
    </p:spTree>
    <p:extLst>
      <p:ext uri="{BB962C8B-B14F-4D97-AF65-F5344CB8AC3E}">
        <p14:creationId xmlns:p14="http://schemas.microsoft.com/office/powerpoint/2010/main" val="38466596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a:extLst>
              <a:ext uri="{FF2B5EF4-FFF2-40B4-BE49-F238E27FC236}">
                <a16:creationId xmlns:a16="http://schemas.microsoft.com/office/drawing/2014/main" id="{ED0C438A-9F78-DD5D-F2C8-FEFEA812B501}"/>
              </a:ext>
            </a:extLst>
          </p:cNvPr>
          <p:cNvSpPr>
            <a:spLocks noGrp="1" noChangeArrowheads="1"/>
          </p:cNvSpPr>
          <p:nvPr>
            <p:ph type="title"/>
          </p:nvPr>
        </p:nvSpPr>
        <p:spPr>
          <a:xfrm>
            <a:off x="1980049" y="273629"/>
            <a:ext cx="8229024" cy="1144921"/>
          </a:xfrm>
        </p:spPr>
        <p:txBody>
          <a:bodyPr vert="horz" wrap="square" lIns="0" tIns="30046"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Types of D-DBMS</a:t>
            </a:r>
          </a:p>
        </p:txBody>
      </p:sp>
      <p:sp>
        <p:nvSpPr>
          <p:cNvPr id="12290" name="Rectangle 2">
            <a:extLst>
              <a:ext uri="{FF2B5EF4-FFF2-40B4-BE49-F238E27FC236}">
                <a16:creationId xmlns:a16="http://schemas.microsoft.com/office/drawing/2014/main" id="{C7CF93DE-686D-1E9D-0280-023D866F29EB}"/>
              </a:ext>
            </a:extLst>
          </p:cNvPr>
          <p:cNvSpPr>
            <a:spLocks noGrp="1" noChangeArrowheads="1"/>
          </p:cNvSpPr>
          <p:nvPr>
            <p:ph idx="1"/>
          </p:nvPr>
        </p:nvSpPr>
        <p:spPr>
          <a:xfrm>
            <a:off x="1980049" y="1604329"/>
            <a:ext cx="8229024" cy="3977698"/>
          </a:xfrm>
        </p:spPr>
        <p:txBody>
          <a:bodyPr/>
          <a:lstStyle/>
          <a:p>
            <a:pPr marL="387409" indent="-292357" eaLnBrk="1">
              <a:buSzPct val="45000"/>
              <a:buFont typeface="Wingdings"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defRPr/>
            </a:pPr>
            <a:r>
              <a:rPr lang="en-US"/>
              <a:t>Homogeneous D-DBMS</a:t>
            </a:r>
          </a:p>
          <a:p>
            <a:pPr marL="387409" indent="-292357" eaLnBrk="1">
              <a:buSzPct val="45000"/>
              <a:buFont typeface="Wingdings" charset="2"/>
              <a:buChar char=""/>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defRPr/>
            </a:pPr>
            <a:r>
              <a:rPr lang="en-US"/>
              <a:t>Heterogeneous D-DBMS</a:t>
            </a:r>
          </a:p>
          <a:p>
            <a:pPr marL="0" indent="95052">
              <a:spcBef>
                <a:spcPts val="635"/>
              </a:spcBef>
              <a:spcAft>
                <a:spcPct val="0"/>
              </a:spcAft>
              <a:buClrTx/>
              <a:tabLst>
                <a:tab pos="387409" algn="l"/>
                <a:tab pos="489661" algn="l"/>
                <a:tab pos="904433" algn="l"/>
                <a:tab pos="1319205" algn="l"/>
                <a:tab pos="1733977" algn="l"/>
                <a:tab pos="2148749" algn="l"/>
                <a:tab pos="2563520" algn="l"/>
                <a:tab pos="2978292" algn="l"/>
                <a:tab pos="3393064" algn="l"/>
                <a:tab pos="3807836" algn="l"/>
                <a:tab pos="4222608" algn="l"/>
                <a:tab pos="4637380" algn="l"/>
                <a:tab pos="5052151" algn="l"/>
                <a:tab pos="5466923" algn="l"/>
                <a:tab pos="5881695" algn="l"/>
                <a:tab pos="6296467" algn="l"/>
                <a:tab pos="6711239" algn="l"/>
                <a:tab pos="7126011" algn="l"/>
                <a:tab pos="7540782" algn="l"/>
                <a:tab pos="7955554" algn="l"/>
                <a:tab pos="8370326" algn="l"/>
              </a:tabLst>
              <a:defRPr/>
            </a:pPr>
            <a:endParaRPr lang="en-US"/>
          </a:p>
        </p:txBody>
      </p:sp>
      <p:sp>
        <p:nvSpPr>
          <p:cNvPr id="5" name="Footer Placeholder 4">
            <a:extLst>
              <a:ext uri="{FF2B5EF4-FFF2-40B4-BE49-F238E27FC236}">
                <a16:creationId xmlns:a16="http://schemas.microsoft.com/office/drawing/2014/main" id="{D17E9852-0130-084F-26BC-29FD9B4E84FE}"/>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65C9E8E0-6BF8-26FF-219C-26B44FA931A9}"/>
              </a:ext>
            </a:extLst>
          </p:cNvPr>
          <p:cNvSpPr>
            <a:spLocks noGrp="1"/>
          </p:cNvSpPr>
          <p:nvPr>
            <p:ph type="sldNum" sz="quarter" idx="12"/>
          </p:nvPr>
        </p:nvSpPr>
        <p:spPr/>
        <p:txBody>
          <a:bodyPr/>
          <a:lstStyle/>
          <a:p>
            <a:fld id="{C18F64DA-C0B7-4F60-A6DC-CE8AA3972C33}" type="slidenum">
              <a:rPr lang="en-US" altLang="en-US" smtClean="0"/>
              <a:pPr/>
              <a:t>211</a:t>
            </a:fld>
            <a:endParaRPr lang="en-US" altLang="en-US" dirty="0"/>
          </a:p>
        </p:txBody>
      </p:sp>
    </p:spTree>
    <p:extLst>
      <p:ext uri="{BB962C8B-B14F-4D97-AF65-F5344CB8AC3E}">
        <p14:creationId xmlns:p14="http://schemas.microsoft.com/office/powerpoint/2010/main" val="30991864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C040DD05-4BF6-20A9-1DA4-084C5EF617AC}"/>
              </a:ext>
            </a:extLst>
          </p:cNvPr>
          <p:cNvSpPr>
            <a:spLocks noGrp="1" noChangeArrowheads="1"/>
          </p:cNvSpPr>
          <p:nvPr>
            <p:ph type="title"/>
          </p:nvPr>
        </p:nvSpPr>
        <p:spPr>
          <a:xfrm>
            <a:off x="1980049" y="273630"/>
            <a:ext cx="8229024" cy="970662"/>
          </a:xfrm>
        </p:spPr>
        <p:txBody>
          <a:bodyPr vert="horz" wrap="square" lIns="0" tIns="9798" rIns="0" bIns="0" numCol="1" anchor="ctr" anchorCtr="0" compatLnSpc="1">
            <a:prstTxWarp prst="textNoShape">
              <a:avLst/>
            </a:prstTxWarp>
          </a:bodyPr>
          <a:lstStyle/>
          <a:p>
            <a:pPr eaLnBrk="1" hangingPunct="1">
              <a:lnSpc>
                <a:spcPct val="98000"/>
              </a:lnSpc>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3901">
                <a:latin typeface="Cambria" panose="02040503050406030204" pitchFamily="18" charset="0"/>
              </a:rPr>
              <a:t>Homogeneous D-DBMS</a:t>
            </a:r>
          </a:p>
        </p:txBody>
      </p:sp>
      <p:sp>
        <p:nvSpPr>
          <p:cNvPr id="12291" name="Rectangle 2">
            <a:extLst>
              <a:ext uri="{FF2B5EF4-FFF2-40B4-BE49-F238E27FC236}">
                <a16:creationId xmlns:a16="http://schemas.microsoft.com/office/drawing/2014/main" id="{4A4B3248-DD09-A665-4ABF-133994AD8667}"/>
              </a:ext>
            </a:extLst>
          </p:cNvPr>
          <p:cNvSpPr>
            <a:spLocks noGrp="1" noChangeArrowheads="1"/>
          </p:cNvSpPr>
          <p:nvPr>
            <p:ph idx="1"/>
          </p:nvPr>
        </p:nvSpPr>
        <p:spPr>
          <a:xfrm>
            <a:off x="1980049" y="1604329"/>
            <a:ext cx="8229024" cy="4617125"/>
          </a:xfrm>
        </p:spPr>
        <p:txBody>
          <a:bodyPr vert="horz" wrap="square" lIns="0" tIns="5552" rIns="0" bIns="0" numCol="1" anchor="t" anchorCtr="0" compatLnSpc="1">
            <a:prstTxWarp prst="textNoShape">
              <a:avLst/>
            </a:prstTxWarp>
          </a:bodyPr>
          <a:lstStyle/>
          <a:p>
            <a:pPr marL="192984" indent="-192984" eaLnBrk="1" hangingPunct="1">
              <a:lnSpc>
                <a:spcPct val="98000"/>
              </a:lnSpc>
              <a:buSzPct val="45000"/>
              <a:buFont typeface="Wingdings" panose="05000000000000000000" pitchFamily="2" charset="2"/>
              <a:buChar char=""/>
              <a:tabLst>
                <a:tab pos="505504" algn="l"/>
                <a:tab pos="920275" algn="l"/>
                <a:tab pos="1335047" algn="l"/>
                <a:tab pos="1749819" algn="l"/>
                <a:tab pos="2164591" algn="l"/>
                <a:tab pos="2579363" algn="l"/>
                <a:tab pos="2994135" algn="l"/>
                <a:tab pos="3408907" algn="l"/>
                <a:tab pos="3823678" algn="l"/>
                <a:tab pos="4238450" algn="l"/>
                <a:tab pos="4653222" algn="l"/>
                <a:tab pos="5067994" algn="l"/>
                <a:tab pos="5482766" algn="l"/>
                <a:tab pos="5897538" algn="l"/>
                <a:tab pos="6312309" algn="l"/>
                <a:tab pos="6727081" algn="l"/>
                <a:tab pos="7141853" algn="l"/>
                <a:tab pos="7556625" algn="l"/>
                <a:tab pos="7971397" algn="l"/>
                <a:tab pos="8386169" algn="l"/>
                <a:tab pos="8800940" algn="l"/>
                <a:tab pos="9215712" algn="l"/>
                <a:tab pos="9630484" algn="l"/>
              </a:tabLst>
            </a:pPr>
            <a:r>
              <a:rPr lang="en-US" altLang="en-US" sz="2177">
                <a:latin typeface="Cambria" panose="02040503050406030204" pitchFamily="18" charset="0"/>
              </a:rPr>
              <a:t>   All sites have identical software and are aware of each       other and agree to cooperate in processing user 			requests. </a:t>
            </a:r>
          </a:p>
          <a:p>
            <a:pPr marL="192984" indent="-192984" eaLnBrk="1" hangingPunct="1">
              <a:lnSpc>
                <a:spcPct val="98000"/>
              </a:lnSpc>
              <a:buSzPct val="45000"/>
              <a:buFont typeface="Wingdings" panose="05000000000000000000" pitchFamily="2" charset="2"/>
              <a:buChar char=""/>
              <a:tabLst>
                <a:tab pos="505504" algn="l"/>
                <a:tab pos="920275" algn="l"/>
                <a:tab pos="1335047" algn="l"/>
                <a:tab pos="1749819" algn="l"/>
                <a:tab pos="2164591" algn="l"/>
                <a:tab pos="2579363" algn="l"/>
                <a:tab pos="2994135" algn="l"/>
                <a:tab pos="3408907" algn="l"/>
                <a:tab pos="3823678" algn="l"/>
                <a:tab pos="4238450" algn="l"/>
                <a:tab pos="4653222" algn="l"/>
                <a:tab pos="5067994" algn="l"/>
                <a:tab pos="5482766" algn="l"/>
                <a:tab pos="5897538" algn="l"/>
                <a:tab pos="6312309" algn="l"/>
                <a:tab pos="6727081" algn="l"/>
                <a:tab pos="7141853" algn="l"/>
                <a:tab pos="7556625" algn="l"/>
                <a:tab pos="7971397" algn="l"/>
                <a:tab pos="8386169" algn="l"/>
                <a:tab pos="8800940" algn="l"/>
                <a:tab pos="9215712" algn="l"/>
                <a:tab pos="9630484" algn="l"/>
              </a:tabLst>
            </a:pPr>
            <a:r>
              <a:rPr lang="en-US" altLang="en-US" sz="2177">
                <a:latin typeface="Cambria" panose="02040503050406030204" pitchFamily="18" charset="0"/>
              </a:rPr>
              <a:t>   Much easier to design and manage</a:t>
            </a:r>
          </a:p>
          <a:p>
            <a:pPr marL="192984" indent="-192984" eaLnBrk="1" hangingPunct="1">
              <a:lnSpc>
                <a:spcPct val="98000"/>
              </a:lnSpc>
              <a:buSzPct val="45000"/>
              <a:buFont typeface="Wingdings" panose="05000000000000000000" pitchFamily="2" charset="2"/>
              <a:buChar char=""/>
              <a:tabLst>
                <a:tab pos="505504" algn="l"/>
                <a:tab pos="920275" algn="l"/>
                <a:tab pos="1335047" algn="l"/>
                <a:tab pos="1749819" algn="l"/>
                <a:tab pos="2164591" algn="l"/>
                <a:tab pos="2579363" algn="l"/>
                <a:tab pos="2994135" algn="l"/>
                <a:tab pos="3408907" algn="l"/>
                <a:tab pos="3823678" algn="l"/>
                <a:tab pos="4238450" algn="l"/>
                <a:tab pos="4653222" algn="l"/>
                <a:tab pos="5067994" algn="l"/>
                <a:tab pos="5482766" algn="l"/>
                <a:tab pos="5897538" algn="l"/>
                <a:tab pos="6312309" algn="l"/>
                <a:tab pos="6727081" algn="l"/>
                <a:tab pos="7141853" algn="l"/>
                <a:tab pos="7556625" algn="l"/>
                <a:tab pos="7971397" algn="l"/>
                <a:tab pos="8386169" algn="l"/>
                <a:tab pos="8800940" algn="l"/>
                <a:tab pos="9215712" algn="l"/>
                <a:tab pos="9630484" algn="l"/>
              </a:tabLst>
            </a:pPr>
            <a:r>
              <a:rPr lang="en-US" altLang="en-US" sz="2177">
                <a:latin typeface="Cambria" panose="02040503050406030204" pitchFamily="18" charset="0"/>
              </a:rPr>
              <a:t>  The operating system used, at each location must be         same or compatible.</a:t>
            </a:r>
          </a:p>
          <a:p>
            <a:pPr marL="192984" indent="-192984" eaLnBrk="1" hangingPunct="1">
              <a:lnSpc>
                <a:spcPct val="98000"/>
              </a:lnSpc>
              <a:buSzPct val="45000"/>
              <a:buFont typeface="Wingdings" panose="05000000000000000000" pitchFamily="2" charset="2"/>
              <a:buChar char=""/>
              <a:tabLst>
                <a:tab pos="505504" algn="l"/>
                <a:tab pos="920275" algn="l"/>
                <a:tab pos="1335047" algn="l"/>
                <a:tab pos="1749819" algn="l"/>
                <a:tab pos="2164591" algn="l"/>
                <a:tab pos="2579363" algn="l"/>
                <a:tab pos="2994135" algn="l"/>
                <a:tab pos="3408907" algn="l"/>
                <a:tab pos="3823678" algn="l"/>
                <a:tab pos="4238450" algn="l"/>
                <a:tab pos="4653222" algn="l"/>
                <a:tab pos="5067994" algn="l"/>
                <a:tab pos="5482766" algn="l"/>
                <a:tab pos="5897538" algn="l"/>
                <a:tab pos="6312309" algn="l"/>
                <a:tab pos="6727081" algn="l"/>
                <a:tab pos="7141853" algn="l"/>
                <a:tab pos="7556625" algn="l"/>
                <a:tab pos="7971397" algn="l"/>
                <a:tab pos="8386169" algn="l"/>
                <a:tab pos="8800940" algn="l"/>
                <a:tab pos="9215712" algn="l"/>
                <a:tab pos="9630484" algn="l"/>
              </a:tabLst>
            </a:pPr>
            <a:r>
              <a:rPr lang="en-US" altLang="en-US" sz="2177">
                <a:latin typeface="Cambria" panose="02040503050406030204" pitchFamily="18" charset="0"/>
              </a:rPr>
              <a:t>  The database application (or DBMS) used at each               location must be same or compatible.</a:t>
            </a:r>
          </a:p>
          <a:p>
            <a:pPr marL="192984" indent="-192984" eaLnBrk="1" hangingPunct="1">
              <a:lnSpc>
                <a:spcPct val="98000"/>
              </a:lnSpc>
              <a:buSzPct val="45000"/>
              <a:buFont typeface="Wingdings" panose="05000000000000000000" pitchFamily="2" charset="2"/>
              <a:buChar char=""/>
              <a:tabLst>
                <a:tab pos="505504" algn="l"/>
                <a:tab pos="920275" algn="l"/>
                <a:tab pos="1335047" algn="l"/>
                <a:tab pos="1749819" algn="l"/>
                <a:tab pos="2164591" algn="l"/>
                <a:tab pos="2579363" algn="l"/>
                <a:tab pos="2994135" algn="l"/>
                <a:tab pos="3408907" algn="l"/>
                <a:tab pos="3823678" algn="l"/>
                <a:tab pos="4238450" algn="l"/>
                <a:tab pos="4653222" algn="l"/>
                <a:tab pos="5067994" algn="l"/>
                <a:tab pos="5482766" algn="l"/>
                <a:tab pos="5897538" algn="l"/>
                <a:tab pos="6312309" algn="l"/>
                <a:tab pos="6727081" algn="l"/>
                <a:tab pos="7141853" algn="l"/>
                <a:tab pos="7556625" algn="l"/>
                <a:tab pos="7971397" algn="l"/>
                <a:tab pos="8386169" algn="l"/>
                <a:tab pos="8800940" algn="l"/>
                <a:tab pos="9215712" algn="l"/>
                <a:tab pos="9630484" algn="l"/>
              </a:tabLst>
            </a:pPr>
            <a:r>
              <a:rPr lang="en-US" altLang="en-US" sz="2177">
                <a:latin typeface="Cambria" panose="02040503050406030204" pitchFamily="18" charset="0"/>
              </a:rPr>
              <a:t>  </a:t>
            </a:r>
            <a:r>
              <a:rPr lang="en-US" altLang="en-US" sz="2177">
                <a:latin typeface="Cambria" panose="02040503050406030204" pitchFamily="18" charset="0"/>
                <a:ea typeface="PMingLiU" panose="02020500000000000000" pitchFamily="18" charset="-120"/>
              </a:rPr>
              <a:t>It appears to user as a single system</a:t>
            </a:r>
          </a:p>
          <a:p>
            <a:pPr marL="192984" indent="-192984" eaLnBrk="1">
              <a:spcBef>
                <a:spcPts val="726"/>
              </a:spcBef>
              <a:spcAft>
                <a:spcPct val="0"/>
              </a:spcAft>
              <a:buSzPct val="45000"/>
              <a:buFont typeface="Wingdings" panose="05000000000000000000" pitchFamily="2" charset="2"/>
              <a:buChar char=""/>
              <a:tabLst>
                <a:tab pos="505504" algn="l"/>
                <a:tab pos="920275" algn="l"/>
                <a:tab pos="1335047" algn="l"/>
                <a:tab pos="1749819" algn="l"/>
                <a:tab pos="2164591" algn="l"/>
                <a:tab pos="2579363" algn="l"/>
                <a:tab pos="2994135" algn="l"/>
                <a:tab pos="3408907" algn="l"/>
                <a:tab pos="3823678" algn="l"/>
                <a:tab pos="4238450" algn="l"/>
                <a:tab pos="4653222" algn="l"/>
                <a:tab pos="5067994" algn="l"/>
                <a:tab pos="5482766" algn="l"/>
                <a:tab pos="5897538" algn="l"/>
                <a:tab pos="6312309" algn="l"/>
                <a:tab pos="6727081" algn="l"/>
                <a:tab pos="7141853" algn="l"/>
                <a:tab pos="7556625" algn="l"/>
                <a:tab pos="7971397" algn="l"/>
                <a:tab pos="8386169" algn="l"/>
                <a:tab pos="8800940" algn="l"/>
                <a:tab pos="9215712" algn="l"/>
                <a:tab pos="9630484" algn="l"/>
              </a:tabLst>
            </a:pPr>
            <a:r>
              <a:rPr lang="en-US" altLang="en-US" sz="2177">
                <a:latin typeface="Cambria" panose="02040503050406030204" pitchFamily="18" charset="0"/>
                <a:ea typeface="PMingLiU" panose="02020500000000000000" pitchFamily="18" charset="-120"/>
              </a:rPr>
              <a:t>   All access is through one, global schema</a:t>
            </a:r>
          </a:p>
          <a:p>
            <a:pPr marL="192984" indent="-192984" eaLnBrk="1">
              <a:spcBef>
                <a:spcPts val="726"/>
              </a:spcBef>
              <a:spcAft>
                <a:spcPct val="0"/>
              </a:spcAft>
              <a:buSzPct val="45000"/>
              <a:buFont typeface="Wingdings" panose="05000000000000000000" pitchFamily="2" charset="2"/>
              <a:buChar char=""/>
              <a:tabLst>
                <a:tab pos="505504" algn="l"/>
                <a:tab pos="920275" algn="l"/>
                <a:tab pos="1335047" algn="l"/>
                <a:tab pos="1749819" algn="l"/>
                <a:tab pos="2164591" algn="l"/>
                <a:tab pos="2579363" algn="l"/>
                <a:tab pos="2994135" algn="l"/>
                <a:tab pos="3408907" algn="l"/>
                <a:tab pos="3823678" algn="l"/>
                <a:tab pos="4238450" algn="l"/>
                <a:tab pos="4653222" algn="l"/>
                <a:tab pos="5067994" algn="l"/>
                <a:tab pos="5482766" algn="l"/>
                <a:tab pos="5897538" algn="l"/>
                <a:tab pos="6312309" algn="l"/>
                <a:tab pos="6727081" algn="l"/>
                <a:tab pos="7141853" algn="l"/>
                <a:tab pos="7556625" algn="l"/>
                <a:tab pos="7971397" algn="l"/>
                <a:tab pos="8386169" algn="l"/>
                <a:tab pos="8800940" algn="l"/>
                <a:tab pos="9215712" algn="l"/>
                <a:tab pos="9630484" algn="l"/>
              </a:tabLst>
            </a:pPr>
            <a:r>
              <a:rPr lang="en-US" altLang="en-US" sz="2177">
                <a:latin typeface="Cambria" panose="02040503050406030204" pitchFamily="18" charset="0"/>
                <a:ea typeface="PMingLiU" panose="02020500000000000000" pitchFamily="18" charset="-120"/>
              </a:rPr>
              <a:t>  The global schema is the </a:t>
            </a:r>
            <a:r>
              <a:rPr lang="en-US" altLang="en-US" sz="2177" i="1">
                <a:latin typeface="Cambria" panose="02040503050406030204" pitchFamily="18" charset="0"/>
                <a:ea typeface="PMingLiU" panose="02020500000000000000" pitchFamily="18" charset="-120"/>
              </a:rPr>
              <a:t>union</a:t>
            </a:r>
            <a:r>
              <a:rPr lang="en-US" altLang="en-US" sz="2177">
                <a:latin typeface="Cambria" panose="02040503050406030204" pitchFamily="18" charset="0"/>
                <a:ea typeface="PMingLiU" panose="02020500000000000000" pitchFamily="18" charset="-120"/>
              </a:rPr>
              <a:t> of all the local schema</a:t>
            </a:r>
          </a:p>
        </p:txBody>
      </p:sp>
      <p:sp>
        <p:nvSpPr>
          <p:cNvPr id="5" name="Footer Placeholder 4">
            <a:extLst>
              <a:ext uri="{FF2B5EF4-FFF2-40B4-BE49-F238E27FC236}">
                <a16:creationId xmlns:a16="http://schemas.microsoft.com/office/drawing/2014/main" id="{8C8F381A-AB1E-E1FD-46BC-C7BAD693E988}"/>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6851B95E-B95C-0FD2-DCD0-ECC58B4B6104}"/>
              </a:ext>
            </a:extLst>
          </p:cNvPr>
          <p:cNvSpPr>
            <a:spLocks noGrp="1"/>
          </p:cNvSpPr>
          <p:nvPr>
            <p:ph type="sldNum" sz="quarter" idx="12"/>
          </p:nvPr>
        </p:nvSpPr>
        <p:spPr/>
        <p:txBody>
          <a:bodyPr/>
          <a:lstStyle/>
          <a:p>
            <a:fld id="{C18F64DA-C0B7-4F60-A6DC-CE8AA3972C33}" type="slidenum">
              <a:rPr lang="en-US" altLang="en-US" smtClean="0"/>
              <a:pPr/>
              <a:t>212</a:t>
            </a:fld>
            <a:endParaRPr lang="en-US" altLang="en-US" dirty="0"/>
          </a:p>
        </p:txBody>
      </p:sp>
    </p:spTree>
    <p:extLst>
      <p:ext uri="{BB962C8B-B14F-4D97-AF65-F5344CB8AC3E}">
        <p14:creationId xmlns:p14="http://schemas.microsoft.com/office/powerpoint/2010/main" val="2935741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a:extLst>
              <a:ext uri="{FF2B5EF4-FFF2-40B4-BE49-F238E27FC236}">
                <a16:creationId xmlns:a16="http://schemas.microsoft.com/office/drawing/2014/main" id="{F6A5DECC-D941-B01F-40A6-F52763EE235B}"/>
              </a:ext>
            </a:extLst>
          </p:cNvPr>
          <p:cNvSpPr>
            <a:spLocks noGrp="1" noChangeArrowheads="1"/>
          </p:cNvSpPr>
          <p:nvPr>
            <p:ph type="title"/>
          </p:nvPr>
        </p:nvSpPr>
        <p:spPr>
          <a:xfrm>
            <a:off x="1980049" y="273629"/>
            <a:ext cx="8229024" cy="639427"/>
          </a:xfrm>
        </p:spPr>
        <p:txBody>
          <a:bodyPr vert="horz" wrap="square" lIns="0" tIns="19269" rIns="0" bIns="0" numCol="1" anchor="ctr" anchorCtr="0" compatLnSpc="1">
            <a:prstTxWarp prst="textNoShape">
              <a:avLst/>
            </a:prstTxWarp>
          </a:bodyPr>
          <a:lstStyle/>
          <a:p>
            <a:pPr eaLnBrk="1" hangingPunct="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3266"/>
              <a:t>Homogeneous Database</a:t>
            </a:r>
          </a:p>
        </p:txBody>
      </p:sp>
      <p:pic>
        <p:nvPicPr>
          <p:cNvPr id="13315" name="Picture 2">
            <a:extLst>
              <a:ext uri="{FF2B5EF4-FFF2-40B4-BE49-F238E27FC236}">
                <a16:creationId xmlns:a16="http://schemas.microsoft.com/office/drawing/2014/main" id="{0EBB8CC5-D972-EFEE-5A43-F110EAEE8D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1813" y="1160762"/>
            <a:ext cx="8211742" cy="49771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47057F86-6F42-9F7B-82BC-DEACE30EEF56}"/>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815C74C0-BEBB-207E-18C0-15BE348386BF}"/>
              </a:ext>
            </a:extLst>
          </p:cNvPr>
          <p:cNvSpPr>
            <a:spLocks noGrp="1"/>
          </p:cNvSpPr>
          <p:nvPr>
            <p:ph type="sldNum" sz="quarter" idx="12"/>
          </p:nvPr>
        </p:nvSpPr>
        <p:spPr/>
        <p:txBody>
          <a:bodyPr/>
          <a:lstStyle/>
          <a:p>
            <a:fld id="{C18F64DA-C0B7-4F60-A6DC-CE8AA3972C33}" type="slidenum">
              <a:rPr lang="en-US" altLang="en-US" smtClean="0"/>
              <a:pPr/>
              <a:t>213</a:t>
            </a:fld>
            <a:endParaRPr lang="en-US" altLang="en-US" dirty="0"/>
          </a:p>
        </p:txBody>
      </p:sp>
    </p:spTree>
    <p:extLst>
      <p:ext uri="{BB962C8B-B14F-4D97-AF65-F5344CB8AC3E}">
        <p14:creationId xmlns:p14="http://schemas.microsoft.com/office/powerpoint/2010/main" val="11263131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a:extLst>
              <a:ext uri="{FF2B5EF4-FFF2-40B4-BE49-F238E27FC236}">
                <a16:creationId xmlns:a16="http://schemas.microsoft.com/office/drawing/2014/main" id="{FABD10E3-51E1-46FC-C0BB-76B0D819F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3902" y="580382"/>
            <a:ext cx="7964036" cy="564107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D568DE31-5D09-8320-6E08-9F284358C0DB}"/>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69D44F22-27F1-6421-C2C7-699F7FDF7B2D}"/>
              </a:ext>
            </a:extLst>
          </p:cNvPr>
          <p:cNvSpPr>
            <a:spLocks noGrp="1"/>
          </p:cNvSpPr>
          <p:nvPr>
            <p:ph type="sldNum" sz="quarter" idx="12"/>
          </p:nvPr>
        </p:nvSpPr>
        <p:spPr/>
        <p:txBody>
          <a:bodyPr/>
          <a:lstStyle/>
          <a:p>
            <a:fld id="{C18F64DA-C0B7-4F60-A6DC-CE8AA3972C33}" type="slidenum">
              <a:rPr lang="en-US" altLang="en-US" smtClean="0"/>
              <a:pPr/>
              <a:t>214</a:t>
            </a:fld>
            <a:endParaRPr lang="en-US" altLang="en-US" dirty="0"/>
          </a:p>
        </p:txBody>
      </p:sp>
    </p:spTree>
    <p:extLst>
      <p:ext uri="{BB962C8B-B14F-4D97-AF65-F5344CB8AC3E}">
        <p14:creationId xmlns:p14="http://schemas.microsoft.com/office/powerpoint/2010/main" val="32825682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238C59B5-D8BF-AEC4-6B6D-113E4F3541BD}"/>
              </a:ext>
            </a:extLst>
          </p:cNvPr>
          <p:cNvSpPr>
            <a:spLocks noGrp="1" noChangeArrowheads="1"/>
          </p:cNvSpPr>
          <p:nvPr>
            <p:ph type="title"/>
          </p:nvPr>
        </p:nvSpPr>
        <p:spPr>
          <a:xfrm>
            <a:off x="1980049" y="273629"/>
            <a:ext cx="8229024" cy="473810"/>
          </a:xfrm>
        </p:spPr>
        <p:txBody>
          <a:bodyPr vert="horz" wrap="square" lIns="0" tIns="5552" rIns="0" bIns="0" numCol="1" anchor="ctr" anchorCtr="0" compatLnSpc="1">
            <a:prstTxWarp prst="textNoShape">
              <a:avLst/>
            </a:prstTxWarp>
          </a:bodyPr>
          <a:lstStyle/>
          <a:p>
            <a:pPr eaLnBrk="1" hangingPunct="1">
              <a:lnSpc>
                <a:spcPct val="98000"/>
              </a:lnSpc>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2359" b="1">
                <a:latin typeface="Cambria" panose="02040503050406030204" pitchFamily="18" charset="0"/>
              </a:rPr>
              <a:t>Homogeneous Distributed Database Example</a:t>
            </a:r>
          </a:p>
        </p:txBody>
      </p:sp>
      <p:pic>
        <p:nvPicPr>
          <p:cNvPr id="15363" name="Picture 2">
            <a:extLst>
              <a:ext uri="{FF2B5EF4-FFF2-40B4-BE49-F238E27FC236}">
                <a16:creationId xmlns:a16="http://schemas.microsoft.com/office/drawing/2014/main" id="{EF751667-6494-BCED-8979-3CE9BBBB7D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00" y="983625"/>
            <a:ext cx="8046124" cy="379335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4" name="Text Box 3">
            <a:extLst>
              <a:ext uri="{FF2B5EF4-FFF2-40B4-BE49-F238E27FC236}">
                <a16:creationId xmlns:a16="http://schemas.microsoft.com/office/drawing/2014/main" id="{26F178A7-D23F-C794-C685-D527A720CC51}"/>
              </a:ext>
            </a:extLst>
          </p:cNvPr>
          <p:cNvSpPr txBox="1">
            <a:spLocks noChangeArrowheads="1"/>
          </p:cNvSpPr>
          <p:nvPr/>
        </p:nvSpPr>
        <p:spPr bwMode="auto">
          <a:xfrm>
            <a:off x="2021813" y="5060692"/>
            <a:ext cx="7880507" cy="820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53887" rIns="81646" bIns="40823"/>
          <a:lstStyle>
            <a:lvl1pPr marL="211138" indent="-211138" eaLnBrk="0" hangingPunct="0">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1pPr>
            <a:lvl2pPr eaLnBrk="0" hangingPunct="0">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2pPr>
            <a:lvl3pPr eaLnBrk="0" hangingPunct="0">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3pPr>
            <a:lvl4pPr eaLnBrk="0" hangingPunct="0">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4pPr>
            <a:lvl5pPr eaLnBrk="0" hangingPunct="0">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tabLst>
                <a:tab pos="211138" algn="l"/>
                <a:tab pos="668338" algn="l"/>
                <a:tab pos="1125538" algn="l"/>
                <a:tab pos="1582738" algn="l"/>
                <a:tab pos="2039938" algn="l"/>
                <a:tab pos="2497138" algn="l"/>
                <a:tab pos="2954338" algn="l"/>
                <a:tab pos="3411538" algn="l"/>
                <a:tab pos="3868738" algn="l"/>
                <a:tab pos="4325938" algn="l"/>
                <a:tab pos="4783138" algn="l"/>
                <a:tab pos="5240338" algn="l"/>
                <a:tab pos="5697538" algn="l"/>
                <a:tab pos="6154738" algn="l"/>
                <a:tab pos="6611938" algn="l"/>
                <a:tab pos="7069138" algn="l"/>
                <a:tab pos="7526338" algn="l"/>
                <a:tab pos="7983538" algn="l"/>
                <a:tab pos="8440738" algn="l"/>
                <a:tab pos="8897938" algn="l"/>
                <a:tab pos="9355138" algn="l"/>
              </a:tabLst>
              <a:defRPr>
                <a:solidFill>
                  <a:schemeClr val="bg1"/>
                </a:solidFill>
                <a:latin typeface="Arial" panose="020B0604020202020204" pitchFamily="34" charset="0"/>
                <a:cs typeface="Droid Sans Fallback" charset="0"/>
              </a:defRPr>
            </a:lvl9pPr>
          </a:lstStyle>
          <a:p>
            <a:pPr marL="191544" indent="-191544" defTabSz="414772" eaLnBrk="1" fontAlgn="base">
              <a:lnSpc>
                <a:spcPct val="94000"/>
              </a:lnSpc>
              <a:spcBef>
                <a:spcPct val="0"/>
              </a:spcBef>
              <a:spcAft>
                <a:spcPct val="0"/>
              </a:spcAft>
              <a:buClr>
                <a:srgbClr val="000000"/>
              </a:buClr>
              <a:buSzPct val="45000"/>
              <a:buFont typeface="Wingdings" panose="05000000000000000000" pitchFamily="2" charset="2"/>
              <a:buChar char=""/>
              <a:tabLst>
                <a:tab pos="191544" algn="l"/>
                <a:tab pos="606316" algn="l"/>
                <a:tab pos="1021088" algn="l"/>
                <a:tab pos="1435860" algn="l"/>
                <a:tab pos="1850632" algn="l"/>
                <a:tab pos="2265404" algn="l"/>
                <a:tab pos="2680175" algn="l"/>
                <a:tab pos="3094947" algn="l"/>
                <a:tab pos="3509719" algn="l"/>
                <a:tab pos="3924491" algn="l"/>
                <a:tab pos="4339263" algn="l"/>
                <a:tab pos="4754035" algn="l"/>
                <a:tab pos="5168806" algn="l"/>
                <a:tab pos="5583578" algn="l"/>
                <a:tab pos="5998350" algn="l"/>
                <a:tab pos="6413122" algn="l"/>
                <a:tab pos="6827894" algn="l"/>
                <a:tab pos="7242666" algn="l"/>
                <a:tab pos="7657438" algn="l"/>
                <a:tab pos="8072209" algn="l"/>
                <a:tab pos="8486981" algn="l"/>
              </a:tabLst>
            </a:pPr>
            <a:r>
              <a:rPr lang="en-US" altLang="en-US" sz="1724">
                <a:solidFill>
                  <a:srgbClr val="000000"/>
                </a:solidFill>
                <a:ea typeface="PMingLiU" panose="02020500000000000000" pitchFamily="18" charset="-120"/>
              </a:rPr>
              <a:t>A</a:t>
            </a:r>
            <a:r>
              <a:rPr lang="en-US" altLang="en-US" sz="1724">
                <a:solidFill>
                  <a:srgbClr val="000000"/>
                </a:solidFill>
              </a:rPr>
              <a:t> distributed system connects three databases: hq, mfg, and sales </a:t>
            </a:r>
          </a:p>
          <a:p>
            <a:pPr marL="191544" indent="-191544" defTabSz="414772" eaLnBrk="1" fontAlgn="base">
              <a:lnSpc>
                <a:spcPct val="94000"/>
              </a:lnSpc>
              <a:spcBef>
                <a:spcPct val="0"/>
              </a:spcBef>
              <a:spcAft>
                <a:spcPct val="0"/>
              </a:spcAft>
              <a:buClr>
                <a:srgbClr val="000000"/>
              </a:buClr>
              <a:buSzPct val="45000"/>
              <a:buFont typeface="Wingdings" panose="05000000000000000000" pitchFamily="2" charset="2"/>
              <a:buChar char=""/>
              <a:tabLst>
                <a:tab pos="191544" algn="l"/>
                <a:tab pos="606316" algn="l"/>
                <a:tab pos="1021088" algn="l"/>
                <a:tab pos="1435860" algn="l"/>
                <a:tab pos="1850632" algn="l"/>
                <a:tab pos="2265404" algn="l"/>
                <a:tab pos="2680175" algn="l"/>
                <a:tab pos="3094947" algn="l"/>
                <a:tab pos="3509719" algn="l"/>
                <a:tab pos="3924491" algn="l"/>
                <a:tab pos="4339263" algn="l"/>
                <a:tab pos="4754035" algn="l"/>
                <a:tab pos="5168806" algn="l"/>
                <a:tab pos="5583578" algn="l"/>
                <a:tab pos="5998350" algn="l"/>
                <a:tab pos="6413122" algn="l"/>
                <a:tab pos="6827894" algn="l"/>
                <a:tab pos="7242666" algn="l"/>
                <a:tab pos="7657438" algn="l"/>
                <a:tab pos="8072209" algn="l"/>
                <a:tab pos="8486981" algn="l"/>
              </a:tabLst>
            </a:pPr>
            <a:r>
              <a:rPr lang="en-US" altLang="en-US" sz="1724">
                <a:solidFill>
                  <a:srgbClr val="000000"/>
                </a:solidFill>
              </a:rPr>
              <a:t>An application can simultaneously access or modify the data in several databases in a single distributed environment. </a:t>
            </a:r>
          </a:p>
        </p:txBody>
      </p:sp>
      <p:sp>
        <p:nvSpPr>
          <p:cNvPr id="5" name="Footer Placeholder 4">
            <a:extLst>
              <a:ext uri="{FF2B5EF4-FFF2-40B4-BE49-F238E27FC236}">
                <a16:creationId xmlns:a16="http://schemas.microsoft.com/office/drawing/2014/main" id="{B0929D83-9D1D-D578-DF22-04E72CA000DA}"/>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4C5B9874-E905-0FC1-8990-5CA1DF48BCF8}"/>
              </a:ext>
            </a:extLst>
          </p:cNvPr>
          <p:cNvSpPr>
            <a:spLocks noGrp="1"/>
          </p:cNvSpPr>
          <p:nvPr>
            <p:ph type="sldNum" sz="quarter" idx="12"/>
          </p:nvPr>
        </p:nvSpPr>
        <p:spPr/>
        <p:txBody>
          <a:bodyPr/>
          <a:lstStyle/>
          <a:p>
            <a:fld id="{C18F64DA-C0B7-4F60-A6DC-CE8AA3972C33}" type="slidenum">
              <a:rPr lang="en-US" altLang="en-US" smtClean="0"/>
              <a:pPr/>
              <a:t>215</a:t>
            </a:fld>
            <a:endParaRPr lang="en-US" altLang="en-US" dirty="0"/>
          </a:p>
        </p:txBody>
      </p:sp>
    </p:spTree>
    <p:extLst>
      <p:ext uri="{BB962C8B-B14F-4D97-AF65-F5344CB8AC3E}">
        <p14:creationId xmlns:p14="http://schemas.microsoft.com/office/powerpoint/2010/main" val="419251882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E404C3F0-B54B-60F2-E8A3-E3E6055E11A4}"/>
              </a:ext>
            </a:extLst>
          </p:cNvPr>
          <p:cNvSpPr>
            <a:spLocks noGrp="1" noChangeArrowheads="1"/>
          </p:cNvSpPr>
          <p:nvPr>
            <p:ph type="title"/>
          </p:nvPr>
        </p:nvSpPr>
        <p:spPr>
          <a:xfrm>
            <a:off x="1980049" y="262108"/>
            <a:ext cx="8229024" cy="982183"/>
          </a:xfrm>
        </p:spPr>
        <p:txBody>
          <a:bodyPr vert="horz" wrap="square" lIns="0" tIns="9798" rIns="0" bIns="0" numCol="1" anchor="ctr" anchorCtr="0" compatLnSpc="1">
            <a:prstTxWarp prst="textNoShape">
              <a:avLst/>
            </a:prstTxWarp>
          </a:bodyPr>
          <a:lstStyle/>
          <a:p>
            <a:pPr eaLnBrk="1" hangingPunct="1">
              <a:lnSpc>
                <a:spcPct val="98000"/>
              </a:lnSpc>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3901">
                <a:latin typeface="Cambria" panose="02040503050406030204" pitchFamily="18" charset="0"/>
              </a:rPr>
              <a:t>Heterogeneous D-DBMS</a:t>
            </a:r>
          </a:p>
        </p:txBody>
      </p:sp>
      <p:sp>
        <p:nvSpPr>
          <p:cNvPr id="17410" name="Rectangle 2">
            <a:extLst>
              <a:ext uri="{FF2B5EF4-FFF2-40B4-BE49-F238E27FC236}">
                <a16:creationId xmlns:a16="http://schemas.microsoft.com/office/drawing/2014/main" id="{E0608EA4-558B-A355-E4B0-B9F064906E22}"/>
              </a:ext>
            </a:extLst>
          </p:cNvPr>
          <p:cNvSpPr>
            <a:spLocks noGrp="1" noChangeArrowheads="1"/>
          </p:cNvSpPr>
          <p:nvPr>
            <p:ph idx="1"/>
          </p:nvPr>
        </p:nvSpPr>
        <p:spPr>
          <a:xfrm>
            <a:off x="2017493" y="387401"/>
            <a:ext cx="8229024" cy="3812080"/>
          </a:xfrm>
        </p:spPr>
        <p:txBody>
          <a:bodyPr vert="horz" wrap="square" lIns="0" tIns="7185" rIns="0" bIns="0" numCol="1" anchor="t" anchorCtr="0" compatLnSpc="1">
            <a:prstTxWarp prst="textNoShape">
              <a:avLst/>
            </a:prstTxWarp>
          </a:bodyPr>
          <a:lstStyle/>
          <a:p>
            <a:pPr marL="195864" indent="-95052" eaLnBrk="1" hangingPunct="1">
              <a:lnSpc>
                <a:spcPct val="98000"/>
              </a:lnSpc>
              <a:buClrTx/>
              <a:buSzPct val="45000"/>
              <a:tabLst>
                <a:tab pos="195864" algn="l"/>
                <a:tab pos="298118" algn="l"/>
                <a:tab pos="712890" algn="l"/>
                <a:tab pos="1127661" algn="l"/>
                <a:tab pos="1542433" algn="l"/>
                <a:tab pos="1957205" algn="l"/>
                <a:tab pos="2371977" algn="l"/>
                <a:tab pos="2786749" algn="l"/>
                <a:tab pos="3201521" algn="l"/>
                <a:tab pos="3616292" algn="l"/>
                <a:tab pos="4031064" algn="l"/>
                <a:tab pos="4445836" algn="l"/>
                <a:tab pos="4860608" algn="l"/>
                <a:tab pos="5275380" algn="l"/>
                <a:tab pos="5690152" algn="l"/>
                <a:tab pos="6104923" algn="l"/>
                <a:tab pos="6519695" algn="l"/>
                <a:tab pos="6934467" algn="l"/>
                <a:tab pos="7349239" algn="l"/>
                <a:tab pos="7764011" algn="l"/>
                <a:tab pos="8178783" algn="l"/>
              </a:tabLst>
              <a:defRPr/>
            </a:pPr>
            <a:endParaRPr lang="en-US" dirty="0">
              <a:latin typeface="Cambria" pitchFamily="16" charset="0"/>
            </a:endParaRPr>
          </a:p>
          <a:p>
            <a:pPr marL="192984" indent="-92172" eaLnBrk="1" hangingPunct="1">
              <a:lnSpc>
                <a:spcPct val="98000"/>
              </a:lnSpc>
              <a:buSzPct val="45000"/>
              <a:buFont typeface="Wingdings" charset="2"/>
              <a:buChar char=""/>
              <a:tabLst>
                <a:tab pos="195864" algn="l"/>
                <a:tab pos="298118" algn="l"/>
                <a:tab pos="712890" algn="l"/>
                <a:tab pos="1127661" algn="l"/>
                <a:tab pos="1542433" algn="l"/>
                <a:tab pos="1957205" algn="l"/>
                <a:tab pos="2371977" algn="l"/>
                <a:tab pos="2786749" algn="l"/>
                <a:tab pos="3201521" algn="l"/>
                <a:tab pos="3616292" algn="l"/>
                <a:tab pos="4031064" algn="l"/>
                <a:tab pos="4445836" algn="l"/>
                <a:tab pos="4860608" algn="l"/>
                <a:tab pos="5275380" algn="l"/>
                <a:tab pos="5690152" algn="l"/>
                <a:tab pos="6104923" algn="l"/>
                <a:tab pos="6519695" algn="l"/>
                <a:tab pos="6934467" algn="l"/>
                <a:tab pos="7349239" algn="l"/>
                <a:tab pos="7764011" algn="l"/>
                <a:tab pos="8178783" algn="l"/>
              </a:tabLst>
              <a:defRPr/>
            </a:pPr>
            <a:r>
              <a:rPr lang="en-US" dirty="0">
                <a:latin typeface="Cambria" pitchFamily="16" charset="0"/>
              </a:rPr>
              <a:t>Different sites may use different schema and software.  </a:t>
            </a:r>
          </a:p>
          <a:p>
            <a:pPr marL="192984" indent="-92172" eaLnBrk="1" hangingPunct="1">
              <a:lnSpc>
                <a:spcPct val="98000"/>
              </a:lnSpc>
              <a:buSzPct val="45000"/>
              <a:buFont typeface="Wingdings" charset="2"/>
              <a:buChar char=""/>
              <a:tabLst>
                <a:tab pos="195864" algn="l"/>
                <a:tab pos="298118" algn="l"/>
                <a:tab pos="712890" algn="l"/>
                <a:tab pos="1127661" algn="l"/>
                <a:tab pos="1542433" algn="l"/>
                <a:tab pos="1957205" algn="l"/>
                <a:tab pos="2371977" algn="l"/>
                <a:tab pos="2786749" algn="l"/>
                <a:tab pos="3201521" algn="l"/>
                <a:tab pos="3616292" algn="l"/>
                <a:tab pos="4031064" algn="l"/>
                <a:tab pos="4445836" algn="l"/>
                <a:tab pos="4860608" algn="l"/>
                <a:tab pos="5275380" algn="l"/>
                <a:tab pos="5690152" algn="l"/>
                <a:tab pos="6104923" algn="l"/>
                <a:tab pos="6519695" algn="l"/>
                <a:tab pos="6934467" algn="l"/>
                <a:tab pos="7349239" algn="l"/>
                <a:tab pos="7764011" algn="l"/>
                <a:tab pos="8178783" algn="l"/>
              </a:tabLst>
              <a:defRPr/>
            </a:pPr>
            <a:r>
              <a:rPr lang="en-US" dirty="0">
                <a:latin typeface="Cambria" pitchFamily="16" charset="0"/>
              </a:rPr>
              <a:t>Different nodes may have different hardware &amp; software and data structures at various nodes or locations are also incompatible.</a:t>
            </a:r>
          </a:p>
          <a:p>
            <a:pPr marL="192984" indent="-92172" eaLnBrk="1" hangingPunct="1">
              <a:lnSpc>
                <a:spcPct val="98000"/>
              </a:lnSpc>
              <a:buSzPct val="45000"/>
              <a:buFont typeface="Wingdings" charset="2"/>
              <a:buChar char=""/>
              <a:tabLst>
                <a:tab pos="195864" algn="l"/>
                <a:tab pos="298118" algn="l"/>
                <a:tab pos="712890" algn="l"/>
                <a:tab pos="1127661" algn="l"/>
                <a:tab pos="1542433" algn="l"/>
                <a:tab pos="1957205" algn="l"/>
                <a:tab pos="2371977" algn="l"/>
                <a:tab pos="2786749" algn="l"/>
                <a:tab pos="3201521" algn="l"/>
                <a:tab pos="3616292" algn="l"/>
                <a:tab pos="4031064" algn="l"/>
                <a:tab pos="4445836" algn="l"/>
                <a:tab pos="4860608" algn="l"/>
                <a:tab pos="5275380" algn="l"/>
                <a:tab pos="5690152" algn="l"/>
                <a:tab pos="6104923" algn="l"/>
                <a:tab pos="6519695" algn="l"/>
                <a:tab pos="6934467" algn="l"/>
                <a:tab pos="7349239" algn="l"/>
                <a:tab pos="7764011" algn="l"/>
                <a:tab pos="8178783" algn="l"/>
              </a:tabLst>
              <a:defRPr/>
            </a:pPr>
            <a:r>
              <a:rPr lang="en-US" dirty="0">
                <a:latin typeface="Cambria" pitchFamily="16" charset="0"/>
              </a:rPr>
              <a:t>Different computers and operating systems, database applications or data models may be used at each of the locations.</a:t>
            </a:r>
          </a:p>
          <a:p>
            <a:pPr marL="192984" indent="-92172" eaLnBrk="1" hangingPunct="1">
              <a:lnSpc>
                <a:spcPct val="98000"/>
              </a:lnSpc>
              <a:buSzPct val="45000"/>
              <a:buFont typeface="Wingdings" charset="2"/>
              <a:buChar char=""/>
              <a:tabLst>
                <a:tab pos="195864" algn="l"/>
                <a:tab pos="298118" algn="l"/>
                <a:tab pos="712890" algn="l"/>
                <a:tab pos="1127661" algn="l"/>
                <a:tab pos="1542433" algn="l"/>
                <a:tab pos="1957205" algn="l"/>
                <a:tab pos="2371977" algn="l"/>
                <a:tab pos="2786749" algn="l"/>
                <a:tab pos="3201521" algn="l"/>
                <a:tab pos="3616292" algn="l"/>
                <a:tab pos="4031064" algn="l"/>
                <a:tab pos="4445836" algn="l"/>
                <a:tab pos="4860608" algn="l"/>
                <a:tab pos="5275380" algn="l"/>
                <a:tab pos="5690152" algn="l"/>
                <a:tab pos="6104923" algn="l"/>
                <a:tab pos="6519695" algn="l"/>
                <a:tab pos="6934467" algn="l"/>
                <a:tab pos="7349239" algn="l"/>
                <a:tab pos="7764011" algn="l"/>
                <a:tab pos="8178783" algn="l"/>
              </a:tabLst>
              <a:defRPr/>
            </a:pPr>
            <a:r>
              <a:rPr lang="en-US" dirty="0">
                <a:latin typeface="Cambria" pitchFamily="16" charset="0"/>
              </a:rPr>
              <a:t>Difficult to manage and design.</a:t>
            </a:r>
          </a:p>
          <a:p>
            <a:pPr marL="192984" indent="-92172" eaLnBrk="1">
              <a:lnSpc>
                <a:spcPct val="98000"/>
              </a:lnSpc>
              <a:spcBef>
                <a:spcPts val="726"/>
              </a:spcBef>
              <a:spcAft>
                <a:spcPct val="0"/>
              </a:spcAft>
              <a:buSzPct val="45000"/>
              <a:buFont typeface="Wingdings" charset="2"/>
              <a:buChar char=""/>
              <a:tabLst>
                <a:tab pos="195864" algn="l"/>
                <a:tab pos="298118" algn="l"/>
                <a:tab pos="712890" algn="l"/>
                <a:tab pos="1127661" algn="l"/>
                <a:tab pos="1542433" algn="l"/>
                <a:tab pos="1957205" algn="l"/>
                <a:tab pos="2371977" algn="l"/>
                <a:tab pos="2786749" algn="l"/>
                <a:tab pos="3201521" algn="l"/>
                <a:tab pos="3616292" algn="l"/>
                <a:tab pos="4031064" algn="l"/>
                <a:tab pos="4445836" algn="l"/>
                <a:tab pos="4860608" algn="l"/>
                <a:tab pos="5275380" algn="l"/>
                <a:tab pos="5690152" algn="l"/>
                <a:tab pos="6104923" algn="l"/>
                <a:tab pos="6519695" algn="l"/>
                <a:tab pos="6934467" algn="l"/>
                <a:tab pos="7349239" algn="l"/>
                <a:tab pos="7764011" algn="l"/>
                <a:tab pos="8178783" algn="l"/>
              </a:tabLst>
              <a:defRPr/>
            </a:pPr>
            <a:r>
              <a:rPr lang="en-US" dirty="0">
                <a:latin typeface="Cambria" pitchFamily="16" charset="0"/>
              </a:rPr>
              <a:t>Local access is done using the local DBMS and schema</a:t>
            </a:r>
          </a:p>
          <a:p>
            <a:pPr marL="192984" indent="-92172" eaLnBrk="1">
              <a:lnSpc>
                <a:spcPct val="98000"/>
              </a:lnSpc>
              <a:spcBef>
                <a:spcPts val="726"/>
              </a:spcBef>
              <a:spcAft>
                <a:spcPct val="0"/>
              </a:spcAft>
              <a:buSzPct val="45000"/>
              <a:buFont typeface="Wingdings" charset="2"/>
              <a:buChar char=""/>
              <a:tabLst>
                <a:tab pos="195864" algn="l"/>
                <a:tab pos="298118" algn="l"/>
                <a:tab pos="712890" algn="l"/>
                <a:tab pos="1127661" algn="l"/>
                <a:tab pos="1542433" algn="l"/>
                <a:tab pos="1957205" algn="l"/>
                <a:tab pos="2371977" algn="l"/>
                <a:tab pos="2786749" algn="l"/>
                <a:tab pos="3201521" algn="l"/>
                <a:tab pos="3616292" algn="l"/>
                <a:tab pos="4031064" algn="l"/>
                <a:tab pos="4445836" algn="l"/>
                <a:tab pos="4860608" algn="l"/>
                <a:tab pos="5275380" algn="l"/>
                <a:tab pos="5690152" algn="l"/>
                <a:tab pos="6104923" algn="l"/>
                <a:tab pos="6519695" algn="l"/>
                <a:tab pos="6934467" algn="l"/>
                <a:tab pos="7349239" algn="l"/>
                <a:tab pos="7764011" algn="l"/>
                <a:tab pos="8178783" algn="l"/>
              </a:tabLst>
              <a:defRPr/>
            </a:pPr>
            <a:r>
              <a:rPr lang="en-US" dirty="0">
                <a:latin typeface="Cambria" pitchFamily="16" charset="0"/>
              </a:rPr>
              <a:t>Remote access is done using the global schema</a:t>
            </a:r>
          </a:p>
        </p:txBody>
      </p:sp>
      <p:sp>
        <p:nvSpPr>
          <p:cNvPr id="5" name="Footer Placeholder 4">
            <a:extLst>
              <a:ext uri="{FF2B5EF4-FFF2-40B4-BE49-F238E27FC236}">
                <a16:creationId xmlns:a16="http://schemas.microsoft.com/office/drawing/2014/main" id="{6E55D2B7-DA1D-879E-5054-F88691E5BB30}"/>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C93051E1-666D-CCA7-45E3-C2806DE4946A}"/>
              </a:ext>
            </a:extLst>
          </p:cNvPr>
          <p:cNvSpPr>
            <a:spLocks noGrp="1"/>
          </p:cNvSpPr>
          <p:nvPr>
            <p:ph type="sldNum" sz="quarter" idx="12"/>
          </p:nvPr>
        </p:nvSpPr>
        <p:spPr/>
        <p:txBody>
          <a:bodyPr/>
          <a:lstStyle/>
          <a:p>
            <a:fld id="{C18F64DA-C0B7-4F60-A6DC-CE8AA3972C33}" type="slidenum">
              <a:rPr lang="en-US" altLang="en-US" smtClean="0"/>
              <a:pPr/>
              <a:t>216</a:t>
            </a:fld>
            <a:endParaRPr lang="en-US" altLang="en-US" dirty="0"/>
          </a:p>
        </p:txBody>
      </p:sp>
    </p:spTree>
    <p:extLst>
      <p:ext uri="{BB962C8B-B14F-4D97-AF65-F5344CB8AC3E}">
        <p14:creationId xmlns:p14="http://schemas.microsoft.com/office/powerpoint/2010/main" val="37488489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D866BD26-4B83-8C70-26C3-98067D36056A}"/>
              </a:ext>
            </a:extLst>
          </p:cNvPr>
          <p:cNvSpPr>
            <a:spLocks noGrp="1" noChangeArrowheads="1"/>
          </p:cNvSpPr>
          <p:nvPr>
            <p:ph type="title"/>
          </p:nvPr>
        </p:nvSpPr>
        <p:spPr>
          <a:xfrm>
            <a:off x="1980049" y="273630"/>
            <a:ext cx="8229024" cy="555898"/>
          </a:xfrm>
        </p:spPr>
        <p:txBody>
          <a:bodyPr vert="horz" wrap="square" lIns="0" tIns="19269"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2903"/>
              <a:t>Typical Heterogeneous Environment</a:t>
            </a:r>
          </a:p>
        </p:txBody>
      </p:sp>
      <p:pic>
        <p:nvPicPr>
          <p:cNvPr id="17411" name="Picture 2">
            <a:extLst>
              <a:ext uri="{FF2B5EF4-FFF2-40B4-BE49-F238E27FC236}">
                <a16:creationId xmlns:a16="http://schemas.microsoft.com/office/drawing/2014/main" id="{4F9746A4-BC00-72E3-021D-29D6247BCD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044" y="1031149"/>
            <a:ext cx="7534871" cy="485907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EBF09618-82FF-0605-4277-56D036F74745}"/>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F9B76C91-DDFA-F819-136C-13F1A1D524E5}"/>
              </a:ext>
            </a:extLst>
          </p:cNvPr>
          <p:cNvSpPr>
            <a:spLocks noGrp="1"/>
          </p:cNvSpPr>
          <p:nvPr>
            <p:ph type="sldNum" sz="quarter" idx="12"/>
          </p:nvPr>
        </p:nvSpPr>
        <p:spPr/>
        <p:txBody>
          <a:bodyPr/>
          <a:lstStyle/>
          <a:p>
            <a:fld id="{C18F64DA-C0B7-4F60-A6DC-CE8AA3972C33}" type="slidenum">
              <a:rPr lang="en-US" altLang="en-US" smtClean="0"/>
              <a:pPr/>
              <a:t>217</a:t>
            </a:fld>
            <a:endParaRPr lang="en-US" altLang="en-US" dirty="0"/>
          </a:p>
        </p:txBody>
      </p:sp>
    </p:spTree>
    <p:extLst>
      <p:ext uri="{BB962C8B-B14F-4D97-AF65-F5344CB8AC3E}">
        <p14:creationId xmlns:p14="http://schemas.microsoft.com/office/powerpoint/2010/main" val="351853480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D092B-950B-2E72-00C2-477E573CB6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BD633D-D928-E05A-E58F-0D251628F584}"/>
              </a:ext>
            </a:extLst>
          </p:cNvPr>
          <p:cNvSpPr>
            <a:spLocks noGrp="1"/>
          </p:cNvSpPr>
          <p:nvPr>
            <p:ph type="title"/>
          </p:nvPr>
        </p:nvSpPr>
        <p:spPr>
          <a:xfrm>
            <a:off x="1401233" y="2828835"/>
            <a:ext cx="9389533" cy="1031051"/>
          </a:xfrm>
        </p:spPr>
        <p:txBody>
          <a:bodyPr>
            <a:normAutofit fontScale="90000"/>
          </a:bodyPr>
          <a:lstStyle/>
          <a:p>
            <a:pPr algn="ctr"/>
            <a:r>
              <a:rPr lang="en-US" dirty="0"/>
              <a:t>Week 16</a:t>
            </a:r>
            <a:br>
              <a:rPr lang="en-US" dirty="0"/>
            </a:br>
            <a:r>
              <a:rPr lang="en-US" sz="2800" dirty="0"/>
              <a:t>Slides 218-235</a:t>
            </a:r>
            <a:endParaRPr lang="en-US" dirty="0"/>
          </a:p>
        </p:txBody>
      </p:sp>
      <p:sp>
        <p:nvSpPr>
          <p:cNvPr id="6" name="Footer Placeholder 5">
            <a:extLst>
              <a:ext uri="{FF2B5EF4-FFF2-40B4-BE49-F238E27FC236}">
                <a16:creationId xmlns:a16="http://schemas.microsoft.com/office/drawing/2014/main" id="{A80299AD-67AA-535E-7DB4-EE095852BECB}"/>
              </a:ext>
            </a:extLst>
          </p:cNvPr>
          <p:cNvSpPr>
            <a:spLocks noGrp="1"/>
          </p:cNvSpPr>
          <p:nvPr>
            <p:ph type="ftr" sz="quarter" idx="11"/>
          </p:nvPr>
        </p:nvSpPr>
        <p:spPr/>
        <p:txBody>
          <a:bodyPr/>
          <a:lstStyle/>
          <a:p>
            <a:pPr>
              <a:defRPr/>
            </a:pPr>
            <a:r>
              <a:rPr lang="en-US"/>
              <a:t>Md. Masudur Rahman, Dept. of CSE, UGV</a:t>
            </a:r>
          </a:p>
        </p:txBody>
      </p:sp>
      <p:sp>
        <p:nvSpPr>
          <p:cNvPr id="7" name="Slide Number Placeholder 6">
            <a:extLst>
              <a:ext uri="{FF2B5EF4-FFF2-40B4-BE49-F238E27FC236}">
                <a16:creationId xmlns:a16="http://schemas.microsoft.com/office/drawing/2014/main" id="{1B0FC2B5-45F6-F37A-E996-90233D0CB767}"/>
              </a:ext>
            </a:extLst>
          </p:cNvPr>
          <p:cNvSpPr>
            <a:spLocks noGrp="1"/>
          </p:cNvSpPr>
          <p:nvPr>
            <p:ph type="sldNum" sz="quarter" idx="12"/>
          </p:nvPr>
        </p:nvSpPr>
        <p:spPr/>
        <p:txBody>
          <a:bodyPr/>
          <a:lstStyle/>
          <a:p>
            <a:fld id="{C18F64DA-C0B7-4F60-A6DC-CE8AA3972C33}" type="slidenum">
              <a:rPr lang="en-US" altLang="en-US" smtClean="0"/>
              <a:pPr/>
              <a:t>218</a:t>
            </a:fld>
            <a:endParaRPr lang="en-US" altLang="en-US" dirty="0"/>
          </a:p>
        </p:txBody>
      </p:sp>
    </p:spTree>
    <p:extLst>
      <p:ext uri="{BB962C8B-B14F-4D97-AF65-F5344CB8AC3E}">
        <p14:creationId xmlns:p14="http://schemas.microsoft.com/office/powerpoint/2010/main" val="392510711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5EC212E9-886A-D850-094F-6B15F7EB05C9}"/>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Distributed Database Design</a:t>
            </a:r>
          </a:p>
        </p:txBody>
      </p:sp>
      <p:sp>
        <p:nvSpPr>
          <p:cNvPr id="19458" name="Rectangle 2">
            <a:extLst>
              <a:ext uri="{FF2B5EF4-FFF2-40B4-BE49-F238E27FC236}">
                <a16:creationId xmlns:a16="http://schemas.microsoft.com/office/drawing/2014/main" id="{C4D686C6-3F3D-7746-C48A-7021D4DF23C0}"/>
              </a:ext>
            </a:extLst>
          </p:cNvPr>
          <p:cNvSpPr>
            <a:spLocks noGrp="1" noChangeArrowheads="1"/>
          </p:cNvSpPr>
          <p:nvPr>
            <p:ph idx="1"/>
          </p:nvPr>
        </p:nvSpPr>
        <p:spPr>
          <a:xfrm>
            <a:off x="1980049" y="1604329"/>
            <a:ext cx="8226144" cy="3974817"/>
          </a:xfrm>
        </p:spPr>
        <p:txBody>
          <a:bodyPr/>
          <a:lstStyle/>
          <a:p>
            <a:pPr marL="309639" indent="-308199" eaLnBrk="1">
              <a:buSzPct val="45000"/>
              <a:buFont typeface="Wingdings"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a:t>Three key issues:</a:t>
            </a:r>
          </a:p>
          <a:p>
            <a:pPr marL="1087336" lvl="1" indent="-256352" eaLnBrk="1">
              <a:buSzPct val="45000"/>
              <a:buFont typeface="Wingdings"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a:t> Data Fragmentation</a:t>
            </a:r>
          </a:p>
          <a:p>
            <a:pPr marL="2073859" lvl="2" indent="-413332" eaLnBrk="1">
              <a:buFont typeface="Times New Roman" pitchFamily="16" charset="0"/>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a:t> Relation may be divided into a number of sub relations, which are then distributed.</a:t>
            </a:r>
          </a:p>
          <a:p>
            <a:pPr marL="2073859" lvl="2" indent="-413332" eaLnBrk="1">
              <a:buFont typeface="Times New Roman" pitchFamily="16" charset="0"/>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a:t>Breaking up the database into logical units called </a:t>
            </a:r>
            <a:r>
              <a:rPr lang="en-US" b="1"/>
              <a:t>fragments</a:t>
            </a:r>
            <a:r>
              <a:rPr lang="en-US"/>
              <a:t> and assigned for storage at various sites.</a:t>
            </a:r>
          </a:p>
          <a:p>
            <a:pPr marL="1087336" lvl="1" indent="-256352" eaLnBrk="1">
              <a:buSzPct val="45000"/>
              <a:buFont typeface="Wingdings"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a:t> Data Allocation</a:t>
            </a:r>
          </a:p>
          <a:p>
            <a:pPr marL="2073859" lvl="2" indent="-413332" eaLnBrk="1">
              <a:buFont typeface="Times New Roman" pitchFamily="16" charset="0"/>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a:t> The process of assigning a particular fragment to a particular site in a distributed system.</a:t>
            </a:r>
          </a:p>
          <a:p>
            <a:pPr marL="309639" indent="-306759" eaLnBrk="1" hangingPunct="1">
              <a:lnSpc>
                <a:spcPct val="80000"/>
              </a:lnSpc>
              <a:spcBef>
                <a:spcPts val="408"/>
              </a:spcBef>
              <a:spcAft>
                <a:spcPct val="0"/>
              </a:spcAft>
              <a:buClrTx/>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endParaRPr lang="en-US" sz="1633"/>
          </a:p>
          <a:p>
            <a:pPr marL="1087336" lvl="1" indent="-256352" eaLnBrk="1">
              <a:buSzPct val="45000"/>
              <a:buFont typeface="Wingdings"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a:t> Data Replication</a:t>
            </a:r>
          </a:p>
          <a:p>
            <a:pPr marL="2073859" lvl="2" indent="-413332" eaLnBrk="1">
              <a:buFont typeface="Times New Roman" pitchFamily="16" charset="0"/>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a:t>Copy of fragment may be maintained at several sites.</a:t>
            </a:r>
          </a:p>
        </p:txBody>
      </p:sp>
      <p:sp>
        <p:nvSpPr>
          <p:cNvPr id="5" name="Footer Placeholder 4">
            <a:extLst>
              <a:ext uri="{FF2B5EF4-FFF2-40B4-BE49-F238E27FC236}">
                <a16:creationId xmlns:a16="http://schemas.microsoft.com/office/drawing/2014/main" id="{F94086CB-2C10-5D74-63D5-5F7F035142DB}"/>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A48003FB-5BA3-749E-42F3-5102E130F5AE}"/>
              </a:ext>
            </a:extLst>
          </p:cNvPr>
          <p:cNvSpPr>
            <a:spLocks noGrp="1"/>
          </p:cNvSpPr>
          <p:nvPr>
            <p:ph type="sldNum" sz="quarter" idx="12"/>
          </p:nvPr>
        </p:nvSpPr>
        <p:spPr/>
        <p:txBody>
          <a:bodyPr/>
          <a:lstStyle/>
          <a:p>
            <a:fld id="{C18F64DA-C0B7-4F60-A6DC-CE8AA3972C33}" type="slidenum">
              <a:rPr lang="en-US" altLang="en-US" smtClean="0"/>
              <a:pPr/>
              <a:t>219</a:t>
            </a:fld>
            <a:endParaRPr lang="en-US" altLang="en-US" dirty="0"/>
          </a:p>
        </p:txBody>
      </p:sp>
    </p:spTree>
    <p:extLst>
      <p:ext uri="{BB962C8B-B14F-4D97-AF65-F5344CB8AC3E}">
        <p14:creationId xmlns:p14="http://schemas.microsoft.com/office/powerpoint/2010/main" val="1598903591"/>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9946DC63-80B8-A387-FCF3-A2FA55DBB3F7}"/>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Distributed Database Design</a:t>
            </a:r>
          </a:p>
        </p:txBody>
      </p:sp>
      <p:sp>
        <p:nvSpPr>
          <p:cNvPr id="19459" name="Rectangle 2">
            <a:extLst>
              <a:ext uri="{FF2B5EF4-FFF2-40B4-BE49-F238E27FC236}">
                <a16:creationId xmlns:a16="http://schemas.microsoft.com/office/drawing/2014/main" id="{652D83D0-D700-59AA-BA94-C0D058EBDD65}"/>
              </a:ext>
            </a:extLst>
          </p:cNvPr>
          <p:cNvSpPr>
            <a:spLocks noGrp="1" noChangeArrowheads="1"/>
          </p:cNvSpPr>
          <p:nvPr>
            <p:ph idx="1"/>
          </p:nvPr>
        </p:nvSpPr>
        <p:spPr>
          <a:xfrm>
            <a:off x="1980049" y="1604329"/>
            <a:ext cx="8226144" cy="3974817"/>
          </a:xfrm>
        </p:spPr>
        <p:txBody>
          <a:bodyPr/>
          <a:lstStyle/>
          <a:p>
            <a:pPr marL="309639" indent="-308199"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t> Data Fragmentation</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359">
                <a:latin typeface="Lucida Sans Unicode" panose="020B0602030504020204" pitchFamily="34" charset="0"/>
              </a:rPr>
              <a:t>data can be distributed by storing individual   tables at different sites</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177">
                <a:latin typeface="Lucida Sans Unicode" panose="020B0602030504020204" pitchFamily="34" charset="0"/>
              </a:rPr>
              <a:t>data can also be distributed by decomposing a table and storing portions at different sites – called </a:t>
            </a:r>
            <a:r>
              <a:rPr lang="en-US" altLang="en-US" sz="2177" b="1">
                <a:latin typeface="Lucida Sans Unicode" panose="020B0602030504020204" pitchFamily="34" charset="0"/>
              </a:rPr>
              <a:t>Fragmentation</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latin typeface="Lucida Sans Unicode" panose="020B0602030504020204" pitchFamily="34" charset="0"/>
              </a:rPr>
              <a:t>fragmentation can be </a:t>
            </a:r>
            <a:r>
              <a:rPr lang="en-US" altLang="en-US" b="1">
                <a:latin typeface="Lucida Sans Unicode" panose="020B0602030504020204" pitchFamily="34" charset="0"/>
              </a:rPr>
              <a:t>horizontal</a:t>
            </a:r>
            <a:r>
              <a:rPr lang="en-US" altLang="en-US">
                <a:latin typeface="Lucida Sans Unicode" panose="020B0602030504020204" pitchFamily="34" charset="0"/>
              </a:rPr>
              <a:t> or </a:t>
            </a:r>
            <a:r>
              <a:rPr lang="en-US" altLang="en-US" b="1">
                <a:latin typeface="Lucida Sans Unicode" panose="020B0602030504020204" pitchFamily="34" charset="0"/>
              </a:rPr>
              <a:t>vertical</a:t>
            </a:r>
          </a:p>
        </p:txBody>
      </p:sp>
      <p:sp>
        <p:nvSpPr>
          <p:cNvPr id="5" name="Footer Placeholder 4">
            <a:extLst>
              <a:ext uri="{FF2B5EF4-FFF2-40B4-BE49-F238E27FC236}">
                <a16:creationId xmlns:a16="http://schemas.microsoft.com/office/drawing/2014/main" id="{FB287F6F-A17E-3EE9-8201-8F0B455FFE63}"/>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C7A64014-C15D-D207-4E52-C386FAA6F116}"/>
              </a:ext>
            </a:extLst>
          </p:cNvPr>
          <p:cNvSpPr>
            <a:spLocks noGrp="1"/>
          </p:cNvSpPr>
          <p:nvPr>
            <p:ph type="sldNum" sz="quarter" idx="12"/>
          </p:nvPr>
        </p:nvSpPr>
        <p:spPr/>
        <p:txBody>
          <a:bodyPr/>
          <a:lstStyle/>
          <a:p>
            <a:fld id="{C18F64DA-C0B7-4F60-A6DC-CE8AA3972C33}" type="slidenum">
              <a:rPr lang="en-US" altLang="en-US" smtClean="0"/>
              <a:pPr/>
              <a:t>220</a:t>
            </a:fld>
            <a:endParaRPr lang="en-US" altLang="en-US" dirty="0"/>
          </a:p>
        </p:txBody>
      </p:sp>
    </p:spTree>
    <p:extLst>
      <p:ext uri="{BB962C8B-B14F-4D97-AF65-F5344CB8AC3E}">
        <p14:creationId xmlns:p14="http://schemas.microsoft.com/office/powerpoint/2010/main" val="2951907534"/>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C2D65108-C0E3-C67F-E3E4-98D50928D2A5}"/>
              </a:ext>
            </a:extLst>
          </p:cNvPr>
          <p:cNvSpPr>
            <a:spLocks noGrp="1" noChangeArrowheads="1"/>
          </p:cNvSpPr>
          <p:nvPr>
            <p:ph type="title"/>
          </p:nvPr>
        </p:nvSpPr>
        <p:spPr>
          <a:xfrm>
            <a:off x="1980049" y="273629"/>
            <a:ext cx="8226144" cy="721516"/>
          </a:xfrm>
        </p:spPr>
        <p:txBody>
          <a:bodyPr>
            <a:normAutofit fontScale="90000"/>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2903"/>
              <a:t>Horizontal and Vertical Fragmentation</a:t>
            </a:r>
          </a:p>
        </p:txBody>
      </p:sp>
      <p:pic>
        <p:nvPicPr>
          <p:cNvPr id="20483" name="Picture 2">
            <a:extLst>
              <a:ext uri="{FF2B5EF4-FFF2-40B4-BE49-F238E27FC236}">
                <a16:creationId xmlns:a16="http://schemas.microsoft.com/office/drawing/2014/main" id="{6B10B5F4-682E-2CCA-90EB-E8374C326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997" y="1520800"/>
            <a:ext cx="6912726" cy="4366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D373A2C5-F99C-7741-D3D6-69156935A906}"/>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33D3ABE6-2D32-D185-CA06-589E6C194E51}"/>
              </a:ext>
            </a:extLst>
          </p:cNvPr>
          <p:cNvSpPr>
            <a:spLocks noGrp="1"/>
          </p:cNvSpPr>
          <p:nvPr>
            <p:ph type="sldNum" sz="quarter" idx="12"/>
          </p:nvPr>
        </p:nvSpPr>
        <p:spPr/>
        <p:txBody>
          <a:bodyPr/>
          <a:lstStyle/>
          <a:p>
            <a:fld id="{C18F64DA-C0B7-4F60-A6DC-CE8AA3972C33}" type="slidenum">
              <a:rPr lang="en-US" altLang="en-US" smtClean="0"/>
              <a:pPr/>
              <a:t>221</a:t>
            </a:fld>
            <a:endParaRPr lang="en-US" altLang="en-US" dirty="0"/>
          </a:p>
        </p:txBody>
      </p:sp>
    </p:spTree>
    <p:extLst>
      <p:ext uri="{BB962C8B-B14F-4D97-AF65-F5344CB8AC3E}">
        <p14:creationId xmlns:p14="http://schemas.microsoft.com/office/powerpoint/2010/main" val="3773695413"/>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4190BD76-5D07-C672-63A6-918FFA49B29B}"/>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Why use Fragmentation?</a:t>
            </a:r>
          </a:p>
        </p:txBody>
      </p:sp>
      <p:sp>
        <p:nvSpPr>
          <p:cNvPr id="22530" name="Rectangle 2">
            <a:extLst>
              <a:ext uri="{FF2B5EF4-FFF2-40B4-BE49-F238E27FC236}">
                <a16:creationId xmlns:a16="http://schemas.microsoft.com/office/drawing/2014/main" id="{419D65E2-CE48-1353-CF83-369B5762CD7A}"/>
              </a:ext>
            </a:extLst>
          </p:cNvPr>
          <p:cNvSpPr>
            <a:spLocks noGrp="1" noChangeArrowheads="1"/>
          </p:cNvSpPr>
          <p:nvPr>
            <p:ph idx="1"/>
          </p:nvPr>
        </p:nvSpPr>
        <p:spPr>
          <a:xfrm>
            <a:off x="1923882" y="1604329"/>
            <a:ext cx="8226144" cy="3295066"/>
          </a:xfrm>
        </p:spPr>
        <p:txBody>
          <a:bodyPr/>
          <a:lstStyle/>
          <a:p>
            <a:pPr marL="309639" indent="-308199" eaLnBrk="1">
              <a:buSzPct val="45000"/>
              <a:buFont typeface="Wingdings"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sz="2177" dirty="0">
                <a:latin typeface="Lucida Sans Unicode" pitchFamily="32" charset="0"/>
              </a:rPr>
              <a:t> </a:t>
            </a:r>
            <a:r>
              <a:rPr lang="en-US" sz="2177" b="1" dirty="0">
                <a:latin typeface="Lucida Sans Unicode" pitchFamily="32" charset="0"/>
              </a:rPr>
              <a:t>Usage</a:t>
            </a:r>
            <a:r>
              <a:rPr lang="en-US" sz="2177" dirty="0">
                <a:latin typeface="Lucida Sans Unicode" pitchFamily="32" charset="0"/>
              </a:rPr>
              <a:t> - in general applications use views so </a:t>
            </a:r>
            <a:r>
              <a:rPr lang="en-US" sz="2177" dirty="0">
                <a:latin typeface="Lucida Sans Unicode" pitchFamily="32" charset="0"/>
                <a:ea typeface="新細明體" pitchFamily="16" charset="0"/>
                <a:cs typeface="新細明體" pitchFamily="16" charset="0"/>
              </a:rPr>
              <a:t>it’s </a:t>
            </a:r>
            <a:r>
              <a:rPr lang="en-US" sz="2177" dirty="0">
                <a:latin typeface="Lucida Sans Unicode" pitchFamily="32" charset="0"/>
              </a:rPr>
              <a:t>appropriate to work with subsets</a:t>
            </a:r>
          </a:p>
          <a:p>
            <a:pPr marL="309639" indent="-308199" eaLnBrk="1">
              <a:buSzPct val="45000"/>
              <a:buFont typeface="Wingdings"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sz="2177" dirty="0">
                <a:latin typeface="Lucida Sans Unicode" pitchFamily="32" charset="0"/>
              </a:rPr>
              <a:t> </a:t>
            </a:r>
            <a:r>
              <a:rPr lang="en-US" sz="2177" b="1" dirty="0">
                <a:latin typeface="Lucida Sans Unicode" pitchFamily="32" charset="0"/>
              </a:rPr>
              <a:t>Efficiency</a:t>
            </a:r>
            <a:r>
              <a:rPr lang="en-US" sz="2177" dirty="0">
                <a:latin typeface="Lucida Sans Unicode" pitchFamily="32" charset="0"/>
              </a:rPr>
              <a:t> - data stored close to where it is most frequently used</a:t>
            </a:r>
          </a:p>
          <a:p>
            <a:pPr marL="309639" indent="-308199" eaLnBrk="1">
              <a:buSzPct val="45000"/>
              <a:buFont typeface="Wingdings"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sz="2177" dirty="0">
                <a:latin typeface="Lucida Sans Unicode" pitchFamily="32" charset="0"/>
              </a:rPr>
              <a:t> </a:t>
            </a:r>
            <a:r>
              <a:rPr lang="en-US" sz="2177" b="1" dirty="0">
                <a:latin typeface="Lucida Sans Unicode" pitchFamily="32" charset="0"/>
              </a:rPr>
              <a:t>Parallelism</a:t>
            </a:r>
            <a:r>
              <a:rPr lang="en-US" sz="2177" dirty="0">
                <a:latin typeface="Lucida Sans Unicode" pitchFamily="32" charset="0"/>
              </a:rPr>
              <a:t> - a transaction can divided into several sub-queries to increase degree of concurrency</a:t>
            </a:r>
          </a:p>
          <a:p>
            <a:pPr marL="309639" indent="-308199" eaLnBrk="1">
              <a:buSzPct val="45000"/>
              <a:buFont typeface="Wingdings"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r>
              <a:rPr lang="en-US" sz="2177" dirty="0">
                <a:latin typeface="Lucida Sans Unicode" pitchFamily="32" charset="0"/>
              </a:rPr>
              <a:t> </a:t>
            </a:r>
            <a:r>
              <a:rPr lang="en-US" sz="2177" b="1" dirty="0">
                <a:latin typeface="Lucida Sans Unicode" pitchFamily="32" charset="0"/>
              </a:rPr>
              <a:t>Security</a:t>
            </a:r>
            <a:r>
              <a:rPr lang="en-US" sz="2177" dirty="0">
                <a:latin typeface="Lucida Sans Unicode" pitchFamily="32" charset="0"/>
              </a:rPr>
              <a:t> - data more secure - only stored where it is needed</a:t>
            </a:r>
          </a:p>
          <a:p>
            <a:pPr marL="309639" indent="-306759" eaLnBrk="1">
              <a:buClrTx/>
              <a:buSzPct val="45000"/>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defRPr/>
            </a:pPr>
            <a:endParaRPr lang="en-US" sz="2177" dirty="0">
              <a:latin typeface="Lucida Sans Unicode" pitchFamily="32" charset="0"/>
            </a:endParaRPr>
          </a:p>
        </p:txBody>
      </p:sp>
      <p:sp>
        <p:nvSpPr>
          <p:cNvPr id="21508" name="Rectangle 3">
            <a:extLst>
              <a:ext uri="{FF2B5EF4-FFF2-40B4-BE49-F238E27FC236}">
                <a16:creationId xmlns:a16="http://schemas.microsoft.com/office/drawing/2014/main" id="{0EBB0285-C647-FD22-FD73-6946838AEB25}"/>
              </a:ext>
            </a:extLst>
          </p:cNvPr>
          <p:cNvSpPr>
            <a:spLocks noChangeArrowheads="1"/>
          </p:cNvSpPr>
          <p:nvPr/>
        </p:nvSpPr>
        <p:spPr bwMode="auto">
          <a:xfrm>
            <a:off x="2145666" y="4899395"/>
            <a:ext cx="7673126" cy="1167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973" tIns="40170" rIns="81973" bIns="4017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roid Sans Fallback" charset="0"/>
              </a:defRPr>
            </a:lvl9pPr>
          </a:lstStyle>
          <a:p>
            <a:pPr defTabSz="414772" eaLnBrk="1" fontAlgn="base" hangingPunct="1">
              <a:lnSpc>
                <a:spcPct val="90000"/>
              </a:lnSpc>
              <a:spcBef>
                <a:spcPts val="1134"/>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2177" b="1">
                <a:solidFill>
                  <a:srgbClr val="000000"/>
                </a:solidFill>
              </a:rPr>
              <a:t>Disadvantages:</a:t>
            </a:r>
          </a:p>
          <a:p>
            <a:pPr defTabSz="414772" eaLnBrk="1" fontAlgn="base" hangingPunct="1">
              <a:lnSpc>
                <a:spcPct val="90000"/>
              </a:lnSpc>
              <a:spcBef>
                <a:spcPts val="1134"/>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1814" b="1">
                <a:solidFill>
                  <a:srgbClr val="000000"/>
                </a:solidFill>
              </a:rPr>
              <a:t>Performance</a:t>
            </a:r>
            <a:r>
              <a:rPr lang="en-US" altLang="en-US" sz="1814">
                <a:solidFill>
                  <a:srgbClr val="000000"/>
                </a:solidFill>
              </a:rPr>
              <a:t> - may be slower</a:t>
            </a:r>
          </a:p>
          <a:p>
            <a:pPr defTabSz="414772" eaLnBrk="1" fontAlgn="base" hangingPunct="1">
              <a:lnSpc>
                <a:spcPct val="90000"/>
              </a:lnSpc>
              <a:spcBef>
                <a:spcPts val="1134"/>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sz="1814" b="1">
                <a:solidFill>
                  <a:srgbClr val="000000"/>
                </a:solidFill>
              </a:rPr>
              <a:t>Integrity</a:t>
            </a:r>
            <a:r>
              <a:rPr lang="en-US" altLang="en-US" sz="1814">
                <a:solidFill>
                  <a:srgbClr val="000000"/>
                </a:solidFill>
              </a:rPr>
              <a:t> - more difficult</a:t>
            </a:r>
          </a:p>
        </p:txBody>
      </p:sp>
      <p:sp>
        <p:nvSpPr>
          <p:cNvPr id="5" name="Footer Placeholder 4">
            <a:extLst>
              <a:ext uri="{FF2B5EF4-FFF2-40B4-BE49-F238E27FC236}">
                <a16:creationId xmlns:a16="http://schemas.microsoft.com/office/drawing/2014/main" id="{503EF9AB-5572-9B12-05E3-091FFCA3659A}"/>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ED53A30A-E481-3551-674C-3BBBF139AE8D}"/>
              </a:ext>
            </a:extLst>
          </p:cNvPr>
          <p:cNvSpPr>
            <a:spLocks noGrp="1"/>
          </p:cNvSpPr>
          <p:nvPr>
            <p:ph type="sldNum" sz="quarter" idx="12"/>
          </p:nvPr>
        </p:nvSpPr>
        <p:spPr/>
        <p:txBody>
          <a:bodyPr/>
          <a:lstStyle/>
          <a:p>
            <a:fld id="{C18F64DA-C0B7-4F60-A6DC-CE8AA3972C33}" type="slidenum">
              <a:rPr lang="en-US" altLang="en-US" smtClean="0"/>
              <a:pPr/>
              <a:t>222</a:t>
            </a:fld>
            <a:endParaRPr lang="en-US" altLang="en-US" dirty="0"/>
          </a:p>
        </p:txBody>
      </p:sp>
    </p:spTree>
    <p:extLst>
      <p:ext uri="{BB962C8B-B14F-4D97-AF65-F5344CB8AC3E}">
        <p14:creationId xmlns:p14="http://schemas.microsoft.com/office/powerpoint/2010/main" val="2868714755"/>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C3ECD52C-F980-BAAF-3695-5A06A46F886B}"/>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Distributed Database Design</a:t>
            </a:r>
          </a:p>
        </p:txBody>
      </p:sp>
      <p:sp>
        <p:nvSpPr>
          <p:cNvPr id="22531" name="Rectangle 2">
            <a:extLst>
              <a:ext uri="{FF2B5EF4-FFF2-40B4-BE49-F238E27FC236}">
                <a16:creationId xmlns:a16="http://schemas.microsoft.com/office/drawing/2014/main" id="{F651BB98-2487-4CCB-8CE7-F030B3CA68AC}"/>
              </a:ext>
            </a:extLst>
          </p:cNvPr>
          <p:cNvSpPr>
            <a:spLocks noGrp="1" noChangeArrowheads="1"/>
          </p:cNvSpPr>
          <p:nvPr>
            <p:ph idx="1"/>
          </p:nvPr>
        </p:nvSpPr>
        <p:spPr>
          <a:xfrm>
            <a:off x="1980049" y="1604329"/>
            <a:ext cx="8226144" cy="3974817"/>
          </a:xfrm>
        </p:spPr>
        <p:txBody>
          <a:bodyPr>
            <a:normAutofit lnSpcReduction="10000"/>
          </a:bodyPr>
          <a:lstStyle/>
          <a:p>
            <a:pPr marL="309639" indent="-308199"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t> Horizontal Fragmentation</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177">
                <a:latin typeface="Lucida Sans Unicode" panose="020B0602030504020204" pitchFamily="34" charset="0"/>
              </a:rPr>
              <a:t>Each fragment, T</a:t>
            </a:r>
            <a:r>
              <a:rPr lang="en-US" altLang="en-US" sz="2177" baseline="-25000">
                <a:latin typeface="Lucida Sans Unicode" panose="020B0602030504020204" pitchFamily="34" charset="0"/>
              </a:rPr>
              <a:t>i</a:t>
            </a:r>
            <a:r>
              <a:rPr lang="en-US" altLang="en-US" sz="2177">
                <a:latin typeface="Lucida Sans Unicode" panose="020B0602030504020204" pitchFamily="34" charset="0"/>
              </a:rPr>
              <a:t> , of table </a:t>
            </a:r>
            <a:r>
              <a:rPr lang="en-US" altLang="en-US" sz="2177" i="1">
                <a:latin typeface="Lucida Sans Unicode" panose="020B0602030504020204" pitchFamily="34" charset="0"/>
              </a:rPr>
              <a:t>T</a:t>
            </a:r>
            <a:r>
              <a:rPr lang="en-US" altLang="en-US" sz="2177">
                <a:latin typeface="Lucida Sans Unicode" panose="020B0602030504020204" pitchFamily="34" charset="0"/>
              </a:rPr>
              <a:t> contains a subset of the rows</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177">
                <a:latin typeface="Lucida Sans Unicode" panose="020B0602030504020204" pitchFamily="34" charset="0"/>
              </a:rPr>
              <a:t>Each tuple of </a:t>
            </a:r>
            <a:r>
              <a:rPr lang="en-US" altLang="en-US" sz="2177" i="1">
                <a:latin typeface="Lucida Sans Unicode" panose="020B0602030504020204" pitchFamily="34" charset="0"/>
              </a:rPr>
              <a:t>T</a:t>
            </a:r>
            <a:r>
              <a:rPr lang="en-US" altLang="en-US" sz="2177">
                <a:latin typeface="Lucida Sans Unicode" panose="020B0602030504020204" pitchFamily="34" charset="0"/>
              </a:rPr>
              <a:t> is assigned to one or more fragments</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177">
                <a:latin typeface="Lucida Sans Unicode" panose="020B0602030504020204" pitchFamily="34" charset="0"/>
              </a:rPr>
              <a:t>Horizontal fragmentation is lossless</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1996">
                <a:latin typeface="Lucida Sans Unicode" panose="020B0602030504020204" pitchFamily="34" charset="0"/>
              </a:rPr>
              <a:t>A selection condition may be composed of several conditions connected by AND or OR</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1996">
                <a:latin typeface="Lucida Sans Unicode" panose="020B0602030504020204" pitchFamily="34" charset="0"/>
              </a:rPr>
              <a:t>Derived horizontal fragmentation: It is the partitioning of a primary relation to other secondary relations which are related with Foreign keys</a:t>
            </a:r>
          </a:p>
        </p:txBody>
      </p:sp>
      <p:sp>
        <p:nvSpPr>
          <p:cNvPr id="5" name="Footer Placeholder 4">
            <a:extLst>
              <a:ext uri="{FF2B5EF4-FFF2-40B4-BE49-F238E27FC236}">
                <a16:creationId xmlns:a16="http://schemas.microsoft.com/office/drawing/2014/main" id="{E7B8D6B7-50AD-F802-519B-97260F4FBCFA}"/>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EC613050-E91A-FEDD-51F0-A6FFB197571A}"/>
              </a:ext>
            </a:extLst>
          </p:cNvPr>
          <p:cNvSpPr>
            <a:spLocks noGrp="1"/>
          </p:cNvSpPr>
          <p:nvPr>
            <p:ph type="sldNum" sz="quarter" idx="12"/>
          </p:nvPr>
        </p:nvSpPr>
        <p:spPr/>
        <p:txBody>
          <a:bodyPr/>
          <a:lstStyle/>
          <a:p>
            <a:fld id="{C18F64DA-C0B7-4F60-A6DC-CE8AA3972C33}" type="slidenum">
              <a:rPr lang="en-US" altLang="en-US" smtClean="0"/>
              <a:pPr/>
              <a:t>223</a:t>
            </a:fld>
            <a:endParaRPr lang="en-US" altLang="en-US" dirty="0"/>
          </a:p>
        </p:txBody>
      </p:sp>
    </p:spTree>
    <p:extLst>
      <p:ext uri="{BB962C8B-B14F-4D97-AF65-F5344CB8AC3E}">
        <p14:creationId xmlns:p14="http://schemas.microsoft.com/office/powerpoint/2010/main" val="3924945083"/>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744C35DB-3E65-C8B8-02E8-CC43C50BCD08}"/>
              </a:ext>
            </a:extLst>
          </p:cNvPr>
          <p:cNvSpPr>
            <a:spLocks noGrp="1" noChangeArrowheads="1"/>
          </p:cNvSpPr>
          <p:nvPr>
            <p:ph type="title"/>
          </p:nvPr>
        </p:nvSpPr>
        <p:spPr>
          <a:xfrm>
            <a:off x="1980049" y="273630"/>
            <a:ext cx="8226144" cy="805045"/>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Horizontal Fragmentation Example</a:t>
            </a:r>
          </a:p>
        </p:txBody>
      </p:sp>
      <p:pic>
        <p:nvPicPr>
          <p:cNvPr id="23555" name="Picture 2">
            <a:extLst>
              <a:ext uri="{FF2B5EF4-FFF2-40B4-BE49-F238E27FC236}">
                <a16:creationId xmlns:a16="http://schemas.microsoft.com/office/drawing/2014/main" id="{931EECBC-EF79-59A3-FBE1-F1DCFC1261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6104" y="1346543"/>
            <a:ext cx="5142780" cy="31395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556" name="Picture 3">
            <a:extLst>
              <a:ext uri="{FF2B5EF4-FFF2-40B4-BE49-F238E27FC236}">
                <a16:creationId xmlns:a16="http://schemas.microsoft.com/office/drawing/2014/main" id="{B11CC22A-377E-9E46-85DD-48A2DDE9E6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1813" y="1834754"/>
            <a:ext cx="7964036" cy="18981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80" name="Text Box 4">
            <a:extLst>
              <a:ext uri="{FF2B5EF4-FFF2-40B4-BE49-F238E27FC236}">
                <a16:creationId xmlns:a16="http://schemas.microsoft.com/office/drawing/2014/main" id="{137DA7EC-C1AF-483F-9948-EB6834FFAC9F}"/>
              </a:ext>
            </a:extLst>
          </p:cNvPr>
          <p:cNvSpPr txBox="1">
            <a:spLocks noChangeArrowheads="1"/>
          </p:cNvSpPr>
          <p:nvPr/>
        </p:nvSpPr>
        <p:spPr bwMode="auto">
          <a:xfrm>
            <a:off x="2187431" y="3961857"/>
            <a:ext cx="7549273" cy="21775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0823" rIns="81646" bIns="40823"/>
          <a:lstStyle>
            <a:lvl1pPr marL="214313" indent="-214313">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1pPr>
            <a:lvl2pPr>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2pPr>
            <a:lvl3pPr>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3pPr>
            <a:lvl4pPr>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4pPr>
            <a:lvl5pPr>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itchFamily="16"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itchFamily="16"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itchFamily="16"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itchFamily="16" charset="0"/>
              <a:tabLst>
                <a:tab pos="214313" algn="l"/>
                <a:tab pos="671513" algn="l"/>
                <a:tab pos="1128713" algn="l"/>
                <a:tab pos="1585913" algn="l"/>
                <a:tab pos="2043113" algn="l"/>
                <a:tab pos="2500313" algn="l"/>
                <a:tab pos="2957513" algn="l"/>
                <a:tab pos="3414713" algn="l"/>
                <a:tab pos="3871913" algn="l"/>
                <a:tab pos="4329113" algn="l"/>
                <a:tab pos="4786313" algn="l"/>
                <a:tab pos="5243513" algn="l"/>
                <a:tab pos="5700713" algn="l"/>
                <a:tab pos="6157913" algn="l"/>
                <a:tab pos="6615113" algn="l"/>
                <a:tab pos="7072313" algn="l"/>
                <a:tab pos="7529513" algn="l"/>
                <a:tab pos="7986713" algn="l"/>
                <a:tab pos="8443913" algn="l"/>
                <a:tab pos="8901113" algn="l"/>
                <a:tab pos="9358313" algn="l"/>
              </a:tabLst>
              <a:defRPr>
                <a:solidFill>
                  <a:srgbClr val="000000"/>
                </a:solidFill>
                <a:latin typeface="Arial" charset="0"/>
                <a:ea typeface="Droid Sans Fallback" charset="0"/>
                <a:cs typeface="Droid Sans Fallback" charset="0"/>
              </a:defRPr>
            </a:lvl9pPr>
          </a:lstStyle>
          <a:p>
            <a:pPr marL="194425" indent="-194425" defTabSz="414772" fontAlgn="base">
              <a:lnSpc>
                <a:spcPct val="90000"/>
              </a:lnSpc>
              <a:spcBef>
                <a:spcPts val="363"/>
              </a:spcBef>
              <a:spcAft>
                <a:spcPct val="0"/>
              </a:spcAft>
              <a:buClr>
                <a:srgbClr val="000000"/>
              </a:buClr>
              <a:buSzPct val="45000"/>
              <a:buFont typeface="Wingdings" charset="2"/>
              <a:buChar char=""/>
              <a:tabLst>
                <a:tab pos="194425" algn="l"/>
                <a:tab pos="609197" algn="l"/>
                <a:tab pos="1023968" algn="l"/>
                <a:tab pos="1438740" algn="l"/>
                <a:tab pos="1853512" algn="l"/>
                <a:tab pos="2268284" algn="l"/>
                <a:tab pos="2683056" algn="l"/>
                <a:tab pos="3097828" algn="l"/>
                <a:tab pos="3512599" algn="l"/>
                <a:tab pos="3927371" algn="l"/>
                <a:tab pos="4342143" algn="l"/>
                <a:tab pos="4756915" algn="l"/>
                <a:tab pos="5171687" algn="l"/>
                <a:tab pos="5586459" algn="l"/>
                <a:tab pos="6001231" algn="l"/>
                <a:tab pos="6416002" algn="l"/>
                <a:tab pos="6830774" algn="l"/>
                <a:tab pos="7245546" algn="l"/>
                <a:tab pos="7660318" algn="l"/>
                <a:tab pos="8075090" algn="l"/>
                <a:tab pos="8489862" algn="l"/>
              </a:tabLst>
              <a:defRPr/>
            </a:pPr>
            <a:r>
              <a:rPr lang="en-US" sz="1814">
                <a:latin typeface="Lucida Sans Unicode" pitchFamily="32" charset="0"/>
              </a:rPr>
              <a:t>A bank account schema has a relation</a:t>
            </a:r>
          </a:p>
          <a:p>
            <a:pPr marL="527106" indent="-423413" defTabSz="414772" fontAlgn="base">
              <a:lnSpc>
                <a:spcPct val="90000"/>
              </a:lnSpc>
              <a:spcBef>
                <a:spcPts val="363"/>
              </a:spcBef>
              <a:spcAft>
                <a:spcPct val="0"/>
              </a:spcAft>
              <a:buSzPct val="45000"/>
              <a:tabLst>
                <a:tab pos="194425" algn="l"/>
                <a:tab pos="609197" algn="l"/>
                <a:tab pos="1023968" algn="l"/>
                <a:tab pos="1438740" algn="l"/>
                <a:tab pos="1853512" algn="l"/>
                <a:tab pos="2268284" algn="l"/>
                <a:tab pos="2683056" algn="l"/>
                <a:tab pos="3097828" algn="l"/>
                <a:tab pos="3512599" algn="l"/>
                <a:tab pos="3927371" algn="l"/>
                <a:tab pos="4342143" algn="l"/>
                <a:tab pos="4756915" algn="l"/>
                <a:tab pos="5171687" algn="l"/>
                <a:tab pos="5586459" algn="l"/>
                <a:tab pos="6001231" algn="l"/>
                <a:tab pos="6416002" algn="l"/>
                <a:tab pos="6830774" algn="l"/>
                <a:tab pos="7245546" algn="l"/>
                <a:tab pos="7660318" algn="l"/>
                <a:tab pos="8075090" algn="l"/>
                <a:tab pos="8489862" algn="l"/>
              </a:tabLst>
              <a:defRPr/>
            </a:pPr>
            <a:r>
              <a:rPr lang="en-US" sz="1814">
                <a:latin typeface="Lucida Sans Unicode" pitchFamily="32" charset="0"/>
              </a:rPr>
              <a:t>	 </a:t>
            </a:r>
            <a:r>
              <a:rPr lang="en-US" sz="1814" i="1">
                <a:latin typeface="Lucida Sans Unicode" pitchFamily="32" charset="0"/>
              </a:rPr>
              <a:t>Account-schema</a:t>
            </a:r>
            <a:r>
              <a:rPr lang="en-US" sz="1814">
                <a:latin typeface="Lucida Sans Unicode" pitchFamily="32" charset="0"/>
              </a:rPr>
              <a:t> = (</a:t>
            </a:r>
            <a:r>
              <a:rPr lang="en-US" sz="1814" i="1">
                <a:latin typeface="Lucida Sans Unicode" pitchFamily="32" charset="0"/>
              </a:rPr>
              <a:t>branch-name</a:t>
            </a:r>
            <a:r>
              <a:rPr lang="en-US" sz="1814">
                <a:latin typeface="Lucida Sans Unicode" pitchFamily="32" charset="0"/>
              </a:rPr>
              <a:t>, </a:t>
            </a:r>
            <a:r>
              <a:rPr lang="en-US" sz="1814" i="1">
                <a:latin typeface="Lucida Sans Unicode" pitchFamily="32" charset="0"/>
              </a:rPr>
              <a:t>account-number, balance</a:t>
            </a:r>
            <a:r>
              <a:rPr lang="en-US" sz="1814">
                <a:latin typeface="Lucida Sans Unicode" pitchFamily="32" charset="0"/>
              </a:rPr>
              <a:t>).</a:t>
            </a:r>
          </a:p>
          <a:p>
            <a:pPr marL="194425" indent="-194425" defTabSz="414772" fontAlgn="base">
              <a:lnSpc>
                <a:spcPct val="90000"/>
              </a:lnSpc>
              <a:spcBef>
                <a:spcPts val="363"/>
              </a:spcBef>
              <a:spcAft>
                <a:spcPct val="0"/>
              </a:spcAft>
              <a:buClr>
                <a:srgbClr val="000000"/>
              </a:buClr>
              <a:buSzPct val="45000"/>
              <a:buFont typeface="Wingdings" charset="2"/>
              <a:buChar char=""/>
              <a:tabLst>
                <a:tab pos="194425" algn="l"/>
                <a:tab pos="609197" algn="l"/>
                <a:tab pos="1023968" algn="l"/>
                <a:tab pos="1438740" algn="l"/>
                <a:tab pos="1853512" algn="l"/>
                <a:tab pos="2268284" algn="l"/>
                <a:tab pos="2683056" algn="l"/>
                <a:tab pos="3097828" algn="l"/>
                <a:tab pos="3512599" algn="l"/>
                <a:tab pos="3927371" algn="l"/>
                <a:tab pos="4342143" algn="l"/>
                <a:tab pos="4756915" algn="l"/>
                <a:tab pos="5171687" algn="l"/>
                <a:tab pos="5586459" algn="l"/>
                <a:tab pos="6001231" algn="l"/>
                <a:tab pos="6416002" algn="l"/>
                <a:tab pos="6830774" algn="l"/>
                <a:tab pos="7245546" algn="l"/>
                <a:tab pos="7660318" algn="l"/>
                <a:tab pos="8075090" algn="l"/>
                <a:tab pos="8489862" algn="l"/>
              </a:tabLst>
              <a:defRPr/>
            </a:pPr>
            <a:r>
              <a:rPr lang="en-US" sz="1814">
                <a:latin typeface="Lucida Sans Unicode" pitchFamily="32" charset="0"/>
              </a:rPr>
              <a:t>It fragments the relation by location and stores each fragment locally:  rows with </a:t>
            </a:r>
            <a:r>
              <a:rPr lang="en-US" sz="1814">
                <a:latin typeface="Lucida Sans Unicode" pitchFamily="32" charset="0"/>
                <a:ea typeface="新細明體" pitchFamily="16" charset="0"/>
                <a:cs typeface="新細明體" pitchFamily="16" charset="0"/>
              </a:rPr>
              <a:t>branch-name</a:t>
            </a:r>
            <a:r>
              <a:rPr lang="en-US" sz="1814">
                <a:latin typeface="Lucida Sans Unicode" pitchFamily="32" charset="0"/>
              </a:rPr>
              <a:t> = `Hillside` are stored in the Hillside in a fragment</a:t>
            </a:r>
          </a:p>
        </p:txBody>
      </p:sp>
      <p:sp>
        <p:nvSpPr>
          <p:cNvPr id="5" name="Footer Placeholder 4">
            <a:extLst>
              <a:ext uri="{FF2B5EF4-FFF2-40B4-BE49-F238E27FC236}">
                <a16:creationId xmlns:a16="http://schemas.microsoft.com/office/drawing/2014/main" id="{559F90DB-9A4B-41E2-F52D-B6B6B5445FD8}"/>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1A61589A-FBBA-3C91-EEC1-1B0B37511E4E}"/>
              </a:ext>
            </a:extLst>
          </p:cNvPr>
          <p:cNvSpPr>
            <a:spLocks noGrp="1"/>
          </p:cNvSpPr>
          <p:nvPr>
            <p:ph type="sldNum" sz="quarter" idx="12"/>
          </p:nvPr>
        </p:nvSpPr>
        <p:spPr/>
        <p:txBody>
          <a:bodyPr/>
          <a:lstStyle/>
          <a:p>
            <a:fld id="{C18F64DA-C0B7-4F60-A6DC-CE8AA3972C33}" type="slidenum">
              <a:rPr lang="en-US" altLang="en-US" smtClean="0"/>
              <a:pPr/>
              <a:t>224</a:t>
            </a:fld>
            <a:endParaRPr lang="en-US" altLang="en-US" dirty="0"/>
          </a:p>
        </p:txBody>
      </p:sp>
    </p:spTree>
    <p:extLst>
      <p:ext uri="{BB962C8B-B14F-4D97-AF65-F5344CB8AC3E}">
        <p14:creationId xmlns:p14="http://schemas.microsoft.com/office/powerpoint/2010/main" val="4011188725"/>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8AFE2D21-1750-6FCE-5D9B-F7150875D517}"/>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Horizontal Fragmentation Example</a:t>
            </a:r>
          </a:p>
        </p:txBody>
      </p:sp>
      <p:pic>
        <p:nvPicPr>
          <p:cNvPr id="24579" name="Picture 2">
            <a:extLst>
              <a:ext uri="{FF2B5EF4-FFF2-40B4-BE49-F238E27FC236}">
                <a16:creationId xmlns:a16="http://schemas.microsoft.com/office/drawing/2014/main" id="{1C3ABEEC-18CB-DF3C-E944-58D9E833F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0049" y="1630252"/>
            <a:ext cx="8226144" cy="85833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0" name="Picture 3">
            <a:extLst>
              <a:ext uri="{FF2B5EF4-FFF2-40B4-BE49-F238E27FC236}">
                <a16:creationId xmlns:a16="http://schemas.microsoft.com/office/drawing/2014/main" id="{EA12E48B-BDBD-C388-2FB7-414285A858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1813" y="2819817"/>
            <a:ext cx="8129654" cy="32345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4182F13D-D4F7-9B3E-C406-32807870CC0C}"/>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0AC09ED2-A062-F537-451B-588033B9A380}"/>
              </a:ext>
            </a:extLst>
          </p:cNvPr>
          <p:cNvSpPr>
            <a:spLocks noGrp="1"/>
          </p:cNvSpPr>
          <p:nvPr>
            <p:ph type="sldNum" sz="quarter" idx="12"/>
          </p:nvPr>
        </p:nvSpPr>
        <p:spPr/>
        <p:txBody>
          <a:bodyPr/>
          <a:lstStyle/>
          <a:p>
            <a:fld id="{C18F64DA-C0B7-4F60-A6DC-CE8AA3972C33}" type="slidenum">
              <a:rPr lang="en-US" altLang="en-US" smtClean="0"/>
              <a:pPr/>
              <a:t>225</a:t>
            </a:fld>
            <a:endParaRPr lang="en-US" altLang="en-US" dirty="0"/>
          </a:p>
        </p:txBody>
      </p:sp>
    </p:spTree>
    <p:extLst>
      <p:ext uri="{BB962C8B-B14F-4D97-AF65-F5344CB8AC3E}">
        <p14:creationId xmlns:p14="http://schemas.microsoft.com/office/powerpoint/2010/main" val="1591625253"/>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152D2EC5-E94E-6370-C9B8-B434EB08B56E}"/>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Distributed Database Design</a:t>
            </a:r>
          </a:p>
        </p:txBody>
      </p:sp>
      <p:sp>
        <p:nvSpPr>
          <p:cNvPr id="25603" name="Rectangle 2">
            <a:extLst>
              <a:ext uri="{FF2B5EF4-FFF2-40B4-BE49-F238E27FC236}">
                <a16:creationId xmlns:a16="http://schemas.microsoft.com/office/drawing/2014/main" id="{8B7900E0-499F-180E-94BE-E17B936AD43E}"/>
              </a:ext>
            </a:extLst>
          </p:cNvPr>
          <p:cNvSpPr>
            <a:spLocks noGrp="1" noChangeArrowheads="1"/>
          </p:cNvSpPr>
          <p:nvPr>
            <p:ph idx="1"/>
          </p:nvPr>
        </p:nvSpPr>
        <p:spPr>
          <a:xfrm>
            <a:off x="1980049" y="1604329"/>
            <a:ext cx="8226144" cy="3974817"/>
          </a:xfrm>
        </p:spPr>
        <p:txBody>
          <a:bodyPr/>
          <a:lstStyle/>
          <a:p>
            <a:pPr marL="505504" indent="-505504" eaLnBrk="1">
              <a:buSzPct val="45000"/>
              <a:buFont typeface="Wingdings" panose="05000000000000000000" pitchFamily="2" charset="2"/>
              <a:buChar char=""/>
              <a:tabLst>
                <a:tab pos="505504" algn="l"/>
                <a:tab pos="607756" algn="l"/>
                <a:tab pos="1022528" algn="l"/>
                <a:tab pos="1437300" algn="l"/>
                <a:tab pos="1852071" algn="l"/>
                <a:tab pos="2266843" algn="l"/>
                <a:tab pos="2681615" algn="l"/>
                <a:tab pos="3096387" algn="l"/>
                <a:tab pos="3511159" algn="l"/>
                <a:tab pos="3925931" algn="l"/>
                <a:tab pos="4340703" algn="l"/>
                <a:tab pos="4755474" algn="l"/>
                <a:tab pos="5170246" algn="l"/>
                <a:tab pos="5585018" algn="l"/>
                <a:tab pos="5999790" algn="l"/>
                <a:tab pos="6414562" algn="l"/>
                <a:tab pos="6829334" algn="l"/>
                <a:tab pos="7244105" algn="l"/>
                <a:tab pos="7658877" algn="l"/>
                <a:tab pos="8073649" algn="l"/>
                <a:tab pos="8488421" algn="l"/>
              </a:tabLst>
            </a:pPr>
            <a:r>
              <a:rPr lang="en-US" altLang="en-US"/>
              <a:t> Vertical Fragmentation</a:t>
            </a:r>
          </a:p>
          <a:p>
            <a:pPr marL="1064293" lvl="1" indent="-452217" eaLnBrk="1">
              <a:buSzPct val="45000"/>
              <a:buFont typeface="Wingdings" panose="05000000000000000000" pitchFamily="2" charset="2"/>
              <a:buChar char=""/>
              <a:tabLst>
                <a:tab pos="505504" algn="l"/>
                <a:tab pos="607756" algn="l"/>
                <a:tab pos="1022528" algn="l"/>
                <a:tab pos="1437300" algn="l"/>
                <a:tab pos="1852071" algn="l"/>
                <a:tab pos="2266843" algn="l"/>
                <a:tab pos="2681615" algn="l"/>
                <a:tab pos="3096387" algn="l"/>
                <a:tab pos="3511159" algn="l"/>
                <a:tab pos="3925931" algn="l"/>
                <a:tab pos="4340703" algn="l"/>
                <a:tab pos="4755474" algn="l"/>
                <a:tab pos="5170246" algn="l"/>
                <a:tab pos="5585018" algn="l"/>
                <a:tab pos="5999790" algn="l"/>
                <a:tab pos="6414562" algn="l"/>
                <a:tab pos="6829334" algn="l"/>
                <a:tab pos="7244105" algn="l"/>
                <a:tab pos="7658877" algn="l"/>
                <a:tab pos="8073649" algn="l"/>
                <a:tab pos="8488421" algn="l"/>
              </a:tabLst>
            </a:pPr>
            <a:r>
              <a:rPr lang="en-US" altLang="en-US" sz="1996"/>
              <a:t>It is a subset of a relation which is created by a subset of columns.  Thus a vertical fragment of a relation will contain values of selected </a:t>
            </a:r>
            <a:r>
              <a:rPr lang="en-US" altLang="en-US" sz="1996" b="1"/>
              <a:t>columns</a:t>
            </a:r>
            <a:r>
              <a:rPr lang="en-US" altLang="en-US" sz="1996"/>
              <a:t>.  There is no selection condition used in vertical fragmentation.</a:t>
            </a:r>
          </a:p>
          <a:p>
            <a:pPr marL="1064293" lvl="1" indent="-452217" eaLnBrk="1">
              <a:buSzPct val="45000"/>
              <a:buFont typeface="Wingdings" panose="05000000000000000000" pitchFamily="2" charset="2"/>
              <a:buChar char=""/>
              <a:tabLst>
                <a:tab pos="505504" algn="l"/>
                <a:tab pos="607756" algn="l"/>
                <a:tab pos="1022528" algn="l"/>
                <a:tab pos="1437300" algn="l"/>
                <a:tab pos="1852071" algn="l"/>
                <a:tab pos="2266843" algn="l"/>
                <a:tab pos="2681615" algn="l"/>
                <a:tab pos="3096387" algn="l"/>
                <a:tab pos="3511159" algn="l"/>
                <a:tab pos="3925931" algn="l"/>
                <a:tab pos="4340703" algn="l"/>
                <a:tab pos="4755474" algn="l"/>
                <a:tab pos="5170246" algn="l"/>
                <a:tab pos="5585018" algn="l"/>
                <a:tab pos="5999790" algn="l"/>
                <a:tab pos="6414562" algn="l"/>
                <a:tab pos="6829334" algn="l"/>
                <a:tab pos="7244105" algn="l"/>
                <a:tab pos="7658877" algn="l"/>
                <a:tab pos="8073649" algn="l"/>
                <a:tab pos="8488421" algn="l"/>
              </a:tabLst>
            </a:pPr>
            <a:r>
              <a:rPr lang="en-US" altLang="en-US" sz="1996"/>
              <a:t>Consider the customer relation.  A vertical fragment  can be created by keeping the values of Name, Area, Sex.</a:t>
            </a:r>
          </a:p>
          <a:p>
            <a:pPr marL="1064293" lvl="1" indent="-452217" eaLnBrk="1">
              <a:buSzPct val="45000"/>
              <a:buFont typeface="Wingdings" panose="05000000000000000000" pitchFamily="2" charset="2"/>
              <a:buChar char=""/>
              <a:tabLst>
                <a:tab pos="505504" algn="l"/>
                <a:tab pos="607756" algn="l"/>
                <a:tab pos="1022528" algn="l"/>
                <a:tab pos="1437300" algn="l"/>
                <a:tab pos="1852071" algn="l"/>
                <a:tab pos="2266843" algn="l"/>
                <a:tab pos="2681615" algn="l"/>
                <a:tab pos="3096387" algn="l"/>
                <a:tab pos="3511159" algn="l"/>
                <a:tab pos="3925931" algn="l"/>
                <a:tab pos="4340703" algn="l"/>
                <a:tab pos="4755474" algn="l"/>
                <a:tab pos="5170246" algn="l"/>
                <a:tab pos="5585018" algn="l"/>
                <a:tab pos="5999790" algn="l"/>
                <a:tab pos="6414562" algn="l"/>
                <a:tab pos="6829334" algn="l"/>
                <a:tab pos="7244105" algn="l"/>
                <a:tab pos="7658877" algn="l"/>
                <a:tab pos="8073649" algn="l"/>
                <a:tab pos="8488421" algn="l"/>
              </a:tabLst>
            </a:pPr>
            <a:r>
              <a:rPr lang="en-US" altLang="en-US" sz="1996"/>
              <a:t>Because there is no condition for creating a vertical fragment, each fragment must include the primary key attribute of the parent relation customer.  In this way all vertical fragments of a relation are connected.</a:t>
            </a:r>
          </a:p>
        </p:txBody>
      </p:sp>
      <p:sp>
        <p:nvSpPr>
          <p:cNvPr id="5" name="Footer Placeholder 4">
            <a:extLst>
              <a:ext uri="{FF2B5EF4-FFF2-40B4-BE49-F238E27FC236}">
                <a16:creationId xmlns:a16="http://schemas.microsoft.com/office/drawing/2014/main" id="{8C63FA10-0881-831E-C62F-DD1E86E87C55}"/>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30F6CC89-1C04-9A0B-B7CD-FC60904BD120}"/>
              </a:ext>
            </a:extLst>
          </p:cNvPr>
          <p:cNvSpPr>
            <a:spLocks noGrp="1"/>
          </p:cNvSpPr>
          <p:nvPr>
            <p:ph type="sldNum" sz="quarter" idx="12"/>
          </p:nvPr>
        </p:nvSpPr>
        <p:spPr/>
        <p:txBody>
          <a:bodyPr/>
          <a:lstStyle/>
          <a:p>
            <a:fld id="{C18F64DA-C0B7-4F60-A6DC-CE8AA3972C33}" type="slidenum">
              <a:rPr lang="en-US" altLang="en-US" smtClean="0"/>
              <a:pPr/>
              <a:t>226</a:t>
            </a:fld>
            <a:endParaRPr lang="en-US" altLang="en-US" dirty="0"/>
          </a:p>
        </p:txBody>
      </p:sp>
    </p:spTree>
    <p:extLst>
      <p:ext uri="{BB962C8B-B14F-4D97-AF65-F5344CB8AC3E}">
        <p14:creationId xmlns:p14="http://schemas.microsoft.com/office/powerpoint/2010/main" val="1565535213"/>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5CA9B728-1623-F8B0-DF74-291C894ACE2D}"/>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Vertical Fragmentation Example</a:t>
            </a:r>
          </a:p>
        </p:txBody>
      </p:sp>
      <p:pic>
        <p:nvPicPr>
          <p:cNvPr id="26627" name="Picture 2">
            <a:extLst>
              <a:ext uri="{FF2B5EF4-FFF2-40B4-BE49-F238E27FC236}">
                <a16:creationId xmlns:a16="http://schemas.microsoft.com/office/drawing/2014/main" id="{E6D1B5CA-0EB8-4507-771C-F3A1BFB37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3882" y="1741927"/>
            <a:ext cx="8226144" cy="9216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28" name="Picture 3">
            <a:extLst>
              <a:ext uri="{FF2B5EF4-FFF2-40B4-BE49-F238E27FC236}">
                <a16:creationId xmlns:a16="http://schemas.microsoft.com/office/drawing/2014/main" id="{E725800A-ABE6-D85F-A2BE-450DE91D48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8284" y="2742048"/>
            <a:ext cx="8211742" cy="28975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CDC264B1-9053-2E6C-6ACC-3FCDADC9B030}"/>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7EAD2CAF-EEFD-814E-36D4-DFB8AF3BF9D6}"/>
              </a:ext>
            </a:extLst>
          </p:cNvPr>
          <p:cNvSpPr>
            <a:spLocks noGrp="1"/>
          </p:cNvSpPr>
          <p:nvPr>
            <p:ph type="sldNum" sz="quarter" idx="12"/>
          </p:nvPr>
        </p:nvSpPr>
        <p:spPr/>
        <p:txBody>
          <a:bodyPr/>
          <a:lstStyle/>
          <a:p>
            <a:fld id="{C18F64DA-C0B7-4F60-A6DC-CE8AA3972C33}" type="slidenum">
              <a:rPr lang="en-US" altLang="en-US" smtClean="0"/>
              <a:pPr/>
              <a:t>227</a:t>
            </a:fld>
            <a:endParaRPr lang="en-US" altLang="en-US" dirty="0"/>
          </a:p>
        </p:txBody>
      </p:sp>
    </p:spTree>
    <p:extLst>
      <p:ext uri="{BB962C8B-B14F-4D97-AF65-F5344CB8AC3E}">
        <p14:creationId xmlns:p14="http://schemas.microsoft.com/office/powerpoint/2010/main" val="2494854525"/>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3447DA1D-FB62-2A74-2FCD-9F8E6D459B7E}"/>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Distributed Database Design</a:t>
            </a:r>
          </a:p>
        </p:txBody>
      </p:sp>
      <p:sp>
        <p:nvSpPr>
          <p:cNvPr id="27651" name="Rectangle 2">
            <a:extLst>
              <a:ext uri="{FF2B5EF4-FFF2-40B4-BE49-F238E27FC236}">
                <a16:creationId xmlns:a16="http://schemas.microsoft.com/office/drawing/2014/main" id="{50271E10-58E2-CA6F-DE1B-7A119DF43EEF}"/>
              </a:ext>
            </a:extLst>
          </p:cNvPr>
          <p:cNvSpPr>
            <a:spLocks noGrp="1" noChangeArrowheads="1"/>
          </p:cNvSpPr>
          <p:nvPr>
            <p:ph idx="1"/>
          </p:nvPr>
        </p:nvSpPr>
        <p:spPr>
          <a:xfrm>
            <a:off x="1980049" y="1604329"/>
            <a:ext cx="8226144" cy="3974817"/>
          </a:xfrm>
        </p:spPr>
        <p:txBody>
          <a:bodyPr/>
          <a:lstStyle/>
          <a:p>
            <a:pPr marL="309639" indent="-308199"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t> Data Allocation</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177"/>
              <a:t>Four alternative strategies regarding placement of data</a:t>
            </a:r>
          </a:p>
          <a:p>
            <a:pPr marL="2073859" lvl="2" indent="-413332"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t>Centralized</a:t>
            </a:r>
          </a:p>
          <a:p>
            <a:pPr marL="2073859" lvl="2" indent="-413332"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t>Partitioned (or Fragmented)</a:t>
            </a:r>
          </a:p>
          <a:p>
            <a:pPr marL="2073859" lvl="2" indent="-413332"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t>Complete Replication</a:t>
            </a:r>
          </a:p>
          <a:p>
            <a:pPr marL="2073859" lvl="2" indent="-413332"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t>Selective Replication</a:t>
            </a:r>
          </a:p>
        </p:txBody>
      </p:sp>
      <p:sp>
        <p:nvSpPr>
          <p:cNvPr id="5" name="Footer Placeholder 4">
            <a:extLst>
              <a:ext uri="{FF2B5EF4-FFF2-40B4-BE49-F238E27FC236}">
                <a16:creationId xmlns:a16="http://schemas.microsoft.com/office/drawing/2014/main" id="{9E3346FB-59AF-E2D5-DFAB-1314BE2FF38A}"/>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22C43FE9-C4D7-592F-2D7F-422A67209CD7}"/>
              </a:ext>
            </a:extLst>
          </p:cNvPr>
          <p:cNvSpPr>
            <a:spLocks noGrp="1"/>
          </p:cNvSpPr>
          <p:nvPr>
            <p:ph type="sldNum" sz="quarter" idx="12"/>
          </p:nvPr>
        </p:nvSpPr>
        <p:spPr/>
        <p:txBody>
          <a:bodyPr/>
          <a:lstStyle/>
          <a:p>
            <a:fld id="{C18F64DA-C0B7-4F60-A6DC-CE8AA3972C33}" type="slidenum">
              <a:rPr lang="en-US" altLang="en-US" smtClean="0"/>
              <a:pPr/>
              <a:t>228</a:t>
            </a:fld>
            <a:endParaRPr lang="en-US" altLang="en-US" dirty="0"/>
          </a:p>
        </p:txBody>
      </p:sp>
    </p:spTree>
    <p:extLst>
      <p:ext uri="{BB962C8B-B14F-4D97-AF65-F5344CB8AC3E}">
        <p14:creationId xmlns:p14="http://schemas.microsoft.com/office/powerpoint/2010/main" val="3892155543"/>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a:extLst>
              <a:ext uri="{FF2B5EF4-FFF2-40B4-BE49-F238E27FC236}">
                <a16:creationId xmlns:a16="http://schemas.microsoft.com/office/drawing/2014/main" id="{8ECAD421-4095-8A32-295C-519424BA21A8}"/>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Data Allocation</a:t>
            </a:r>
          </a:p>
        </p:txBody>
      </p:sp>
      <p:sp>
        <p:nvSpPr>
          <p:cNvPr id="29698" name="Rectangle 2">
            <a:extLst>
              <a:ext uri="{FF2B5EF4-FFF2-40B4-BE49-F238E27FC236}">
                <a16:creationId xmlns:a16="http://schemas.microsoft.com/office/drawing/2014/main" id="{902D0D43-DAC4-AA0A-2E25-AD1947CC4D41}"/>
              </a:ext>
            </a:extLst>
          </p:cNvPr>
          <p:cNvSpPr>
            <a:spLocks noGrp="1" noChangeArrowheads="1"/>
          </p:cNvSpPr>
          <p:nvPr>
            <p:ph idx="1"/>
          </p:nvPr>
        </p:nvSpPr>
        <p:spPr>
          <a:xfrm>
            <a:off x="1980049" y="1604329"/>
            <a:ext cx="8226144" cy="3974817"/>
          </a:xfrm>
        </p:spPr>
        <p:txBody>
          <a:bodyPr/>
          <a:lstStyle/>
          <a:p>
            <a:pPr marL="305318" indent="-305318">
              <a:spcBef>
                <a:spcPts val="635"/>
              </a:spcBef>
              <a:spcAft>
                <a:spcPct val="0"/>
              </a:spcAft>
              <a:buSzPct val="45000"/>
              <a:buFont typeface="Wingdings" charset="2"/>
              <a:buChar char=""/>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r>
              <a:rPr lang="en-US"/>
              <a:t>Centralized</a:t>
            </a:r>
          </a:p>
          <a:p>
            <a:pPr marL="1345128" lvl="1" indent="-515584" eaLnBrk="1">
              <a:buSzPct val="45000"/>
              <a:buFont typeface="Wingdings" charset="2"/>
              <a:buChar char=""/>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r>
              <a:rPr lang="en-US"/>
              <a:t>Consists of single database and DBMS stored at one site with users distributed across the network.</a:t>
            </a:r>
          </a:p>
          <a:p>
            <a:pPr marL="616397" indent="-614957" eaLnBrk="1">
              <a:buSzPct val="45000"/>
              <a:buFont typeface="Wingdings" charset="2"/>
              <a:buChar char=""/>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r>
              <a:rPr lang="en-US"/>
              <a:t>Partitioned</a:t>
            </a:r>
          </a:p>
          <a:p>
            <a:pPr marL="1345128" lvl="1" indent="-515584" eaLnBrk="1">
              <a:buSzPct val="45000"/>
              <a:buFont typeface="Wingdings" charset="2"/>
              <a:buChar char=""/>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r>
              <a:rPr lang="en-US"/>
              <a:t>Database partitioned into disjoint fragments, each fragment assigned to one site.</a:t>
            </a:r>
          </a:p>
          <a:p>
            <a:pPr marL="194425" indent="-194425">
              <a:spcBef>
                <a:spcPts val="635"/>
              </a:spcBef>
              <a:spcAft>
                <a:spcPct val="0"/>
              </a:spcAft>
              <a:buSzPct val="45000"/>
              <a:buFont typeface="Wingdings" charset="2"/>
              <a:buChar char=""/>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r>
              <a:rPr lang="en-US"/>
              <a:t>Complete Replication</a:t>
            </a:r>
          </a:p>
          <a:p>
            <a:pPr marL="1064293" lvl="1" indent="-452217" eaLnBrk="1">
              <a:buSzPct val="45000"/>
              <a:buFont typeface="Wingdings" charset="2"/>
              <a:buChar char=""/>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r>
              <a:rPr lang="en-US"/>
              <a:t>Consists of maintaining complete copy of database at each site.</a:t>
            </a:r>
          </a:p>
          <a:p>
            <a:pPr marL="1345128" lvl="1" indent="-927476" eaLnBrk="1">
              <a:buClrTx/>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endParaRPr lang="en-US"/>
          </a:p>
          <a:p>
            <a:pPr marL="194425" indent="-194425">
              <a:spcBef>
                <a:spcPts val="635"/>
              </a:spcBef>
              <a:spcAft>
                <a:spcPct val="0"/>
              </a:spcAft>
              <a:buSzPct val="45000"/>
              <a:buFont typeface="Wingdings" charset="2"/>
              <a:buChar char=""/>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r>
              <a:rPr lang="en-US"/>
              <a:t>Selective Replication</a:t>
            </a:r>
          </a:p>
          <a:p>
            <a:pPr marL="1064293" lvl="1" indent="-452217" eaLnBrk="1">
              <a:buSzPct val="45000"/>
              <a:buFont typeface="Wingdings" charset="2"/>
              <a:buChar char=""/>
              <a:tabLst>
                <a:tab pos="305318" algn="l"/>
                <a:tab pos="407571" algn="l"/>
                <a:tab pos="822343" algn="l"/>
                <a:tab pos="1237115" algn="l"/>
                <a:tab pos="1651887" algn="l"/>
                <a:tab pos="2066659" algn="l"/>
                <a:tab pos="2481431" algn="l"/>
                <a:tab pos="2896202" algn="l"/>
                <a:tab pos="3310974" algn="l"/>
                <a:tab pos="3725746" algn="l"/>
                <a:tab pos="4140518" algn="l"/>
                <a:tab pos="4555290" algn="l"/>
                <a:tab pos="4970062" algn="l"/>
                <a:tab pos="5384833" algn="l"/>
                <a:tab pos="5799605" algn="l"/>
                <a:tab pos="6214377" algn="l"/>
                <a:tab pos="6629149" algn="l"/>
                <a:tab pos="7043921" algn="l"/>
                <a:tab pos="7458693" algn="l"/>
                <a:tab pos="7873465" algn="l"/>
                <a:tab pos="8288236" algn="l"/>
              </a:tabLst>
              <a:defRPr/>
            </a:pPr>
            <a:r>
              <a:rPr lang="en-US"/>
              <a:t>Combination of partitioning, replication, and centralization.</a:t>
            </a:r>
          </a:p>
        </p:txBody>
      </p:sp>
      <p:sp>
        <p:nvSpPr>
          <p:cNvPr id="5" name="Footer Placeholder 4">
            <a:extLst>
              <a:ext uri="{FF2B5EF4-FFF2-40B4-BE49-F238E27FC236}">
                <a16:creationId xmlns:a16="http://schemas.microsoft.com/office/drawing/2014/main" id="{24965C89-ADF7-D942-C94B-59690CCCEDD9}"/>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2E35131D-5968-8EE0-F131-10390D9FCB42}"/>
              </a:ext>
            </a:extLst>
          </p:cNvPr>
          <p:cNvSpPr>
            <a:spLocks noGrp="1"/>
          </p:cNvSpPr>
          <p:nvPr>
            <p:ph type="sldNum" sz="quarter" idx="12"/>
          </p:nvPr>
        </p:nvSpPr>
        <p:spPr/>
        <p:txBody>
          <a:bodyPr/>
          <a:lstStyle/>
          <a:p>
            <a:fld id="{C18F64DA-C0B7-4F60-A6DC-CE8AA3972C33}" type="slidenum">
              <a:rPr lang="en-US" altLang="en-US" smtClean="0"/>
              <a:pPr/>
              <a:t>229</a:t>
            </a:fld>
            <a:endParaRPr lang="en-US" altLang="en-US" dirty="0"/>
          </a:p>
        </p:txBody>
      </p:sp>
    </p:spTree>
    <p:extLst>
      <p:ext uri="{BB962C8B-B14F-4D97-AF65-F5344CB8AC3E}">
        <p14:creationId xmlns:p14="http://schemas.microsoft.com/office/powerpoint/2010/main" val="3759843201"/>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CF553B19-C32D-B87A-A51D-911D5CC11A16}"/>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Distributed Database Design</a:t>
            </a:r>
          </a:p>
        </p:txBody>
      </p:sp>
      <p:sp>
        <p:nvSpPr>
          <p:cNvPr id="29699" name="Rectangle 2">
            <a:extLst>
              <a:ext uri="{FF2B5EF4-FFF2-40B4-BE49-F238E27FC236}">
                <a16:creationId xmlns:a16="http://schemas.microsoft.com/office/drawing/2014/main" id="{D525EEB1-D16F-5370-D084-C0D53BD8C1C6}"/>
              </a:ext>
            </a:extLst>
          </p:cNvPr>
          <p:cNvSpPr>
            <a:spLocks noGrp="1" noChangeArrowheads="1"/>
          </p:cNvSpPr>
          <p:nvPr>
            <p:ph idx="1"/>
          </p:nvPr>
        </p:nvSpPr>
        <p:spPr>
          <a:xfrm>
            <a:off x="1980049" y="1604329"/>
            <a:ext cx="8226144" cy="3974817"/>
          </a:xfrm>
        </p:spPr>
        <p:txBody>
          <a:bodyPr/>
          <a:lstStyle/>
          <a:p>
            <a:pPr marL="309639" indent="-308199"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a:t> Data Replication</a:t>
            </a:r>
          </a:p>
          <a:p>
            <a:pPr marL="1345128" lvl="1" indent="-515584"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177">
                <a:latin typeface="Lucida Sans Unicode" panose="020B0602030504020204" pitchFamily="34" charset="0"/>
                <a:ea typeface="PMingLiU" panose="02020500000000000000" pitchFamily="18" charset="-120"/>
              </a:rPr>
              <a:t>System maintains multiple copies of data, stored in different sites, for faster retrieval and fault tolerance.</a:t>
            </a:r>
          </a:p>
        </p:txBody>
      </p:sp>
      <p:sp>
        <p:nvSpPr>
          <p:cNvPr id="5" name="Footer Placeholder 4">
            <a:extLst>
              <a:ext uri="{FF2B5EF4-FFF2-40B4-BE49-F238E27FC236}">
                <a16:creationId xmlns:a16="http://schemas.microsoft.com/office/drawing/2014/main" id="{98B9543F-A241-87B6-AC0D-9BBD693DDC24}"/>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ACD64387-4D4F-32CE-3761-9E3F0ECE86A6}"/>
              </a:ext>
            </a:extLst>
          </p:cNvPr>
          <p:cNvSpPr>
            <a:spLocks noGrp="1"/>
          </p:cNvSpPr>
          <p:nvPr>
            <p:ph type="sldNum" sz="quarter" idx="12"/>
          </p:nvPr>
        </p:nvSpPr>
        <p:spPr/>
        <p:txBody>
          <a:bodyPr/>
          <a:lstStyle/>
          <a:p>
            <a:fld id="{C18F64DA-C0B7-4F60-A6DC-CE8AA3972C33}" type="slidenum">
              <a:rPr lang="en-US" altLang="en-US" smtClean="0"/>
              <a:pPr/>
              <a:t>230</a:t>
            </a:fld>
            <a:endParaRPr lang="en-US" altLang="en-US" dirty="0"/>
          </a:p>
        </p:txBody>
      </p:sp>
    </p:spTree>
    <p:extLst>
      <p:ext uri="{BB962C8B-B14F-4D97-AF65-F5344CB8AC3E}">
        <p14:creationId xmlns:p14="http://schemas.microsoft.com/office/powerpoint/2010/main" val="4268261165"/>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a:extLst>
              <a:ext uri="{FF2B5EF4-FFF2-40B4-BE49-F238E27FC236}">
                <a16:creationId xmlns:a16="http://schemas.microsoft.com/office/drawing/2014/main" id="{1298C9A0-55AC-3770-8AE6-6F4300F57B07}"/>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Issues of Replication</a:t>
            </a:r>
          </a:p>
        </p:txBody>
      </p:sp>
      <p:sp>
        <p:nvSpPr>
          <p:cNvPr id="30723" name="Rectangle 2">
            <a:extLst>
              <a:ext uri="{FF2B5EF4-FFF2-40B4-BE49-F238E27FC236}">
                <a16:creationId xmlns:a16="http://schemas.microsoft.com/office/drawing/2014/main" id="{DA27202D-8432-C5F6-053D-9603837543C5}"/>
              </a:ext>
            </a:extLst>
          </p:cNvPr>
          <p:cNvSpPr>
            <a:spLocks noGrp="1" noChangeArrowheads="1"/>
          </p:cNvSpPr>
          <p:nvPr>
            <p:ph idx="1"/>
          </p:nvPr>
        </p:nvSpPr>
        <p:spPr>
          <a:xfrm>
            <a:off x="1980049" y="1604329"/>
            <a:ext cx="8226144" cy="3974817"/>
          </a:xfrm>
        </p:spPr>
        <p:txBody>
          <a:bodyPr/>
          <a:lstStyle/>
          <a:p>
            <a:pPr marL="0" indent="0" eaLnBrk="1">
              <a:lnSpc>
                <a:spcPct val="90000"/>
              </a:lnSpc>
              <a:spcBef>
                <a:spcPts val="635"/>
              </a:spcBef>
              <a:spcAft>
                <a:spcPct val="0"/>
              </a:spcAft>
              <a:buSzPct val="45000"/>
              <a:buFont typeface="Wingdings" panose="05000000000000000000" pitchFamily="2" charset="2"/>
              <a:buChar char=""/>
              <a:tabLst>
                <a:tab pos="0" algn="l"/>
                <a:tab pos="102253" algn="l"/>
                <a:tab pos="517025" algn="l"/>
                <a:tab pos="931797" algn="l"/>
                <a:tab pos="1346569" algn="l"/>
                <a:tab pos="1761341" algn="l"/>
                <a:tab pos="2176112" algn="l"/>
                <a:tab pos="2590884" algn="l"/>
                <a:tab pos="3005656" algn="l"/>
                <a:tab pos="3420428" algn="l"/>
                <a:tab pos="3835200" algn="l"/>
                <a:tab pos="4249972" algn="l"/>
                <a:tab pos="4664743" algn="l"/>
                <a:tab pos="5079515" algn="l"/>
                <a:tab pos="5494287" algn="l"/>
                <a:tab pos="5909059" algn="l"/>
                <a:tab pos="6323831" algn="l"/>
                <a:tab pos="6738603" algn="l"/>
                <a:tab pos="7153375" algn="l"/>
                <a:tab pos="7568146" algn="l"/>
                <a:tab pos="7982918" algn="l"/>
              </a:tabLst>
            </a:pPr>
            <a:r>
              <a:rPr lang="en-US" altLang="en-US" sz="2540"/>
              <a:t> </a:t>
            </a:r>
            <a:r>
              <a:rPr lang="en-US" altLang="en-US" sz="2540" b="1"/>
              <a:t>Data timeliness</a:t>
            </a:r>
            <a:r>
              <a:rPr lang="en-US" altLang="en-US" sz="2540"/>
              <a:t> – high tolerance for out-of-date data may be required</a:t>
            </a:r>
          </a:p>
          <a:p>
            <a:pPr marL="0" indent="0" eaLnBrk="1">
              <a:lnSpc>
                <a:spcPct val="90000"/>
              </a:lnSpc>
              <a:spcBef>
                <a:spcPts val="635"/>
              </a:spcBef>
              <a:spcAft>
                <a:spcPct val="0"/>
              </a:spcAft>
              <a:buSzPct val="45000"/>
              <a:buFont typeface="Wingdings" panose="05000000000000000000" pitchFamily="2" charset="2"/>
              <a:buChar char=""/>
              <a:tabLst>
                <a:tab pos="0" algn="l"/>
                <a:tab pos="102253" algn="l"/>
                <a:tab pos="517025" algn="l"/>
                <a:tab pos="931797" algn="l"/>
                <a:tab pos="1346569" algn="l"/>
                <a:tab pos="1761341" algn="l"/>
                <a:tab pos="2176112" algn="l"/>
                <a:tab pos="2590884" algn="l"/>
                <a:tab pos="3005656" algn="l"/>
                <a:tab pos="3420428" algn="l"/>
                <a:tab pos="3835200" algn="l"/>
                <a:tab pos="4249972" algn="l"/>
                <a:tab pos="4664743" algn="l"/>
                <a:tab pos="5079515" algn="l"/>
                <a:tab pos="5494287" algn="l"/>
                <a:tab pos="5909059" algn="l"/>
                <a:tab pos="6323831" algn="l"/>
                <a:tab pos="6738603" algn="l"/>
                <a:tab pos="7153375" algn="l"/>
                <a:tab pos="7568146" algn="l"/>
                <a:tab pos="7982918" algn="l"/>
              </a:tabLst>
            </a:pPr>
            <a:r>
              <a:rPr lang="en-US" altLang="en-US" sz="2540"/>
              <a:t> </a:t>
            </a:r>
            <a:r>
              <a:rPr lang="en-US" altLang="en-US" sz="2540" b="1"/>
              <a:t>DBMS capabilities</a:t>
            </a:r>
            <a:r>
              <a:rPr lang="en-US" altLang="en-US" sz="2540"/>
              <a:t> – if DBMS cannot support multi-node queries, replication may be necessary</a:t>
            </a:r>
          </a:p>
          <a:p>
            <a:pPr marL="0" indent="0" eaLnBrk="1">
              <a:lnSpc>
                <a:spcPct val="90000"/>
              </a:lnSpc>
              <a:spcBef>
                <a:spcPts val="635"/>
              </a:spcBef>
              <a:spcAft>
                <a:spcPct val="0"/>
              </a:spcAft>
              <a:buSzPct val="45000"/>
              <a:buFont typeface="Wingdings" panose="05000000000000000000" pitchFamily="2" charset="2"/>
              <a:buChar char=""/>
              <a:tabLst>
                <a:tab pos="0" algn="l"/>
                <a:tab pos="102253" algn="l"/>
                <a:tab pos="517025" algn="l"/>
                <a:tab pos="931797" algn="l"/>
                <a:tab pos="1346569" algn="l"/>
                <a:tab pos="1761341" algn="l"/>
                <a:tab pos="2176112" algn="l"/>
                <a:tab pos="2590884" algn="l"/>
                <a:tab pos="3005656" algn="l"/>
                <a:tab pos="3420428" algn="l"/>
                <a:tab pos="3835200" algn="l"/>
                <a:tab pos="4249972" algn="l"/>
                <a:tab pos="4664743" algn="l"/>
                <a:tab pos="5079515" algn="l"/>
                <a:tab pos="5494287" algn="l"/>
                <a:tab pos="5909059" algn="l"/>
                <a:tab pos="6323831" algn="l"/>
                <a:tab pos="6738603" algn="l"/>
                <a:tab pos="7153375" algn="l"/>
                <a:tab pos="7568146" algn="l"/>
                <a:tab pos="7982918" algn="l"/>
              </a:tabLst>
            </a:pPr>
            <a:r>
              <a:rPr lang="en-US" altLang="en-US" sz="2540"/>
              <a:t> </a:t>
            </a:r>
            <a:r>
              <a:rPr lang="en-US" altLang="en-US" sz="2540" b="1"/>
              <a:t>Performance implications</a:t>
            </a:r>
            <a:r>
              <a:rPr lang="en-US" altLang="en-US" sz="2540"/>
              <a:t> – refreshing may cause performance problems for busy nodes</a:t>
            </a:r>
          </a:p>
          <a:p>
            <a:pPr marL="0" indent="0" eaLnBrk="1">
              <a:lnSpc>
                <a:spcPct val="90000"/>
              </a:lnSpc>
              <a:spcBef>
                <a:spcPts val="635"/>
              </a:spcBef>
              <a:spcAft>
                <a:spcPct val="0"/>
              </a:spcAft>
              <a:buSzPct val="45000"/>
              <a:buFont typeface="Wingdings" panose="05000000000000000000" pitchFamily="2" charset="2"/>
              <a:buChar char=""/>
              <a:tabLst>
                <a:tab pos="0" algn="l"/>
                <a:tab pos="102253" algn="l"/>
                <a:tab pos="517025" algn="l"/>
                <a:tab pos="931797" algn="l"/>
                <a:tab pos="1346569" algn="l"/>
                <a:tab pos="1761341" algn="l"/>
                <a:tab pos="2176112" algn="l"/>
                <a:tab pos="2590884" algn="l"/>
                <a:tab pos="3005656" algn="l"/>
                <a:tab pos="3420428" algn="l"/>
                <a:tab pos="3835200" algn="l"/>
                <a:tab pos="4249972" algn="l"/>
                <a:tab pos="4664743" algn="l"/>
                <a:tab pos="5079515" algn="l"/>
                <a:tab pos="5494287" algn="l"/>
                <a:tab pos="5909059" algn="l"/>
                <a:tab pos="6323831" algn="l"/>
                <a:tab pos="6738603" algn="l"/>
                <a:tab pos="7153375" algn="l"/>
                <a:tab pos="7568146" algn="l"/>
                <a:tab pos="7982918" algn="l"/>
              </a:tabLst>
            </a:pPr>
            <a:r>
              <a:rPr lang="en-US" altLang="en-US" sz="2540"/>
              <a:t> </a:t>
            </a:r>
            <a:r>
              <a:rPr lang="en-US" altLang="en-US" sz="2540" b="1"/>
              <a:t>Network heterogeneity</a:t>
            </a:r>
            <a:r>
              <a:rPr lang="en-US" altLang="en-US" sz="2540"/>
              <a:t> – complicates replication</a:t>
            </a:r>
          </a:p>
          <a:p>
            <a:pPr marL="0" indent="0" eaLnBrk="1">
              <a:lnSpc>
                <a:spcPct val="90000"/>
              </a:lnSpc>
              <a:spcBef>
                <a:spcPts val="635"/>
              </a:spcBef>
              <a:spcAft>
                <a:spcPct val="0"/>
              </a:spcAft>
              <a:buSzPct val="45000"/>
              <a:buFont typeface="Wingdings" panose="05000000000000000000" pitchFamily="2" charset="2"/>
              <a:buChar char=""/>
              <a:tabLst>
                <a:tab pos="0" algn="l"/>
                <a:tab pos="102253" algn="l"/>
                <a:tab pos="517025" algn="l"/>
                <a:tab pos="931797" algn="l"/>
                <a:tab pos="1346569" algn="l"/>
                <a:tab pos="1761341" algn="l"/>
                <a:tab pos="2176112" algn="l"/>
                <a:tab pos="2590884" algn="l"/>
                <a:tab pos="3005656" algn="l"/>
                <a:tab pos="3420428" algn="l"/>
                <a:tab pos="3835200" algn="l"/>
                <a:tab pos="4249972" algn="l"/>
                <a:tab pos="4664743" algn="l"/>
                <a:tab pos="5079515" algn="l"/>
                <a:tab pos="5494287" algn="l"/>
                <a:tab pos="5909059" algn="l"/>
                <a:tab pos="6323831" algn="l"/>
                <a:tab pos="6738603" algn="l"/>
                <a:tab pos="7153375" algn="l"/>
                <a:tab pos="7568146" algn="l"/>
                <a:tab pos="7982918" algn="l"/>
              </a:tabLst>
            </a:pPr>
            <a:r>
              <a:rPr lang="en-US" altLang="en-US" sz="2540"/>
              <a:t> </a:t>
            </a:r>
            <a:r>
              <a:rPr lang="en-US" altLang="en-US" sz="2540" b="1"/>
              <a:t>Network communication capabilities</a:t>
            </a:r>
            <a:r>
              <a:rPr lang="en-US" altLang="en-US" sz="2540"/>
              <a:t> – complete refreshes place heavy demand on telecommunications</a:t>
            </a:r>
          </a:p>
        </p:txBody>
      </p:sp>
      <p:sp>
        <p:nvSpPr>
          <p:cNvPr id="5" name="Footer Placeholder 4">
            <a:extLst>
              <a:ext uri="{FF2B5EF4-FFF2-40B4-BE49-F238E27FC236}">
                <a16:creationId xmlns:a16="http://schemas.microsoft.com/office/drawing/2014/main" id="{A310CEA1-78C0-B9A2-7B5A-004CF4580054}"/>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2E9F469F-0BE7-550C-DD3F-C108B47CD0E4}"/>
              </a:ext>
            </a:extLst>
          </p:cNvPr>
          <p:cNvSpPr>
            <a:spLocks noGrp="1"/>
          </p:cNvSpPr>
          <p:nvPr>
            <p:ph type="sldNum" sz="quarter" idx="12"/>
          </p:nvPr>
        </p:nvSpPr>
        <p:spPr/>
        <p:txBody>
          <a:bodyPr/>
          <a:lstStyle/>
          <a:p>
            <a:fld id="{C18F64DA-C0B7-4F60-A6DC-CE8AA3972C33}" type="slidenum">
              <a:rPr lang="en-US" altLang="en-US" smtClean="0"/>
              <a:pPr/>
              <a:t>231</a:t>
            </a:fld>
            <a:endParaRPr lang="en-US" altLang="en-US" dirty="0"/>
          </a:p>
        </p:txBody>
      </p:sp>
    </p:spTree>
    <p:extLst>
      <p:ext uri="{BB962C8B-B14F-4D97-AF65-F5344CB8AC3E}">
        <p14:creationId xmlns:p14="http://schemas.microsoft.com/office/powerpoint/2010/main" val="3626347620"/>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a:extLst>
              <a:ext uri="{FF2B5EF4-FFF2-40B4-BE49-F238E27FC236}">
                <a16:creationId xmlns:a16="http://schemas.microsoft.com/office/drawing/2014/main" id="{58F6C8B7-0D13-D923-A69E-4CDA6B4E6CF1}"/>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Advantages of Replication</a:t>
            </a:r>
          </a:p>
        </p:txBody>
      </p:sp>
      <p:sp>
        <p:nvSpPr>
          <p:cNvPr id="31747" name="Rectangle 2">
            <a:extLst>
              <a:ext uri="{FF2B5EF4-FFF2-40B4-BE49-F238E27FC236}">
                <a16:creationId xmlns:a16="http://schemas.microsoft.com/office/drawing/2014/main" id="{98E2F153-552B-1CF5-E563-A940DB9F15D3}"/>
              </a:ext>
            </a:extLst>
          </p:cNvPr>
          <p:cNvSpPr>
            <a:spLocks noGrp="1" noChangeArrowheads="1"/>
          </p:cNvSpPr>
          <p:nvPr>
            <p:ph idx="1"/>
          </p:nvPr>
        </p:nvSpPr>
        <p:spPr>
          <a:xfrm>
            <a:off x="1980049" y="1604329"/>
            <a:ext cx="8226144" cy="3974817"/>
          </a:xfrm>
        </p:spPr>
        <p:txBody>
          <a:bodyPr/>
          <a:lstStyle/>
          <a:p>
            <a:pPr marL="309639" indent="-308199"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087" b="1">
                <a:latin typeface="Lucida Sans Unicode" panose="020B0602030504020204" pitchFamily="34" charset="0"/>
              </a:rPr>
              <a:t> Availability</a:t>
            </a:r>
            <a:r>
              <a:rPr lang="en-US" altLang="en-US" sz="2087">
                <a:latin typeface="Lucida Sans Unicode" panose="020B0602030504020204" pitchFamily="34" charset="0"/>
              </a:rPr>
              <a:t>:  failure of site containing relation </a:t>
            </a:r>
            <a:r>
              <a:rPr lang="en-US" altLang="en-US" sz="2087" i="1">
                <a:latin typeface="Lucida Sans Unicode" panose="020B0602030504020204" pitchFamily="34" charset="0"/>
              </a:rPr>
              <a:t>r </a:t>
            </a:r>
            <a:r>
              <a:rPr lang="en-US" altLang="en-US" sz="2087">
                <a:latin typeface="Lucida Sans Unicode" panose="020B0602030504020204" pitchFamily="34" charset="0"/>
              </a:rPr>
              <a:t>does not result in unavailability of </a:t>
            </a:r>
            <a:r>
              <a:rPr lang="en-US" altLang="en-US" sz="2087" i="1">
                <a:latin typeface="Lucida Sans Unicode" panose="020B0602030504020204" pitchFamily="34" charset="0"/>
              </a:rPr>
              <a:t>r</a:t>
            </a:r>
            <a:r>
              <a:rPr lang="en-US" altLang="en-US" sz="2087">
                <a:latin typeface="Lucida Sans Unicode" panose="020B0602030504020204" pitchFamily="34" charset="0"/>
              </a:rPr>
              <a:t> is replicas exist.</a:t>
            </a:r>
          </a:p>
          <a:p>
            <a:pPr marL="309639" indent="-308199"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087" b="1">
                <a:latin typeface="Lucida Sans Unicode" panose="020B0602030504020204" pitchFamily="34" charset="0"/>
              </a:rPr>
              <a:t> Parallelism</a:t>
            </a:r>
            <a:r>
              <a:rPr lang="en-US" altLang="en-US" sz="2087">
                <a:latin typeface="Lucida Sans Unicode" panose="020B0602030504020204" pitchFamily="34" charset="0"/>
              </a:rPr>
              <a:t>: queries on </a:t>
            </a:r>
            <a:r>
              <a:rPr lang="en-US" altLang="en-US" sz="2087" i="1">
                <a:latin typeface="Lucida Sans Unicode" panose="020B0602030504020204" pitchFamily="34" charset="0"/>
              </a:rPr>
              <a:t>r </a:t>
            </a:r>
            <a:r>
              <a:rPr lang="en-US" altLang="en-US" sz="2087">
                <a:latin typeface="Lucida Sans Unicode" panose="020B0602030504020204" pitchFamily="34" charset="0"/>
              </a:rPr>
              <a:t>may be processed by several nodes in parallel.</a:t>
            </a:r>
          </a:p>
          <a:p>
            <a:pPr marL="309639" indent="-308199" eaLnBrk="1">
              <a:buSzPct val="45000"/>
              <a:buFont typeface="Wingdings" panose="05000000000000000000" pitchFamily="2" charset="2"/>
              <a:buChar char=""/>
              <a:tabLst>
                <a:tab pos="309639" algn="l"/>
                <a:tab pos="411891" algn="l"/>
                <a:tab pos="826663" algn="l"/>
                <a:tab pos="1241435" algn="l"/>
                <a:tab pos="1656207" algn="l"/>
                <a:tab pos="2070979" algn="l"/>
                <a:tab pos="2485751" algn="l"/>
                <a:tab pos="2900523" algn="l"/>
                <a:tab pos="3315294" algn="l"/>
                <a:tab pos="3730066" algn="l"/>
                <a:tab pos="4144838" algn="l"/>
                <a:tab pos="4559610" algn="l"/>
                <a:tab pos="4974382" algn="l"/>
                <a:tab pos="5389154" algn="l"/>
                <a:tab pos="5803925" algn="l"/>
                <a:tab pos="6218697" algn="l"/>
                <a:tab pos="6633469" algn="l"/>
                <a:tab pos="7048241" algn="l"/>
                <a:tab pos="7463013" algn="l"/>
                <a:tab pos="7877785" algn="l"/>
                <a:tab pos="8292556" algn="l"/>
              </a:tabLst>
            </a:pPr>
            <a:r>
              <a:rPr lang="en-US" altLang="en-US" sz="2087" b="1">
                <a:latin typeface="Lucida Sans Unicode" panose="020B0602030504020204" pitchFamily="34" charset="0"/>
              </a:rPr>
              <a:t> Reduced data transfer</a:t>
            </a:r>
            <a:r>
              <a:rPr lang="en-US" altLang="en-US" sz="2087">
                <a:latin typeface="Lucida Sans Unicode" panose="020B0602030504020204" pitchFamily="34" charset="0"/>
              </a:rPr>
              <a:t>: relation</a:t>
            </a:r>
            <a:r>
              <a:rPr lang="en-US" altLang="en-US" sz="2087" i="1">
                <a:latin typeface="Lucida Sans Unicode" panose="020B0602030504020204" pitchFamily="34" charset="0"/>
              </a:rPr>
              <a:t> r </a:t>
            </a:r>
            <a:r>
              <a:rPr lang="en-US" altLang="en-US" sz="2087">
                <a:latin typeface="Lucida Sans Unicode" panose="020B0602030504020204" pitchFamily="34" charset="0"/>
              </a:rPr>
              <a:t>is available locally at each site containing a replica of </a:t>
            </a:r>
            <a:r>
              <a:rPr lang="en-US" altLang="en-US" sz="2087" i="1">
                <a:latin typeface="Lucida Sans Unicode" panose="020B0602030504020204" pitchFamily="34" charset="0"/>
              </a:rPr>
              <a:t>r</a:t>
            </a:r>
            <a:r>
              <a:rPr lang="en-US" altLang="en-US" sz="2087">
                <a:latin typeface="Lucida Sans Unicode" panose="020B0602030504020204" pitchFamily="34" charset="0"/>
              </a:rPr>
              <a:t>.</a:t>
            </a:r>
          </a:p>
        </p:txBody>
      </p:sp>
      <p:sp>
        <p:nvSpPr>
          <p:cNvPr id="5" name="Footer Placeholder 4">
            <a:extLst>
              <a:ext uri="{FF2B5EF4-FFF2-40B4-BE49-F238E27FC236}">
                <a16:creationId xmlns:a16="http://schemas.microsoft.com/office/drawing/2014/main" id="{9ABFF41B-1D9F-4FCA-A9FA-E59B1061534E}"/>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77D5F351-2E90-36C2-680C-5D804E1D4790}"/>
              </a:ext>
            </a:extLst>
          </p:cNvPr>
          <p:cNvSpPr>
            <a:spLocks noGrp="1"/>
          </p:cNvSpPr>
          <p:nvPr>
            <p:ph type="sldNum" sz="quarter" idx="12"/>
          </p:nvPr>
        </p:nvSpPr>
        <p:spPr/>
        <p:txBody>
          <a:bodyPr/>
          <a:lstStyle/>
          <a:p>
            <a:fld id="{C18F64DA-C0B7-4F60-A6DC-CE8AA3972C33}" type="slidenum">
              <a:rPr lang="en-US" altLang="en-US" smtClean="0"/>
              <a:pPr/>
              <a:t>232</a:t>
            </a:fld>
            <a:endParaRPr lang="en-US" altLang="en-US" dirty="0"/>
          </a:p>
        </p:txBody>
      </p:sp>
    </p:spTree>
    <p:extLst>
      <p:ext uri="{BB962C8B-B14F-4D97-AF65-F5344CB8AC3E}">
        <p14:creationId xmlns:p14="http://schemas.microsoft.com/office/powerpoint/2010/main" val="3913179754"/>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a:extLst>
              <a:ext uri="{FF2B5EF4-FFF2-40B4-BE49-F238E27FC236}">
                <a16:creationId xmlns:a16="http://schemas.microsoft.com/office/drawing/2014/main" id="{069E57BB-C230-8D89-CCE7-C790F028D173}"/>
              </a:ext>
            </a:extLst>
          </p:cNvPr>
          <p:cNvSpPr>
            <a:spLocks noGrp="1" noChangeArrowheads="1"/>
          </p:cNvSpPr>
          <p:nvPr>
            <p:ph type="title"/>
          </p:nvPr>
        </p:nvSpPr>
        <p:spPr>
          <a:xfrm>
            <a:off x="1980049" y="273629"/>
            <a:ext cx="8226144" cy="1142040"/>
          </a:xfrm>
        </p:spPr>
        <p:txBody>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en-US"/>
              <a:t>Disadvantages of Replication</a:t>
            </a:r>
          </a:p>
        </p:txBody>
      </p:sp>
      <p:sp>
        <p:nvSpPr>
          <p:cNvPr id="32771" name="Rectangle 2">
            <a:extLst>
              <a:ext uri="{FF2B5EF4-FFF2-40B4-BE49-F238E27FC236}">
                <a16:creationId xmlns:a16="http://schemas.microsoft.com/office/drawing/2014/main" id="{D2C8C929-F6FD-BD8B-9441-E2B55E60E9EB}"/>
              </a:ext>
            </a:extLst>
          </p:cNvPr>
          <p:cNvSpPr>
            <a:spLocks noGrp="1" noChangeArrowheads="1"/>
          </p:cNvSpPr>
          <p:nvPr>
            <p:ph idx="1"/>
          </p:nvPr>
        </p:nvSpPr>
        <p:spPr>
          <a:xfrm>
            <a:off x="1854755" y="1604329"/>
            <a:ext cx="8626506" cy="3621981"/>
          </a:xfrm>
        </p:spPr>
        <p:txBody>
          <a:bodyPr/>
          <a:lstStyle/>
          <a:p>
            <a:pPr indent="-308199" eaLnBrk="1">
              <a:buClrTx/>
              <a:tabLst>
                <a:tab pos="311079" algn="l"/>
                <a:tab pos="413332" algn="l"/>
                <a:tab pos="828104" algn="l"/>
                <a:tab pos="1242876" algn="l"/>
                <a:tab pos="1657648" algn="l"/>
                <a:tab pos="2072419" algn="l"/>
                <a:tab pos="2487191" algn="l"/>
                <a:tab pos="2901963" algn="l"/>
                <a:tab pos="3316735" algn="l"/>
                <a:tab pos="3731507" algn="l"/>
                <a:tab pos="4146279" algn="l"/>
                <a:tab pos="4561051" algn="l"/>
                <a:tab pos="4975822" algn="l"/>
                <a:tab pos="5390594" algn="l"/>
                <a:tab pos="5805366" algn="l"/>
                <a:tab pos="6220138" algn="l"/>
                <a:tab pos="6634910" algn="l"/>
                <a:tab pos="7049682" algn="l"/>
                <a:tab pos="7464453" algn="l"/>
                <a:tab pos="7879225" algn="l"/>
                <a:tab pos="8293997" algn="l"/>
                <a:tab pos="8295437" algn="l"/>
              </a:tabLst>
            </a:pPr>
            <a:r>
              <a:rPr lang="en-US" altLang="en-US" sz="2087" b="1">
                <a:latin typeface="Lucida Sans Unicode" panose="020B0602030504020204" pitchFamily="34" charset="0"/>
              </a:rPr>
              <a:t>Increased cost of updates</a:t>
            </a:r>
            <a:r>
              <a:rPr lang="en-US" altLang="en-US" sz="2087">
                <a:latin typeface="Lucida Sans Unicode" panose="020B0602030504020204" pitchFamily="34" charset="0"/>
              </a:rPr>
              <a:t>: each replica of relation </a:t>
            </a:r>
            <a:r>
              <a:rPr lang="en-US" altLang="en-US" sz="2087" i="1">
                <a:latin typeface="Lucida Sans Unicode" panose="020B0602030504020204" pitchFamily="34" charset="0"/>
              </a:rPr>
              <a:t>r</a:t>
            </a:r>
            <a:r>
              <a:rPr lang="en-US" altLang="en-US" sz="2087">
                <a:latin typeface="Lucida Sans Unicode" panose="020B0602030504020204" pitchFamily="34" charset="0"/>
              </a:rPr>
              <a:t> must be updated.</a:t>
            </a:r>
          </a:p>
          <a:p>
            <a:pPr indent="-308199" eaLnBrk="1">
              <a:buClrTx/>
              <a:tabLst>
                <a:tab pos="311079" algn="l"/>
                <a:tab pos="413332" algn="l"/>
                <a:tab pos="828104" algn="l"/>
                <a:tab pos="1242876" algn="l"/>
                <a:tab pos="1657648" algn="l"/>
                <a:tab pos="2072419" algn="l"/>
                <a:tab pos="2487191" algn="l"/>
                <a:tab pos="2901963" algn="l"/>
                <a:tab pos="3316735" algn="l"/>
                <a:tab pos="3731507" algn="l"/>
                <a:tab pos="4146279" algn="l"/>
                <a:tab pos="4561051" algn="l"/>
                <a:tab pos="4975822" algn="l"/>
                <a:tab pos="5390594" algn="l"/>
                <a:tab pos="5805366" algn="l"/>
                <a:tab pos="6220138" algn="l"/>
                <a:tab pos="6634910" algn="l"/>
                <a:tab pos="7049682" algn="l"/>
                <a:tab pos="7464453" algn="l"/>
                <a:tab pos="7879225" algn="l"/>
                <a:tab pos="8293997" algn="l"/>
                <a:tab pos="8295437" algn="l"/>
              </a:tabLst>
            </a:pPr>
            <a:r>
              <a:rPr lang="en-US" altLang="en-US" sz="2087" b="1">
                <a:latin typeface="Lucida Sans Unicode" panose="020B0602030504020204" pitchFamily="34" charset="0"/>
              </a:rPr>
              <a:t>Increased complexity of concurrency control</a:t>
            </a:r>
            <a:r>
              <a:rPr lang="en-US" altLang="en-US" sz="2087">
                <a:latin typeface="Lucida Sans Unicode" panose="020B0602030504020204" pitchFamily="34" charset="0"/>
              </a:rPr>
              <a:t>: concurrent updates to distinct replicas may lead to inconsistent data unless special concurrency control mechanisms are implemented.</a:t>
            </a:r>
          </a:p>
          <a:p>
            <a:pPr indent="-308199" eaLnBrk="1">
              <a:buClrTx/>
              <a:tabLst>
                <a:tab pos="311079" algn="l"/>
                <a:tab pos="413332" algn="l"/>
                <a:tab pos="828104" algn="l"/>
                <a:tab pos="1242876" algn="l"/>
                <a:tab pos="1657648" algn="l"/>
                <a:tab pos="2072419" algn="l"/>
                <a:tab pos="2487191" algn="l"/>
                <a:tab pos="2901963" algn="l"/>
                <a:tab pos="3316735" algn="l"/>
                <a:tab pos="3731507" algn="l"/>
                <a:tab pos="4146279" algn="l"/>
                <a:tab pos="4561051" algn="l"/>
                <a:tab pos="4975822" algn="l"/>
                <a:tab pos="5390594" algn="l"/>
                <a:tab pos="5805366" algn="l"/>
                <a:tab pos="6220138" algn="l"/>
                <a:tab pos="6634910" algn="l"/>
                <a:tab pos="7049682" algn="l"/>
                <a:tab pos="7464453" algn="l"/>
                <a:tab pos="7879225" algn="l"/>
                <a:tab pos="8293997" algn="l"/>
                <a:tab pos="8295437" algn="l"/>
              </a:tabLst>
            </a:pPr>
            <a:r>
              <a:rPr lang="en-US" altLang="en-US" sz="1905">
                <a:latin typeface="Lucida Sans Unicode" panose="020B0602030504020204" pitchFamily="34" charset="0"/>
              </a:rPr>
              <a:t>One solution: choose one copy as </a:t>
            </a:r>
            <a:r>
              <a:rPr lang="en-US" altLang="en-US" sz="1905">
                <a:solidFill>
                  <a:srgbClr val="464646"/>
                </a:solidFill>
                <a:latin typeface="Lucida Sans Unicode" panose="020B0602030504020204" pitchFamily="34" charset="0"/>
              </a:rPr>
              <a:t>primary copy</a:t>
            </a:r>
            <a:r>
              <a:rPr lang="en-US" altLang="en-US" sz="1905" b="1">
                <a:solidFill>
                  <a:srgbClr val="464646"/>
                </a:solidFill>
                <a:latin typeface="Lucida Sans Unicode" panose="020B0602030504020204" pitchFamily="34" charset="0"/>
              </a:rPr>
              <a:t> </a:t>
            </a:r>
            <a:r>
              <a:rPr lang="en-US" altLang="en-US" sz="1905">
                <a:latin typeface="Lucida Sans Unicode" panose="020B0602030504020204" pitchFamily="34" charset="0"/>
              </a:rPr>
              <a:t>and apply concurrency control operations on primary copy.</a:t>
            </a:r>
          </a:p>
        </p:txBody>
      </p:sp>
      <p:sp>
        <p:nvSpPr>
          <p:cNvPr id="5" name="Footer Placeholder 4">
            <a:extLst>
              <a:ext uri="{FF2B5EF4-FFF2-40B4-BE49-F238E27FC236}">
                <a16:creationId xmlns:a16="http://schemas.microsoft.com/office/drawing/2014/main" id="{73AA9EF8-2F33-BC6E-F109-D3B8A69F418B}"/>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5E558803-3C02-A6C2-E638-465B9A98272B}"/>
              </a:ext>
            </a:extLst>
          </p:cNvPr>
          <p:cNvSpPr>
            <a:spLocks noGrp="1"/>
          </p:cNvSpPr>
          <p:nvPr>
            <p:ph type="sldNum" sz="quarter" idx="12"/>
          </p:nvPr>
        </p:nvSpPr>
        <p:spPr/>
        <p:txBody>
          <a:bodyPr/>
          <a:lstStyle/>
          <a:p>
            <a:fld id="{C18F64DA-C0B7-4F60-A6DC-CE8AA3972C33}" type="slidenum">
              <a:rPr lang="en-US" altLang="en-US" smtClean="0"/>
              <a:pPr/>
              <a:t>233</a:t>
            </a:fld>
            <a:endParaRPr lang="en-US" altLang="en-US" dirty="0"/>
          </a:p>
        </p:txBody>
      </p:sp>
    </p:spTree>
    <p:extLst>
      <p:ext uri="{BB962C8B-B14F-4D97-AF65-F5344CB8AC3E}">
        <p14:creationId xmlns:p14="http://schemas.microsoft.com/office/powerpoint/2010/main" val="3838025160"/>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a:extLst>
              <a:ext uri="{FF2B5EF4-FFF2-40B4-BE49-F238E27FC236}">
                <a16:creationId xmlns:a16="http://schemas.microsoft.com/office/drawing/2014/main" id="{4E57BACB-95FD-52E3-971E-C37E779304C7}"/>
              </a:ext>
            </a:extLst>
          </p:cNvPr>
          <p:cNvSpPr>
            <a:spLocks noGrp="1" noChangeArrowheads="1"/>
          </p:cNvSpPr>
          <p:nvPr>
            <p:ph type="title"/>
          </p:nvPr>
        </p:nvSpPr>
        <p:spPr>
          <a:xfrm>
            <a:off x="1980049" y="273629"/>
            <a:ext cx="8224703" cy="1140600"/>
          </a:xfrm>
        </p:spPr>
        <p:txBody>
          <a:bodyPr/>
          <a:lstStyle/>
          <a:p>
            <a:pPr eaLnBrk="1"/>
            <a:endParaRPr lang="en-US" altLang="en-US"/>
          </a:p>
        </p:txBody>
      </p:sp>
      <p:pic>
        <p:nvPicPr>
          <p:cNvPr id="33795" name="Picture 2">
            <a:extLst>
              <a:ext uri="{FF2B5EF4-FFF2-40B4-BE49-F238E27FC236}">
                <a16:creationId xmlns:a16="http://schemas.microsoft.com/office/drawing/2014/main" id="{93BB71F0-35FA-AA4B-864C-61137F069A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5712" y="1602889"/>
            <a:ext cx="3973377" cy="39733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1871A09C-8D64-DF77-41EB-E44CE8152431}"/>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C19F0261-3DCC-A546-D622-5288B85A1F3A}"/>
              </a:ext>
            </a:extLst>
          </p:cNvPr>
          <p:cNvSpPr>
            <a:spLocks noGrp="1"/>
          </p:cNvSpPr>
          <p:nvPr>
            <p:ph type="sldNum" sz="quarter" idx="12"/>
          </p:nvPr>
        </p:nvSpPr>
        <p:spPr/>
        <p:txBody>
          <a:bodyPr/>
          <a:lstStyle/>
          <a:p>
            <a:fld id="{C18F64DA-C0B7-4F60-A6DC-CE8AA3972C33}" type="slidenum">
              <a:rPr lang="en-US" altLang="en-US" smtClean="0"/>
              <a:pPr/>
              <a:t>234</a:t>
            </a:fld>
            <a:endParaRPr lang="en-US" altLang="en-US" dirty="0"/>
          </a:p>
        </p:txBody>
      </p:sp>
    </p:spTree>
    <p:extLst>
      <p:ext uri="{BB962C8B-B14F-4D97-AF65-F5344CB8AC3E}">
        <p14:creationId xmlns:p14="http://schemas.microsoft.com/office/powerpoint/2010/main" val="3370200087"/>
      </p:ext>
    </p:extLst>
  </p:cSld>
  <p:clrMapOvr>
    <a:masterClrMapping/>
  </p:clrMapOvr>
  <p:transition>
    <p:wipe di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a:extLst>
              <a:ext uri="{FF2B5EF4-FFF2-40B4-BE49-F238E27FC236}">
                <a16:creationId xmlns:a16="http://schemas.microsoft.com/office/drawing/2014/main" id="{99A65ED4-21EB-1BDF-FC06-B4723100C8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521" y="1"/>
            <a:ext cx="914352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E28D7FC3-5BC0-3F6E-5A90-6919CDC5D3C6}"/>
              </a:ext>
            </a:extLst>
          </p:cNvPr>
          <p:cNvSpPr>
            <a:spLocks noGrp="1"/>
          </p:cNvSpPr>
          <p:nvPr>
            <p:ph type="ftr" sz="quarter" idx="11"/>
          </p:nvPr>
        </p:nvSpPr>
        <p:spPr/>
        <p:txBody>
          <a:bodyPr/>
          <a:lstStyle/>
          <a:p>
            <a:pPr>
              <a:defRPr/>
            </a:pPr>
            <a:r>
              <a:rPr lang="en-US"/>
              <a:t>Md. Masudur Rahman, Dept. of CSE, UGV</a:t>
            </a:r>
          </a:p>
        </p:txBody>
      </p:sp>
      <p:sp>
        <p:nvSpPr>
          <p:cNvPr id="6" name="Slide Number Placeholder 5">
            <a:extLst>
              <a:ext uri="{FF2B5EF4-FFF2-40B4-BE49-F238E27FC236}">
                <a16:creationId xmlns:a16="http://schemas.microsoft.com/office/drawing/2014/main" id="{6E02DA67-2584-8351-FF45-EFD07F0B94BD}"/>
              </a:ext>
            </a:extLst>
          </p:cNvPr>
          <p:cNvSpPr>
            <a:spLocks noGrp="1"/>
          </p:cNvSpPr>
          <p:nvPr>
            <p:ph type="sldNum" sz="quarter" idx="12"/>
          </p:nvPr>
        </p:nvSpPr>
        <p:spPr/>
        <p:txBody>
          <a:bodyPr/>
          <a:lstStyle/>
          <a:p>
            <a:fld id="{C18F64DA-C0B7-4F60-A6DC-CE8AA3972C33}" type="slidenum">
              <a:rPr lang="en-US" altLang="en-US" smtClean="0"/>
              <a:pPr/>
              <a:t>235</a:t>
            </a:fld>
            <a:endParaRPr lang="en-US" altLang="en-US" dirty="0"/>
          </a:p>
        </p:txBody>
      </p:sp>
    </p:spTree>
    <p:extLst>
      <p:ext uri="{BB962C8B-B14F-4D97-AF65-F5344CB8AC3E}">
        <p14:creationId xmlns:p14="http://schemas.microsoft.com/office/powerpoint/2010/main" val="387068378"/>
      </p:ext>
    </p:extLst>
  </p:cSld>
  <p:clrMapOvr>
    <a:masterClrMapping/>
  </p:clrMapOvr>
  <p:transition>
    <p:wipe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BE1E9-B110-1F70-B2C3-A2709499D0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01DDF-6DD9-A51B-B610-247E1456116B}"/>
              </a:ext>
            </a:extLst>
          </p:cNvPr>
          <p:cNvSpPr>
            <a:spLocks noGrp="1"/>
          </p:cNvSpPr>
          <p:nvPr>
            <p:ph type="title"/>
          </p:nvPr>
        </p:nvSpPr>
        <p:spPr>
          <a:xfrm>
            <a:off x="1401233" y="2828835"/>
            <a:ext cx="9389533" cy="1031051"/>
          </a:xfrm>
        </p:spPr>
        <p:txBody>
          <a:bodyPr>
            <a:normAutofit fontScale="90000"/>
          </a:bodyPr>
          <a:lstStyle/>
          <a:p>
            <a:pPr algn="ctr"/>
            <a:r>
              <a:rPr lang="en-US" dirty="0"/>
              <a:t>Week 17</a:t>
            </a:r>
            <a:br>
              <a:rPr lang="en-US" dirty="0"/>
            </a:br>
            <a:r>
              <a:rPr lang="en-US" sz="2800" dirty="0"/>
              <a:t>Slides 236-263</a:t>
            </a:r>
            <a:endParaRPr lang="en-US" dirty="0"/>
          </a:p>
        </p:txBody>
      </p:sp>
      <p:sp>
        <p:nvSpPr>
          <p:cNvPr id="6" name="Footer Placeholder 5">
            <a:extLst>
              <a:ext uri="{FF2B5EF4-FFF2-40B4-BE49-F238E27FC236}">
                <a16:creationId xmlns:a16="http://schemas.microsoft.com/office/drawing/2014/main" id="{3A23AACA-EF58-04AE-D3B7-AB2AEEE30802}"/>
              </a:ext>
            </a:extLst>
          </p:cNvPr>
          <p:cNvSpPr>
            <a:spLocks noGrp="1"/>
          </p:cNvSpPr>
          <p:nvPr>
            <p:ph type="ftr" sz="quarter" idx="11"/>
          </p:nvPr>
        </p:nvSpPr>
        <p:spPr/>
        <p:txBody>
          <a:bodyPr/>
          <a:lstStyle/>
          <a:p>
            <a:pPr>
              <a:defRPr/>
            </a:pPr>
            <a:r>
              <a:rPr lang="en-US"/>
              <a:t>Md. Masudur Rahman, Dept. of CSE, UGV</a:t>
            </a:r>
          </a:p>
        </p:txBody>
      </p:sp>
      <p:sp>
        <p:nvSpPr>
          <p:cNvPr id="7" name="Slide Number Placeholder 6">
            <a:extLst>
              <a:ext uri="{FF2B5EF4-FFF2-40B4-BE49-F238E27FC236}">
                <a16:creationId xmlns:a16="http://schemas.microsoft.com/office/drawing/2014/main" id="{F047E830-A0F7-01D4-78B0-6B46CB176DB3}"/>
              </a:ext>
            </a:extLst>
          </p:cNvPr>
          <p:cNvSpPr>
            <a:spLocks noGrp="1"/>
          </p:cNvSpPr>
          <p:nvPr>
            <p:ph type="sldNum" sz="quarter" idx="12"/>
          </p:nvPr>
        </p:nvSpPr>
        <p:spPr/>
        <p:txBody>
          <a:bodyPr/>
          <a:lstStyle/>
          <a:p>
            <a:fld id="{C18F64DA-C0B7-4F60-A6DC-CE8AA3972C33}" type="slidenum">
              <a:rPr lang="en-US" altLang="en-US" smtClean="0"/>
              <a:pPr/>
              <a:t>236</a:t>
            </a:fld>
            <a:endParaRPr lang="en-US" altLang="en-US" dirty="0"/>
          </a:p>
        </p:txBody>
      </p:sp>
    </p:spTree>
    <p:extLst>
      <p:ext uri="{BB962C8B-B14F-4D97-AF65-F5344CB8AC3E}">
        <p14:creationId xmlns:p14="http://schemas.microsoft.com/office/powerpoint/2010/main" val="372748728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1">
            <a:extLst>
              <a:ext uri="{FF2B5EF4-FFF2-40B4-BE49-F238E27FC236}">
                <a16:creationId xmlns:a16="http://schemas.microsoft.com/office/drawing/2014/main" id="{37BB5849-3A2F-FAD5-7C90-719E0CF1C914}"/>
              </a:ext>
            </a:extLst>
          </p:cNvPr>
          <p:cNvSpPr txBox="1">
            <a:spLocks noChangeArrowheads="1"/>
          </p:cNvSpPr>
          <p:nvPr/>
        </p:nvSpPr>
        <p:spPr bwMode="auto">
          <a:xfrm>
            <a:off x="1905000" y="762000"/>
            <a:ext cx="8229600"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sz="4400" b="1">
                <a:solidFill>
                  <a:srgbClr val="000000"/>
                </a:solidFill>
                <a:latin typeface="Times New Roman" panose="02020603050405020304" pitchFamily="18" charset="0"/>
                <a:cs typeface="Times New Roman" panose="02020603050405020304" pitchFamily="18" charset="0"/>
              </a:rPr>
              <a:t>Parallel Computing and</a:t>
            </a:r>
          </a:p>
          <a:p>
            <a:pPr algn="ctr" defTabSz="457200" eaLnBrk="1" fontAlgn="base" hangingPunct="1">
              <a:spcBef>
                <a:spcPct val="0"/>
              </a:spcBef>
              <a:spcAft>
                <a:spcPct val="0"/>
              </a:spcAft>
              <a:buClrTx/>
            </a:pPr>
            <a:r>
              <a:rPr lang="en-US" altLang="en-US" sz="4400" b="1">
                <a:solidFill>
                  <a:srgbClr val="000000"/>
                </a:solidFill>
                <a:latin typeface="Times New Roman" panose="02020603050405020304" pitchFamily="18" charset="0"/>
                <a:cs typeface="Times New Roman" panose="02020603050405020304" pitchFamily="18" charset="0"/>
              </a:rPr>
              <a:t>Programming Environments</a:t>
            </a:r>
          </a:p>
        </p:txBody>
      </p:sp>
      <p:sp>
        <p:nvSpPr>
          <p:cNvPr id="2051" name="Rectangle 2">
            <a:extLst>
              <a:ext uri="{FF2B5EF4-FFF2-40B4-BE49-F238E27FC236}">
                <a16:creationId xmlns:a16="http://schemas.microsoft.com/office/drawing/2014/main" id="{F4196EE5-7BFC-635D-8A73-7B674839787F}"/>
              </a:ext>
            </a:extLst>
          </p:cNvPr>
          <p:cNvSpPr>
            <a:spLocks noChangeArrowheads="1"/>
          </p:cNvSpPr>
          <p:nvPr/>
        </p:nvSpPr>
        <p:spPr bwMode="auto">
          <a:xfrm>
            <a:off x="3657600" y="2819400"/>
            <a:ext cx="4495800" cy="1571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1313" indent="-341313" eaLnBrk="0" hangingPunct="0">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Font typeface="Wingdings" panose="05000000000000000000" pitchFamily="2" charset="2"/>
              <a:buChar char=""/>
            </a:pPr>
            <a:r>
              <a:rPr lang="en-US" altLang="en-US" sz="3200" b="1">
                <a:solidFill>
                  <a:srgbClr val="000000"/>
                </a:solidFill>
                <a:latin typeface="Times New Roman" panose="02020603050405020304" pitchFamily="18" charset="0"/>
                <a:cs typeface="Times New Roman" panose="02020603050405020304" pitchFamily="18" charset="0"/>
              </a:rPr>
              <a:t>MapReduce</a:t>
            </a:r>
          </a:p>
          <a:p>
            <a:pPr defTabSz="457200" eaLnBrk="1" fontAlgn="base" hangingPunct="1">
              <a:spcBef>
                <a:spcPct val="0"/>
              </a:spcBef>
              <a:spcAft>
                <a:spcPct val="0"/>
              </a:spcAft>
              <a:buFont typeface="Wingdings" panose="05000000000000000000" pitchFamily="2" charset="2"/>
              <a:buChar char=""/>
            </a:pPr>
            <a:r>
              <a:rPr lang="en-US" altLang="en-US" sz="3200" b="1">
                <a:solidFill>
                  <a:srgbClr val="000000"/>
                </a:solidFill>
                <a:latin typeface="Times New Roman" panose="02020603050405020304" pitchFamily="18" charset="0"/>
                <a:cs typeface="Times New Roman" panose="02020603050405020304" pitchFamily="18" charset="0"/>
              </a:rPr>
              <a:t>Hadoop</a:t>
            </a:r>
          </a:p>
          <a:p>
            <a:pPr defTabSz="457200" eaLnBrk="1" fontAlgn="base" hangingPunct="1">
              <a:spcBef>
                <a:spcPct val="0"/>
              </a:spcBef>
              <a:spcAft>
                <a:spcPct val="0"/>
              </a:spcAft>
              <a:buFont typeface="Wingdings" panose="05000000000000000000" pitchFamily="2" charset="2"/>
              <a:buChar char=""/>
            </a:pPr>
            <a:r>
              <a:rPr lang="en-US" altLang="en-US" sz="3200" b="1">
                <a:solidFill>
                  <a:srgbClr val="000000"/>
                </a:solidFill>
                <a:latin typeface="Times New Roman" panose="02020603050405020304" pitchFamily="18" charset="0"/>
                <a:cs typeface="Times New Roman" panose="02020603050405020304" pitchFamily="18" charset="0"/>
              </a:rPr>
              <a:t>Amazon Web Services</a:t>
            </a:r>
          </a:p>
        </p:txBody>
      </p:sp>
      <p:sp>
        <p:nvSpPr>
          <p:cNvPr id="4" name="Footer Placeholder 3">
            <a:extLst>
              <a:ext uri="{FF2B5EF4-FFF2-40B4-BE49-F238E27FC236}">
                <a16:creationId xmlns:a16="http://schemas.microsoft.com/office/drawing/2014/main" id="{006BF89B-CC93-F555-9DB3-67312C0241BB}"/>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CC3C776-CB8E-8321-30F2-CEC99F8D16B6}"/>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237</a:t>
            </a:fld>
            <a:endParaRPr lang="en-US" altLang="en-US" dirty="0"/>
          </a:p>
        </p:txBody>
      </p:sp>
    </p:spTree>
    <p:extLst>
      <p:ext uri="{BB962C8B-B14F-4D97-AF65-F5344CB8AC3E}">
        <p14:creationId xmlns:p14="http://schemas.microsoft.com/office/powerpoint/2010/main" val="403516331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071391FD-4690-B666-2DD9-FAD6D832FAE9}"/>
              </a:ext>
            </a:extLst>
          </p:cNvPr>
          <p:cNvSpPr>
            <a:spLocks noChangeArrowheads="1"/>
          </p:cNvSpPr>
          <p:nvPr/>
        </p:nvSpPr>
        <p:spPr bwMode="auto">
          <a:xfrm>
            <a:off x="1900238" y="592138"/>
            <a:ext cx="8393112"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What is MapReduce?</a:t>
            </a:r>
          </a:p>
        </p:txBody>
      </p:sp>
      <p:sp>
        <p:nvSpPr>
          <p:cNvPr id="3075" name="Rectangle 2">
            <a:extLst>
              <a:ext uri="{FF2B5EF4-FFF2-40B4-BE49-F238E27FC236}">
                <a16:creationId xmlns:a16="http://schemas.microsoft.com/office/drawing/2014/main" id="{D61DEF83-9AC5-DAAA-08C0-CAD1B1B28DCA}"/>
              </a:ext>
            </a:extLst>
          </p:cNvPr>
          <p:cNvSpPr>
            <a:spLocks noChangeArrowheads="1"/>
          </p:cNvSpPr>
          <p:nvPr/>
        </p:nvSpPr>
        <p:spPr bwMode="auto">
          <a:xfrm>
            <a:off x="1976438" y="1524001"/>
            <a:ext cx="8153400" cy="4619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b="1">
                <a:solidFill>
                  <a:srgbClr val="000000"/>
                </a:solidFill>
                <a:latin typeface="Times New Roman" panose="02020603050405020304" pitchFamily="18" charset="0"/>
                <a:cs typeface="Times New Roman" panose="02020603050405020304" pitchFamily="18" charset="0"/>
              </a:rPr>
              <a:t>Simple data-parallel programming model</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For large-scale data processing</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Exploits large set of commodity computers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Executes process in distributed manner</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Offers high availability</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Pioneered by Google</a:t>
            </a:r>
          </a:p>
          <a:p>
            <a:pPr lvl="1" defTabSz="457200" fontAlgn="base">
              <a:lnSpc>
                <a:spcPct val="90000"/>
              </a:lnSpc>
              <a:spcBef>
                <a:spcPts val="825"/>
              </a:spcBef>
              <a:spcAft>
                <a:spcPct val="0"/>
              </a:spcAft>
              <a:buClr>
                <a:srgbClr val="1F497D"/>
              </a:buClr>
              <a:buSzPct val="75000"/>
              <a:buFont typeface="Wingdings" panose="05000000000000000000" pitchFamily="2" charset="2"/>
              <a:buChar char=""/>
            </a:pPr>
            <a:r>
              <a:rPr lang="en-US" altLang="en-US" sz="2200">
                <a:solidFill>
                  <a:srgbClr val="000000"/>
                </a:solidFill>
                <a:latin typeface="Times New Roman" panose="02020603050405020304" pitchFamily="18" charset="0"/>
                <a:cs typeface="Times New Roman" panose="02020603050405020304" pitchFamily="18" charset="0"/>
              </a:rPr>
              <a:t>Processes 20 petabytes of data per day</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Popularized by open-source Hadoop project</a:t>
            </a:r>
          </a:p>
          <a:p>
            <a:pPr lvl="1" defTabSz="457200" fontAlgn="base">
              <a:lnSpc>
                <a:spcPct val="90000"/>
              </a:lnSpc>
              <a:spcBef>
                <a:spcPts val="825"/>
              </a:spcBef>
              <a:spcAft>
                <a:spcPct val="0"/>
              </a:spcAft>
              <a:buClr>
                <a:srgbClr val="1F497D"/>
              </a:buClr>
              <a:buSzPct val="75000"/>
              <a:buFont typeface="Wingdings" panose="05000000000000000000" pitchFamily="2" charset="2"/>
              <a:buChar char=""/>
            </a:pPr>
            <a:r>
              <a:rPr lang="en-US" altLang="en-US" sz="2200">
                <a:solidFill>
                  <a:srgbClr val="000000"/>
                </a:solidFill>
                <a:latin typeface="Times New Roman" panose="02020603050405020304" pitchFamily="18" charset="0"/>
                <a:cs typeface="Times New Roman" panose="02020603050405020304" pitchFamily="18" charset="0"/>
              </a:rPr>
              <a:t>Used at Yahoo!, Facebook, Amazon, …</a:t>
            </a:r>
          </a:p>
          <a:p>
            <a:pPr defTabSz="457200" fontAlgn="base">
              <a:lnSpc>
                <a:spcPct val="90000"/>
              </a:lnSpc>
              <a:spcBef>
                <a:spcPts val="825"/>
              </a:spcBef>
              <a:spcAft>
                <a:spcPct val="0"/>
              </a:spcAft>
              <a:buClr>
                <a:srgbClr val="1F497D"/>
              </a:buClr>
              <a:buSzPct val="75000"/>
            </a:pPr>
            <a:endParaRPr lang="en-US" altLang="en-US" sz="2200">
              <a:solidFill>
                <a:srgbClr val="000000"/>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F13F139B-10A6-6296-EE04-537509EFACD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37B472D7-E208-4925-D38D-248FE2DB74DD}"/>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238</a:t>
            </a:fld>
            <a:endParaRPr lang="en-US" altLang="en-US" dirty="0"/>
          </a:p>
        </p:txBody>
      </p:sp>
    </p:spTree>
    <p:extLst>
      <p:ext uri="{BB962C8B-B14F-4D97-AF65-F5344CB8AC3E}">
        <p14:creationId xmlns:p14="http://schemas.microsoft.com/office/powerpoint/2010/main" val="14741907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A2E23F16-3367-04C7-D49B-36942699E04A}"/>
              </a:ext>
            </a:extLst>
          </p:cNvPr>
          <p:cNvSpPr>
            <a:spLocks noChangeArrowheads="1"/>
          </p:cNvSpPr>
          <p:nvPr/>
        </p:nvSpPr>
        <p:spPr bwMode="auto">
          <a:xfrm>
            <a:off x="1900238" y="366713"/>
            <a:ext cx="8393112" cy="703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400" b="1">
                <a:solidFill>
                  <a:srgbClr val="000000"/>
                </a:solidFill>
                <a:latin typeface="Times New Roman" panose="02020603050405020304" pitchFamily="18" charset="0"/>
                <a:cs typeface="Times New Roman" panose="02020603050405020304" pitchFamily="18" charset="0"/>
              </a:rPr>
              <a:t>What is MapReduce used for?</a:t>
            </a:r>
          </a:p>
        </p:txBody>
      </p:sp>
      <p:sp>
        <p:nvSpPr>
          <p:cNvPr id="4099" name="Rectangle 2">
            <a:extLst>
              <a:ext uri="{FF2B5EF4-FFF2-40B4-BE49-F238E27FC236}">
                <a16:creationId xmlns:a16="http://schemas.microsoft.com/office/drawing/2014/main" id="{D8C27BC2-E24C-ECC3-12F3-656F08BBF51C}"/>
              </a:ext>
            </a:extLst>
          </p:cNvPr>
          <p:cNvSpPr>
            <a:spLocks noChangeArrowheads="1"/>
          </p:cNvSpPr>
          <p:nvPr/>
        </p:nvSpPr>
        <p:spPr bwMode="auto">
          <a:xfrm>
            <a:off x="1981201" y="1143000"/>
            <a:ext cx="8081963" cy="5099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At Google:</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Index construction for Google Search</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Article clustering for Google News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Statistical machine translation</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At Yahoo!:</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“Web map” powering Yahoo! Search</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Spam detection for Yahoo! Mail</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At Facebook:</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Data mining</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Ad optimization</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Spam detection</a:t>
            </a:r>
          </a:p>
        </p:txBody>
      </p:sp>
      <p:sp>
        <p:nvSpPr>
          <p:cNvPr id="4" name="Footer Placeholder 3">
            <a:extLst>
              <a:ext uri="{FF2B5EF4-FFF2-40B4-BE49-F238E27FC236}">
                <a16:creationId xmlns:a16="http://schemas.microsoft.com/office/drawing/2014/main" id="{A5C90A59-224F-4665-9B28-E24C4049C4F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3477610F-4A95-FD3B-81CA-3FD6B314317E}"/>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239</a:t>
            </a:fld>
            <a:endParaRPr lang="en-US" altLang="en-US" dirty="0"/>
          </a:p>
        </p:txBody>
      </p:sp>
    </p:spTree>
    <p:extLst>
      <p:ext uri="{BB962C8B-B14F-4D97-AF65-F5344CB8AC3E}">
        <p14:creationId xmlns:p14="http://schemas.microsoft.com/office/powerpoint/2010/main" val="744877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a:extLst>
              <a:ext uri="{FF2B5EF4-FFF2-40B4-BE49-F238E27FC236}">
                <a16:creationId xmlns:a16="http://schemas.microsoft.com/office/drawing/2014/main" id="{F0E025F3-E4C6-B542-C265-5AA78373230D}"/>
              </a:ext>
            </a:extLst>
          </p:cNvPr>
          <p:cNvSpPr>
            <a:spLocks noChangeArrowheads="1"/>
          </p:cNvSpPr>
          <p:nvPr/>
        </p:nvSpPr>
        <p:spPr bwMode="auto">
          <a:xfrm>
            <a:off x="2362200" y="1077914"/>
            <a:ext cx="7696200" cy="545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marL="798513" indent="-341313"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lnSpc>
                <a:spcPct val="95000"/>
              </a:lnSpc>
              <a:spcBef>
                <a:spcPct val="0"/>
              </a:spcBef>
              <a:spcAft>
                <a:spcPct val="0"/>
              </a:spcAft>
              <a:buClrTx/>
            </a:pPr>
            <a:r>
              <a:rPr lang="en-GB" altLang="en-US" sz="2400">
                <a:solidFill>
                  <a:srgbClr val="000000"/>
                </a:solidFill>
                <a:latin typeface="Times New Roman" panose="02020603050405020304" pitchFamily="18" charset="0"/>
                <a:cs typeface="Times New Roman" panose="02020603050405020304" pitchFamily="18" charset="0"/>
              </a:rPr>
              <a:t>Many tasks composed of processing lots of data to produce lots of other data</a:t>
            </a:r>
          </a:p>
          <a:p>
            <a:pPr defTabSz="457200" eaLnBrk="1" fontAlgn="base" hangingPunct="1">
              <a:lnSpc>
                <a:spcPct val="95000"/>
              </a:lnSpc>
              <a:spcBef>
                <a:spcPct val="0"/>
              </a:spcBef>
              <a:spcAft>
                <a:spcPct val="0"/>
              </a:spcAft>
              <a:buFont typeface="Wingdings" panose="05000000000000000000" pitchFamily="2" charset="2"/>
              <a:buChar char=""/>
            </a:pPr>
            <a:r>
              <a:rPr lang="en-GB" altLang="en-US" sz="2400">
                <a:solidFill>
                  <a:srgbClr val="000000"/>
                </a:solidFill>
                <a:latin typeface="Times New Roman" panose="02020603050405020304" pitchFamily="18" charset="0"/>
                <a:cs typeface="Times New Roman" panose="02020603050405020304" pitchFamily="18" charset="0"/>
              </a:rPr>
              <a:t>MapReduce provides</a:t>
            </a:r>
          </a:p>
          <a:p>
            <a:pPr lvl="1" defTabSz="457200" eaLnBrk="1" fontAlgn="base" hangingPunct="1">
              <a:lnSpc>
                <a:spcPct val="95000"/>
              </a:lnSpc>
              <a:spcBef>
                <a:spcPct val="0"/>
              </a:spcBef>
              <a:spcAft>
                <a:spcPct val="0"/>
              </a:spcAft>
              <a:buFont typeface="Wingdings" panose="05000000000000000000" pitchFamily="2" charset="2"/>
              <a:buChar char=""/>
            </a:pPr>
            <a:r>
              <a:rPr lang="en-GB" altLang="en-US" sz="2400">
                <a:solidFill>
                  <a:srgbClr val="000000"/>
                </a:solidFill>
                <a:latin typeface="Times New Roman" panose="02020603050405020304" pitchFamily="18" charset="0"/>
                <a:cs typeface="Times New Roman" panose="02020603050405020304" pitchFamily="18" charset="0"/>
              </a:rPr>
              <a:t>User-defined functions</a:t>
            </a:r>
          </a:p>
          <a:p>
            <a:pPr lvl="1" defTabSz="457200" eaLnBrk="1" fontAlgn="base" hangingPunct="1">
              <a:lnSpc>
                <a:spcPct val="95000"/>
              </a:lnSpc>
              <a:spcBef>
                <a:spcPct val="0"/>
              </a:spcBef>
              <a:spcAft>
                <a:spcPct val="0"/>
              </a:spcAft>
              <a:buFont typeface="Wingdings" panose="05000000000000000000" pitchFamily="2" charset="2"/>
              <a:buChar char=""/>
            </a:pPr>
            <a:r>
              <a:rPr lang="en-GB" altLang="en-US" sz="2400">
                <a:solidFill>
                  <a:srgbClr val="000000"/>
                </a:solidFill>
                <a:latin typeface="Times New Roman" panose="02020603050405020304" pitchFamily="18" charset="0"/>
                <a:cs typeface="Times New Roman" panose="02020603050405020304" pitchFamily="18" charset="0"/>
              </a:rPr>
              <a:t>Automatic parallelization and distribution</a:t>
            </a:r>
          </a:p>
          <a:p>
            <a:pPr lvl="1" defTabSz="457200" eaLnBrk="1" fontAlgn="base" hangingPunct="1">
              <a:lnSpc>
                <a:spcPct val="95000"/>
              </a:lnSpc>
              <a:spcBef>
                <a:spcPct val="0"/>
              </a:spcBef>
              <a:spcAft>
                <a:spcPct val="0"/>
              </a:spcAft>
              <a:buFont typeface="Wingdings" panose="05000000000000000000" pitchFamily="2" charset="2"/>
              <a:buChar char=""/>
            </a:pPr>
            <a:r>
              <a:rPr lang="en-GB" altLang="en-US" sz="2400">
                <a:solidFill>
                  <a:srgbClr val="000000"/>
                </a:solidFill>
                <a:latin typeface="Times New Roman" panose="02020603050405020304" pitchFamily="18" charset="0"/>
                <a:cs typeface="Times New Roman" panose="02020603050405020304" pitchFamily="18" charset="0"/>
              </a:rPr>
              <a:t>Fault-tolerance</a:t>
            </a:r>
          </a:p>
          <a:p>
            <a:pPr lvl="1" defTabSz="457200" eaLnBrk="1" fontAlgn="base" hangingPunct="1">
              <a:lnSpc>
                <a:spcPct val="95000"/>
              </a:lnSpc>
              <a:spcBef>
                <a:spcPct val="0"/>
              </a:spcBef>
              <a:spcAft>
                <a:spcPct val="0"/>
              </a:spcAft>
              <a:buFont typeface="Wingdings" panose="05000000000000000000" pitchFamily="2" charset="2"/>
              <a:buChar char=""/>
            </a:pPr>
            <a:r>
              <a:rPr lang="en-GB" altLang="en-US" sz="2400">
                <a:solidFill>
                  <a:srgbClr val="000000"/>
                </a:solidFill>
                <a:latin typeface="Times New Roman" panose="02020603050405020304" pitchFamily="18" charset="0"/>
                <a:cs typeface="Times New Roman" panose="02020603050405020304" pitchFamily="18" charset="0"/>
              </a:rPr>
              <a:t>I/O scheduling</a:t>
            </a:r>
          </a:p>
          <a:p>
            <a:pPr lvl="1" defTabSz="457200" eaLnBrk="1" fontAlgn="base" hangingPunct="1">
              <a:lnSpc>
                <a:spcPct val="95000"/>
              </a:lnSpc>
              <a:spcBef>
                <a:spcPct val="0"/>
              </a:spcBef>
              <a:spcAft>
                <a:spcPct val="0"/>
              </a:spcAft>
              <a:buFont typeface="Wingdings" panose="05000000000000000000" pitchFamily="2" charset="2"/>
              <a:buChar char=""/>
            </a:pPr>
            <a:r>
              <a:rPr lang="en-GB" altLang="en-US" sz="2400">
                <a:solidFill>
                  <a:srgbClr val="000000"/>
                </a:solidFill>
                <a:latin typeface="Times New Roman" panose="02020603050405020304" pitchFamily="18" charset="0"/>
                <a:cs typeface="Times New Roman" panose="02020603050405020304" pitchFamily="18" charset="0"/>
              </a:rPr>
              <a:t>Status and monitoring</a:t>
            </a:r>
          </a:p>
          <a:p>
            <a:pPr defTabSz="457200" eaLnBrk="1" fontAlgn="base" hangingPunct="1">
              <a:spcBef>
                <a:spcPct val="0"/>
              </a:spcBef>
              <a:spcAft>
                <a:spcPct val="0"/>
              </a:spcAft>
              <a:buFont typeface="Courier New" panose="02070309020205020404" pitchFamily="49" charset="0"/>
              <a:buChar char="o"/>
            </a:pPr>
            <a:r>
              <a:rPr lang="en-US" altLang="en-US" sz="2400">
                <a:solidFill>
                  <a:srgbClr val="000000"/>
                </a:solidFill>
                <a:latin typeface="Times New Roman" panose="02020603050405020304" pitchFamily="18" charset="0"/>
                <a:cs typeface="Times New Roman" panose="02020603050405020304" pitchFamily="18" charset="0"/>
              </a:rPr>
              <a:t>In research:</a:t>
            </a:r>
          </a:p>
          <a:p>
            <a:pPr lvl="1" defTabSz="457200" eaLnBrk="1" fontAlgn="base" hangingPunct="1">
              <a:spcBef>
                <a:spcPct val="0"/>
              </a:spcBef>
              <a:spcAft>
                <a:spcPct val="0"/>
              </a:spcAft>
              <a:buFont typeface="Courier New" panose="02070309020205020404" pitchFamily="49" charset="0"/>
              <a:buChar char="o"/>
            </a:pPr>
            <a:r>
              <a:rPr lang="en-US" altLang="en-US" sz="2400">
                <a:solidFill>
                  <a:srgbClr val="000000"/>
                </a:solidFill>
                <a:latin typeface="Times New Roman" panose="02020603050405020304" pitchFamily="18" charset="0"/>
                <a:cs typeface="Times New Roman" panose="02020603050405020304" pitchFamily="18" charset="0"/>
              </a:rPr>
              <a:t>Astronomical image analysis (Washington)</a:t>
            </a:r>
          </a:p>
          <a:p>
            <a:pPr lvl="1" defTabSz="457200" eaLnBrk="1" fontAlgn="base" hangingPunct="1">
              <a:spcBef>
                <a:spcPct val="0"/>
              </a:spcBef>
              <a:spcAft>
                <a:spcPct val="0"/>
              </a:spcAft>
              <a:buFont typeface="Courier New" panose="02070309020205020404" pitchFamily="49" charset="0"/>
              <a:buChar char="o"/>
            </a:pPr>
            <a:r>
              <a:rPr lang="en-US" altLang="en-US" sz="2400">
                <a:solidFill>
                  <a:srgbClr val="000000"/>
                </a:solidFill>
                <a:latin typeface="Times New Roman" panose="02020603050405020304" pitchFamily="18" charset="0"/>
                <a:cs typeface="Times New Roman" panose="02020603050405020304" pitchFamily="18" charset="0"/>
              </a:rPr>
              <a:t>Bioinformatics (Maryland)</a:t>
            </a:r>
          </a:p>
          <a:p>
            <a:pPr lvl="1" defTabSz="457200" eaLnBrk="1" fontAlgn="base" hangingPunct="1">
              <a:spcBef>
                <a:spcPct val="0"/>
              </a:spcBef>
              <a:spcAft>
                <a:spcPct val="0"/>
              </a:spcAft>
              <a:buFont typeface="Courier New" panose="02070309020205020404" pitchFamily="49" charset="0"/>
              <a:buChar char="o"/>
            </a:pPr>
            <a:r>
              <a:rPr lang="en-US" altLang="en-US" sz="2400">
                <a:solidFill>
                  <a:srgbClr val="000000"/>
                </a:solidFill>
                <a:latin typeface="Times New Roman" panose="02020603050405020304" pitchFamily="18" charset="0"/>
                <a:cs typeface="Times New Roman" panose="02020603050405020304" pitchFamily="18" charset="0"/>
              </a:rPr>
              <a:t>Analyzing Wikipedia conflicts (PARC)</a:t>
            </a:r>
          </a:p>
          <a:p>
            <a:pPr lvl="1" defTabSz="457200" eaLnBrk="1" fontAlgn="base" hangingPunct="1">
              <a:spcBef>
                <a:spcPct val="0"/>
              </a:spcBef>
              <a:spcAft>
                <a:spcPct val="0"/>
              </a:spcAft>
              <a:buFont typeface="Courier New" panose="02070309020205020404" pitchFamily="49" charset="0"/>
              <a:buChar char="o"/>
            </a:pPr>
            <a:r>
              <a:rPr lang="en-US" altLang="en-US" sz="2400">
                <a:solidFill>
                  <a:srgbClr val="000000"/>
                </a:solidFill>
                <a:latin typeface="Times New Roman" panose="02020603050405020304" pitchFamily="18" charset="0"/>
                <a:cs typeface="Times New Roman" panose="02020603050405020304" pitchFamily="18" charset="0"/>
              </a:rPr>
              <a:t>Natural language processing (CMU) </a:t>
            </a:r>
          </a:p>
          <a:p>
            <a:pPr lvl="1" defTabSz="457200" eaLnBrk="1" fontAlgn="base" hangingPunct="1">
              <a:spcBef>
                <a:spcPct val="0"/>
              </a:spcBef>
              <a:spcAft>
                <a:spcPct val="0"/>
              </a:spcAft>
              <a:buFont typeface="Courier New" panose="02070309020205020404" pitchFamily="49" charset="0"/>
              <a:buChar char="o"/>
            </a:pPr>
            <a:r>
              <a:rPr lang="en-US" altLang="en-US" sz="2400">
                <a:solidFill>
                  <a:srgbClr val="000000"/>
                </a:solidFill>
                <a:latin typeface="Times New Roman" panose="02020603050405020304" pitchFamily="18" charset="0"/>
                <a:cs typeface="Times New Roman" panose="02020603050405020304" pitchFamily="18" charset="0"/>
              </a:rPr>
              <a:t>Particle physics (Nebraska)</a:t>
            </a:r>
          </a:p>
          <a:p>
            <a:pPr lvl="1" defTabSz="457200" eaLnBrk="1" fontAlgn="base" hangingPunct="1">
              <a:spcBef>
                <a:spcPct val="0"/>
              </a:spcBef>
              <a:spcAft>
                <a:spcPct val="0"/>
              </a:spcAft>
              <a:buFont typeface="Courier New" panose="02070309020205020404" pitchFamily="49" charset="0"/>
              <a:buChar char="o"/>
            </a:pPr>
            <a:r>
              <a:rPr lang="en-US" altLang="en-US" sz="2400">
                <a:solidFill>
                  <a:srgbClr val="000000"/>
                </a:solidFill>
                <a:latin typeface="Times New Roman" panose="02020603050405020304" pitchFamily="18" charset="0"/>
                <a:cs typeface="Times New Roman" panose="02020603050405020304" pitchFamily="18" charset="0"/>
              </a:rPr>
              <a:t>Ocean climate simulation (Washington)</a:t>
            </a:r>
          </a:p>
        </p:txBody>
      </p:sp>
      <p:sp>
        <p:nvSpPr>
          <p:cNvPr id="5123" name="Rectangle 2">
            <a:extLst>
              <a:ext uri="{FF2B5EF4-FFF2-40B4-BE49-F238E27FC236}">
                <a16:creationId xmlns:a16="http://schemas.microsoft.com/office/drawing/2014/main" id="{85CF3280-3FDC-A081-EF51-89B666BE5F75}"/>
              </a:ext>
            </a:extLst>
          </p:cNvPr>
          <p:cNvSpPr>
            <a:spLocks noChangeArrowheads="1"/>
          </p:cNvSpPr>
          <p:nvPr/>
        </p:nvSpPr>
        <p:spPr bwMode="auto">
          <a:xfrm>
            <a:off x="2133600" y="366713"/>
            <a:ext cx="8159750" cy="703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400" b="1">
                <a:solidFill>
                  <a:srgbClr val="000000"/>
                </a:solidFill>
                <a:latin typeface="Times New Roman" panose="02020603050405020304" pitchFamily="18" charset="0"/>
                <a:cs typeface="Times New Roman" panose="02020603050405020304" pitchFamily="18" charset="0"/>
              </a:rPr>
              <a:t>What is MapReduce used for?</a:t>
            </a:r>
          </a:p>
        </p:txBody>
      </p:sp>
      <p:sp>
        <p:nvSpPr>
          <p:cNvPr id="4" name="Footer Placeholder 3">
            <a:extLst>
              <a:ext uri="{FF2B5EF4-FFF2-40B4-BE49-F238E27FC236}">
                <a16:creationId xmlns:a16="http://schemas.microsoft.com/office/drawing/2014/main" id="{1A6F60D9-DBAD-443B-12C5-1EEBBE12AFD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3F0CA7C-0300-83DC-5FAA-3FF5C5C83A39}"/>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240</a:t>
            </a:fld>
            <a:endParaRPr lang="en-US" altLang="en-US" dirty="0"/>
          </a:p>
        </p:txBody>
      </p:sp>
    </p:spTree>
    <p:extLst>
      <p:ext uri="{BB962C8B-B14F-4D97-AF65-F5344CB8AC3E}">
        <p14:creationId xmlns:p14="http://schemas.microsoft.com/office/powerpoint/2010/main" val="38469390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969D7AFC-3788-E3BF-D7E3-D8C937002B8D}"/>
              </a:ext>
            </a:extLst>
          </p:cNvPr>
          <p:cNvSpPr>
            <a:spLocks noChangeArrowheads="1"/>
          </p:cNvSpPr>
          <p:nvPr/>
        </p:nvSpPr>
        <p:spPr bwMode="auto">
          <a:xfrm>
            <a:off x="1895476" y="274638"/>
            <a:ext cx="8393113"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ea typeface="SimSun" panose="02010600030101010101" pitchFamily="2" charset="-122"/>
              </a:rPr>
              <a:t>Distributed Grep</a:t>
            </a:r>
          </a:p>
        </p:txBody>
      </p:sp>
      <p:grpSp>
        <p:nvGrpSpPr>
          <p:cNvPr id="6147" name="Group 2">
            <a:extLst>
              <a:ext uri="{FF2B5EF4-FFF2-40B4-BE49-F238E27FC236}">
                <a16:creationId xmlns:a16="http://schemas.microsoft.com/office/drawing/2014/main" id="{92948FB0-127E-C83F-719C-E955BC7C77E5}"/>
              </a:ext>
            </a:extLst>
          </p:cNvPr>
          <p:cNvGrpSpPr>
            <a:grpSpLocks/>
          </p:cNvGrpSpPr>
          <p:nvPr/>
        </p:nvGrpSpPr>
        <p:grpSpPr bwMode="auto">
          <a:xfrm>
            <a:off x="1895476" y="1312864"/>
            <a:ext cx="8399463" cy="2044699"/>
            <a:chOff x="234" y="827"/>
            <a:chExt cx="5291" cy="1288"/>
          </a:xfrm>
        </p:grpSpPr>
        <p:sp>
          <p:nvSpPr>
            <p:cNvPr id="6150" name="Rectangle 3">
              <a:extLst>
                <a:ext uri="{FF2B5EF4-FFF2-40B4-BE49-F238E27FC236}">
                  <a16:creationId xmlns:a16="http://schemas.microsoft.com/office/drawing/2014/main" id="{96762958-7A05-C943-7D3A-0BACD7289441}"/>
                </a:ext>
              </a:extLst>
            </p:cNvPr>
            <p:cNvSpPr>
              <a:spLocks noChangeArrowheads="1"/>
            </p:cNvSpPr>
            <p:nvPr/>
          </p:nvSpPr>
          <p:spPr bwMode="auto">
            <a:xfrm>
              <a:off x="234" y="885"/>
              <a:ext cx="719" cy="1199"/>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51" name="Text Box 4">
              <a:extLst>
                <a:ext uri="{FF2B5EF4-FFF2-40B4-BE49-F238E27FC236}">
                  <a16:creationId xmlns:a16="http://schemas.microsoft.com/office/drawing/2014/main" id="{51BBF4D6-1DA0-A4AC-E261-C8572AC78621}"/>
                </a:ext>
              </a:extLst>
            </p:cNvPr>
            <p:cNvSpPr txBox="1">
              <a:spLocks noChangeArrowheads="1"/>
            </p:cNvSpPr>
            <p:nvPr/>
          </p:nvSpPr>
          <p:spPr bwMode="auto">
            <a:xfrm>
              <a:off x="350" y="1155"/>
              <a:ext cx="482" cy="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sz="2000">
                  <a:solidFill>
                    <a:srgbClr val="000000"/>
                  </a:solidFill>
                  <a:latin typeface="Arial" panose="020B0604020202020204" pitchFamily="34" charset="0"/>
                  <a:ea typeface="SimSun" panose="02010600030101010101" pitchFamily="2" charset="-122"/>
                </a:rPr>
                <a:t>Very </a:t>
              </a:r>
            </a:p>
            <a:p>
              <a:pPr algn="ctr" defTabSz="457200" eaLnBrk="1" fontAlgn="base" hangingPunct="1">
                <a:spcBef>
                  <a:spcPct val="0"/>
                </a:spcBef>
                <a:spcAft>
                  <a:spcPct val="0"/>
                </a:spcAft>
                <a:buClrTx/>
              </a:pPr>
              <a:r>
                <a:rPr lang="en-US" altLang="en-US" sz="2000">
                  <a:solidFill>
                    <a:srgbClr val="000000"/>
                  </a:solidFill>
                  <a:latin typeface="Arial" panose="020B0604020202020204" pitchFamily="34" charset="0"/>
                  <a:ea typeface="SimSun" panose="02010600030101010101" pitchFamily="2" charset="-122"/>
                </a:rPr>
                <a:t>big</a:t>
              </a:r>
            </a:p>
            <a:p>
              <a:pPr algn="ctr" defTabSz="457200" eaLnBrk="1" fontAlgn="base" hangingPunct="1">
                <a:spcBef>
                  <a:spcPct val="0"/>
                </a:spcBef>
                <a:spcAft>
                  <a:spcPct val="0"/>
                </a:spcAft>
                <a:buClrTx/>
              </a:pPr>
              <a:r>
                <a:rPr lang="en-US" altLang="en-US" sz="2000">
                  <a:solidFill>
                    <a:srgbClr val="000000"/>
                  </a:solidFill>
                  <a:latin typeface="Arial" panose="020B0604020202020204" pitchFamily="34" charset="0"/>
                  <a:ea typeface="SimSun" panose="02010600030101010101" pitchFamily="2" charset="-122"/>
                </a:rPr>
                <a:t>data</a:t>
              </a:r>
            </a:p>
          </p:txBody>
        </p:sp>
        <p:grpSp>
          <p:nvGrpSpPr>
            <p:cNvPr id="6152" name="Group 5">
              <a:extLst>
                <a:ext uri="{FF2B5EF4-FFF2-40B4-BE49-F238E27FC236}">
                  <a16:creationId xmlns:a16="http://schemas.microsoft.com/office/drawing/2014/main" id="{7D092B44-6B8E-35E0-3D24-6AD0EA3EC809}"/>
                </a:ext>
              </a:extLst>
            </p:cNvPr>
            <p:cNvGrpSpPr>
              <a:grpSpLocks/>
            </p:cNvGrpSpPr>
            <p:nvPr/>
          </p:nvGrpSpPr>
          <p:grpSpPr bwMode="auto">
            <a:xfrm>
              <a:off x="1032" y="873"/>
              <a:ext cx="1079" cy="1233"/>
              <a:chOff x="1032" y="873"/>
              <a:chExt cx="1079" cy="1233"/>
            </a:xfrm>
          </p:grpSpPr>
          <p:sp>
            <p:nvSpPr>
              <p:cNvPr id="6181" name="Rectangle 6">
                <a:extLst>
                  <a:ext uri="{FF2B5EF4-FFF2-40B4-BE49-F238E27FC236}">
                    <a16:creationId xmlns:a16="http://schemas.microsoft.com/office/drawing/2014/main" id="{B102EBF7-0613-366A-443C-A7ECBD424E66}"/>
                  </a:ext>
                </a:extLst>
              </p:cNvPr>
              <p:cNvSpPr>
                <a:spLocks noChangeArrowheads="1"/>
              </p:cNvSpPr>
              <p:nvPr/>
            </p:nvSpPr>
            <p:spPr bwMode="auto">
              <a:xfrm>
                <a:off x="1386" y="885"/>
                <a:ext cx="719" cy="19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82" name="Rectangle 7">
                <a:extLst>
                  <a:ext uri="{FF2B5EF4-FFF2-40B4-BE49-F238E27FC236}">
                    <a16:creationId xmlns:a16="http://schemas.microsoft.com/office/drawing/2014/main" id="{072B40D0-11C7-1576-17EE-B216E05B7C65}"/>
                  </a:ext>
                </a:extLst>
              </p:cNvPr>
              <p:cNvSpPr>
                <a:spLocks noChangeArrowheads="1"/>
              </p:cNvSpPr>
              <p:nvPr/>
            </p:nvSpPr>
            <p:spPr bwMode="auto">
              <a:xfrm>
                <a:off x="1386" y="1125"/>
                <a:ext cx="719" cy="19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83" name="Rectangle 8">
                <a:extLst>
                  <a:ext uri="{FF2B5EF4-FFF2-40B4-BE49-F238E27FC236}">
                    <a16:creationId xmlns:a16="http://schemas.microsoft.com/office/drawing/2014/main" id="{64AABBFC-E29A-F88B-408E-7C805F85A099}"/>
                  </a:ext>
                </a:extLst>
              </p:cNvPr>
              <p:cNvSpPr>
                <a:spLocks noChangeArrowheads="1"/>
              </p:cNvSpPr>
              <p:nvPr/>
            </p:nvSpPr>
            <p:spPr bwMode="auto">
              <a:xfrm>
                <a:off x="1386" y="1365"/>
                <a:ext cx="719" cy="19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84" name="Rectangle 9">
                <a:extLst>
                  <a:ext uri="{FF2B5EF4-FFF2-40B4-BE49-F238E27FC236}">
                    <a16:creationId xmlns:a16="http://schemas.microsoft.com/office/drawing/2014/main" id="{9C9A899B-37E8-C4C8-15E9-778E3D9FAC5A}"/>
                  </a:ext>
                </a:extLst>
              </p:cNvPr>
              <p:cNvSpPr>
                <a:spLocks noChangeArrowheads="1"/>
              </p:cNvSpPr>
              <p:nvPr/>
            </p:nvSpPr>
            <p:spPr bwMode="auto">
              <a:xfrm>
                <a:off x="1386" y="1893"/>
                <a:ext cx="719" cy="19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85" name="Line 10">
                <a:extLst>
                  <a:ext uri="{FF2B5EF4-FFF2-40B4-BE49-F238E27FC236}">
                    <a16:creationId xmlns:a16="http://schemas.microsoft.com/office/drawing/2014/main" id="{B3E18E6B-3975-FAE3-68E7-3741BB9D38FF}"/>
                  </a:ext>
                </a:extLst>
              </p:cNvPr>
              <p:cNvSpPr>
                <a:spLocks noChangeShapeType="1"/>
              </p:cNvSpPr>
              <p:nvPr/>
            </p:nvSpPr>
            <p:spPr bwMode="auto">
              <a:xfrm>
                <a:off x="1743" y="1653"/>
                <a:ext cx="0" cy="143"/>
              </a:xfrm>
              <a:prstGeom prst="line">
                <a:avLst/>
              </a:prstGeom>
              <a:noFill/>
              <a:ln w="76320" cap="sq">
                <a:solidFill>
                  <a:srgbClr val="000000"/>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86" name="Line 11">
                <a:extLst>
                  <a:ext uri="{FF2B5EF4-FFF2-40B4-BE49-F238E27FC236}">
                    <a16:creationId xmlns:a16="http://schemas.microsoft.com/office/drawing/2014/main" id="{4BBE4C7B-09D1-1E94-1380-F5BCB0F150CA}"/>
                  </a:ext>
                </a:extLst>
              </p:cNvPr>
              <p:cNvSpPr>
                <a:spLocks noChangeShapeType="1"/>
              </p:cNvSpPr>
              <p:nvPr/>
            </p:nvSpPr>
            <p:spPr bwMode="auto">
              <a:xfrm>
                <a:off x="1032" y="1413"/>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87" name="Text Box 12">
                <a:extLst>
                  <a:ext uri="{FF2B5EF4-FFF2-40B4-BE49-F238E27FC236}">
                    <a16:creationId xmlns:a16="http://schemas.microsoft.com/office/drawing/2014/main" id="{16776A1F-D872-5852-F19A-126C4B12DD88}"/>
                  </a:ext>
                </a:extLst>
              </p:cNvPr>
              <p:cNvSpPr txBox="1">
                <a:spLocks noChangeArrowheads="1"/>
              </p:cNvSpPr>
              <p:nvPr/>
            </p:nvSpPr>
            <p:spPr bwMode="auto">
              <a:xfrm>
                <a:off x="1388" y="873"/>
                <a:ext cx="720"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Split data</a:t>
                </a:r>
              </a:p>
            </p:txBody>
          </p:sp>
          <p:sp>
            <p:nvSpPr>
              <p:cNvPr id="6188" name="Text Box 13">
                <a:extLst>
                  <a:ext uri="{FF2B5EF4-FFF2-40B4-BE49-F238E27FC236}">
                    <a16:creationId xmlns:a16="http://schemas.microsoft.com/office/drawing/2014/main" id="{47265008-2655-A69E-A197-155A42163C3E}"/>
                  </a:ext>
                </a:extLst>
              </p:cNvPr>
              <p:cNvSpPr txBox="1">
                <a:spLocks noChangeArrowheads="1"/>
              </p:cNvSpPr>
              <p:nvPr/>
            </p:nvSpPr>
            <p:spPr bwMode="auto">
              <a:xfrm>
                <a:off x="1388" y="1113"/>
                <a:ext cx="720"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Split data</a:t>
                </a:r>
              </a:p>
            </p:txBody>
          </p:sp>
          <p:sp>
            <p:nvSpPr>
              <p:cNvPr id="6189" name="Text Box 14">
                <a:extLst>
                  <a:ext uri="{FF2B5EF4-FFF2-40B4-BE49-F238E27FC236}">
                    <a16:creationId xmlns:a16="http://schemas.microsoft.com/office/drawing/2014/main" id="{192B2D4C-8BBC-1391-0577-461F7023C90E}"/>
                  </a:ext>
                </a:extLst>
              </p:cNvPr>
              <p:cNvSpPr txBox="1">
                <a:spLocks noChangeArrowheads="1"/>
              </p:cNvSpPr>
              <p:nvPr/>
            </p:nvSpPr>
            <p:spPr bwMode="auto">
              <a:xfrm>
                <a:off x="1391" y="1347"/>
                <a:ext cx="720"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Split data</a:t>
                </a:r>
              </a:p>
            </p:txBody>
          </p:sp>
          <p:sp>
            <p:nvSpPr>
              <p:cNvPr id="6190" name="Text Box 15">
                <a:extLst>
                  <a:ext uri="{FF2B5EF4-FFF2-40B4-BE49-F238E27FC236}">
                    <a16:creationId xmlns:a16="http://schemas.microsoft.com/office/drawing/2014/main" id="{73E1B8DE-2D08-AE55-7122-A4BD12B52109}"/>
                  </a:ext>
                </a:extLst>
              </p:cNvPr>
              <p:cNvSpPr txBox="1">
                <a:spLocks noChangeArrowheads="1"/>
              </p:cNvSpPr>
              <p:nvPr/>
            </p:nvSpPr>
            <p:spPr bwMode="auto">
              <a:xfrm>
                <a:off x="1388" y="1872"/>
                <a:ext cx="720"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Split data</a:t>
                </a:r>
              </a:p>
            </p:txBody>
          </p:sp>
        </p:grpSp>
        <p:grpSp>
          <p:nvGrpSpPr>
            <p:cNvPr id="6153" name="Group 16">
              <a:extLst>
                <a:ext uri="{FF2B5EF4-FFF2-40B4-BE49-F238E27FC236}">
                  <a16:creationId xmlns:a16="http://schemas.microsoft.com/office/drawing/2014/main" id="{8168A08F-B494-DAD0-30DD-F1F12216DB15}"/>
                </a:ext>
              </a:extLst>
            </p:cNvPr>
            <p:cNvGrpSpPr>
              <a:grpSpLocks/>
            </p:cNvGrpSpPr>
            <p:nvPr/>
          </p:nvGrpSpPr>
          <p:grpSpPr bwMode="auto">
            <a:xfrm>
              <a:off x="2154" y="827"/>
              <a:ext cx="1781" cy="1288"/>
              <a:chOff x="2154" y="827"/>
              <a:chExt cx="1781" cy="1288"/>
            </a:xfrm>
          </p:grpSpPr>
          <p:sp>
            <p:nvSpPr>
              <p:cNvPr id="6160" name="Text Box 17">
                <a:extLst>
                  <a:ext uri="{FF2B5EF4-FFF2-40B4-BE49-F238E27FC236}">
                    <a16:creationId xmlns:a16="http://schemas.microsoft.com/office/drawing/2014/main" id="{03B29996-6F97-64C1-EF7F-F6595B8CBFDC}"/>
                  </a:ext>
                </a:extLst>
              </p:cNvPr>
              <p:cNvSpPr txBox="1">
                <a:spLocks noChangeArrowheads="1"/>
              </p:cNvSpPr>
              <p:nvPr/>
            </p:nvSpPr>
            <p:spPr bwMode="auto">
              <a:xfrm>
                <a:off x="2428" y="827"/>
                <a:ext cx="438"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sz="2000">
                    <a:solidFill>
                      <a:srgbClr val="000000"/>
                    </a:solidFill>
                    <a:latin typeface="Arial" panose="020B0604020202020204" pitchFamily="34" charset="0"/>
                    <a:ea typeface="SimSun" panose="02010600030101010101" pitchFamily="2" charset="-122"/>
                  </a:rPr>
                  <a:t>grep</a:t>
                </a:r>
              </a:p>
            </p:txBody>
          </p:sp>
          <p:sp>
            <p:nvSpPr>
              <p:cNvPr id="6161" name="Text Box 18">
                <a:extLst>
                  <a:ext uri="{FF2B5EF4-FFF2-40B4-BE49-F238E27FC236}">
                    <a16:creationId xmlns:a16="http://schemas.microsoft.com/office/drawing/2014/main" id="{984949D1-D96F-B2C8-C799-B11643CB47B8}"/>
                  </a:ext>
                </a:extLst>
              </p:cNvPr>
              <p:cNvSpPr txBox="1">
                <a:spLocks noChangeArrowheads="1"/>
              </p:cNvSpPr>
              <p:nvPr/>
            </p:nvSpPr>
            <p:spPr bwMode="auto">
              <a:xfrm>
                <a:off x="2438" y="1067"/>
                <a:ext cx="438"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sz="2000">
                    <a:solidFill>
                      <a:srgbClr val="000000"/>
                    </a:solidFill>
                    <a:latin typeface="Arial" panose="020B0604020202020204" pitchFamily="34" charset="0"/>
                    <a:ea typeface="SimSun" panose="02010600030101010101" pitchFamily="2" charset="-122"/>
                  </a:rPr>
                  <a:t>grep</a:t>
                </a:r>
              </a:p>
            </p:txBody>
          </p:sp>
          <p:sp>
            <p:nvSpPr>
              <p:cNvPr id="6162" name="Text Box 19">
                <a:extLst>
                  <a:ext uri="{FF2B5EF4-FFF2-40B4-BE49-F238E27FC236}">
                    <a16:creationId xmlns:a16="http://schemas.microsoft.com/office/drawing/2014/main" id="{024DE670-F8C9-687B-A420-B3D8E86EBF41}"/>
                  </a:ext>
                </a:extLst>
              </p:cNvPr>
              <p:cNvSpPr txBox="1">
                <a:spLocks noChangeArrowheads="1"/>
              </p:cNvSpPr>
              <p:nvPr/>
            </p:nvSpPr>
            <p:spPr bwMode="auto">
              <a:xfrm>
                <a:off x="2438" y="1307"/>
                <a:ext cx="438"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sz="2000">
                    <a:solidFill>
                      <a:srgbClr val="000000"/>
                    </a:solidFill>
                    <a:latin typeface="Arial" panose="020B0604020202020204" pitchFamily="34" charset="0"/>
                    <a:ea typeface="SimSun" panose="02010600030101010101" pitchFamily="2" charset="-122"/>
                  </a:rPr>
                  <a:t>grep</a:t>
                </a:r>
              </a:p>
            </p:txBody>
          </p:sp>
          <p:sp>
            <p:nvSpPr>
              <p:cNvPr id="6163" name="Text Box 20">
                <a:extLst>
                  <a:ext uri="{FF2B5EF4-FFF2-40B4-BE49-F238E27FC236}">
                    <a16:creationId xmlns:a16="http://schemas.microsoft.com/office/drawing/2014/main" id="{91B62D05-0C54-5EB6-5F77-83AC5B23E069}"/>
                  </a:ext>
                </a:extLst>
              </p:cNvPr>
              <p:cNvSpPr txBox="1">
                <a:spLocks noChangeArrowheads="1"/>
              </p:cNvSpPr>
              <p:nvPr/>
            </p:nvSpPr>
            <p:spPr bwMode="auto">
              <a:xfrm>
                <a:off x="2438" y="1835"/>
                <a:ext cx="438"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sz="2000">
                    <a:solidFill>
                      <a:srgbClr val="000000"/>
                    </a:solidFill>
                    <a:latin typeface="Arial" panose="020B0604020202020204" pitchFamily="34" charset="0"/>
                    <a:ea typeface="SimSun" panose="02010600030101010101" pitchFamily="2" charset="-122"/>
                  </a:rPr>
                  <a:t>grep</a:t>
                </a:r>
              </a:p>
            </p:txBody>
          </p:sp>
          <p:sp>
            <p:nvSpPr>
              <p:cNvPr id="6164" name="Rectangle 21">
                <a:extLst>
                  <a:ext uri="{FF2B5EF4-FFF2-40B4-BE49-F238E27FC236}">
                    <a16:creationId xmlns:a16="http://schemas.microsoft.com/office/drawing/2014/main" id="{CD604F8A-2761-0CA7-4B81-41252A8CCDD2}"/>
                  </a:ext>
                </a:extLst>
              </p:cNvPr>
              <p:cNvSpPr>
                <a:spLocks noChangeArrowheads="1"/>
              </p:cNvSpPr>
              <p:nvPr/>
            </p:nvSpPr>
            <p:spPr bwMode="auto">
              <a:xfrm>
                <a:off x="3210" y="885"/>
                <a:ext cx="719" cy="19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65" name="Rectangle 22">
                <a:extLst>
                  <a:ext uri="{FF2B5EF4-FFF2-40B4-BE49-F238E27FC236}">
                    <a16:creationId xmlns:a16="http://schemas.microsoft.com/office/drawing/2014/main" id="{FB0F1FD7-47C2-F235-ADF6-D57A5DA0CE21}"/>
                  </a:ext>
                </a:extLst>
              </p:cNvPr>
              <p:cNvSpPr>
                <a:spLocks noChangeArrowheads="1"/>
              </p:cNvSpPr>
              <p:nvPr/>
            </p:nvSpPr>
            <p:spPr bwMode="auto">
              <a:xfrm>
                <a:off x="3210" y="1125"/>
                <a:ext cx="719" cy="19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66" name="Rectangle 23">
                <a:extLst>
                  <a:ext uri="{FF2B5EF4-FFF2-40B4-BE49-F238E27FC236}">
                    <a16:creationId xmlns:a16="http://schemas.microsoft.com/office/drawing/2014/main" id="{17587C06-8207-E8D3-FC56-F202733D7A07}"/>
                  </a:ext>
                </a:extLst>
              </p:cNvPr>
              <p:cNvSpPr>
                <a:spLocks noChangeArrowheads="1"/>
              </p:cNvSpPr>
              <p:nvPr/>
            </p:nvSpPr>
            <p:spPr bwMode="auto">
              <a:xfrm>
                <a:off x="3210" y="1365"/>
                <a:ext cx="719" cy="19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67" name="Rectangle 24">
                <a:extLst>
                  <a:ext uri="{FF2B5EF4-FFF2-40B4-BE49-F238E27FC236}">
                    <a16:creationId xmlns:a16="http://schemas.microsoft.com/office/drawing/2014/main" id="{090A8A19-6F49-0DF2-AC63-C7EE045DD414}"/>
                  </a:ext>
                </a:extLst>
              </p:cNvPr>
              <p:cNvSpPr>
                <a:spLocks noChangeArrowheads="1"/>
              </p:cNvSpPr>
              <p:nvPr/>
            </p:nvSpPr>
            <p:spPr bwMode="auto">
              <a:xfrm>
                <a:off x="3210" y="1893"/>
                <a:ext cx="719" cy="19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68" name="Line 25">
                <a:extLst>
                  <a:ext uri="{FF2B5EF4-FFF2-40B4-BE49-F238E27FC236}">
                    <a16:creationId xmlns:a16="http://schemas.microsoft.com/office/drawing/2014/main" id="{6D59F5F7-6708-CBE4-8B84-6B95CDE5C4D8}"/>
                  </a:ext>
                </a:extLst>
              </p:cNvPr>
              <p:cNvSpPr>
                <a:spLocks noChangeShapeType="1"/>
              </p:cNvSpPr>
              <p:nvPr/>
            </p:nvSpPr>
            <p:spPr bwMode="auto">
              <a:xfrm>
                <a:off x="3567" y="1653"/>
                <a:ext cx="0" cy="143"/>
              </a:xfrm>
              <a:prstGeom prst="line">
                <a:avLst/>
              </a:prstGeom>
              <a:noFill/>
              <a:ln w="76320" cap="sq">
                <a:solidFill>
                  <a:srgbClr val="000000"/>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69" name="Line 26">
                <a:extLst>
                  <a:ext uri="{FF2B5EF4-FFF2-40B4-BE49-F238E27FC236}">
                    <a16:creationId xmlns:a16="http://schemas.microsoft.com/office/drawing/2014/main" id="{3DF4CF29-CC43-1B13-D7BC-54AE258209EF}"/>
                  </a:ext>
                </a:extLst>
              </p:cNvPr>
              <p:cNvSpPr>
                <a:spLocks noChangeShapeType="1"/>
              </p:cNvSpPr>
              <p:nvPr/>
            </p:nvSpPr>
            <p:spPr bwMode="auto">
              <a:xfrm>
                <a:off x="2154" y="981"/>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70" name="Line 27">
                <a:extLst>
                  <a:ext uri="{FF2B5EF4-FFF2-40B4-BE49-F238E27FC236}">
                    <a16:creationId xmlns:a16="http://schemas.microsoft.com/office/drawing/2014/main" id="{45DD7D30-6498-CB78-5871-0B6FA265AC57}"/>
                  </a:ext>
                </a:extLst>
              </p:cNvPr>
              <p:cNvSpPr>
                <a:spLocks noChangeShapeType="1"/>
              </p:cNvSpPr>
              <p:nvPr/>
            </p:nvSpPr>
            <p:spPr bwMode="auto">
              <a:xfrm>
                <a:off x="2154" y="1221"/>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71" name="Line 28">
                <a:extLst>
                  <a:ext uri="{FF2B5EF4-FFF2-40B4-BE49-F238E27FC236}">
                    <a16:creationId xmlns:a16="http://schemas.microsoft.com/office/drawing/2014/main" id="{1B832908-000B-F1B8-BD33-0C786A09AAF8}"/>
                  </a:ext>
                </a:extLst>
              </p:cNvPr>
              <p:cNvSpPr>
                <a:spLocks noChangeShapeType="1"/>
              </p:cNvSpPr>
              <p:nvPr/>
            </p:nvSpPr>
            <p:spPr bwMode="auto">
              <a:xfrm>
                <a:off x="2154" y="1461"/>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72" name="Line 29">
                <a:extLst>
                  <a:ext uri="{FF2B5EF4-FFF2-40B4-BE49-F238E27FC236}">
                    <a16:creationId xmlns:a16="http://schemas.microsoft.com/office/drawing/2014/main" id="{06DD23B5-F8A2-1DED-5A0D-4261A0E6BECD}"/>
                  </a:ext>
                </a:extLst>
              </p:cNvPr>
              <p:cNvSpPr>
                <a:spLocks noChangeShapeType="1"/>
              </p:cNvSpPr>
              <p:nvPr/>
            </p:nvSpPr>
            <p:spPr bwMode="auto">
              <a:xfrm>
                <a:off x="2154" y="1989"/>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73" name="Line 30">
                <a:extLst>
                  <a:ext uri="{FF2B5EF4-FFF2-40B4-BE49-F238E27FC236}">
                    <a16:creationId xmlns:a16="http://schemas.microsoft.com/office/drawing/2014/main" id="{49FCD7FF-BAF3-E549-7089-65C2506CF643}"/>
                  </a:ext>
                </a:extLst>
              </p:cNvPr>
              <p:cNvSpPr>
                <a:spLocks noChangeShapeType="1"/>
              </p:cNvSpPr>
              <p:nvPr/>
            </p:nvSpPr>
            <p:spPr bwMode="auto">
              <a:xfrm>
                <a:off x="2874" y="978"/>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74" name="Line 31">
                <a:extLst>
                  <a:ext uri="{FF2B5EF4-FFF2-40B4-BE49-F238E27FC236}">
                    <a16:creationId xmlns:a16="http://schemas.microsoft.com/office/drawing/2014/main" id="{EE705866-8FEA-C9BA-E190-77FFAC62C1E8}"/>
                  </a:ext>
                </a:extLst>
              </p:cNvPr>
              <p:cNvSpPr>
                <a:spLocks noChangeShapeType="1"/>
              </p:cNvSpPr>
              <p:nvPr/>
            </p:nvSpPr>
            <p:spPr bwMode="auto">
              <a:xfrm>
                <a:off x="2874" y="1218"/>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75" name="Line 32">
                <a:extLst>
                  <a:ext uri="{FF2B5EF4-FFF2-40B4-BE49-F238E27FC236}">
                    <a16:creationId xmlns:a16="http://schemas.microsoft.com/office/drawing/2014/main" id="{37C2C683-3A3E-AE5D-EB7A-26C2B3859529}"/>
                  </a:ext>
                </a:extLst>
              </p:cNvPr>
              <p:cNvSpPr>
                <a:spLocks noChangeShapeType="1"/>
              </p:cNvSpPr>
              <p:nvPr/>
            </p:nvSpPr>
            <p:spPr bwMode="auto">
              <a:xfrm>
                <a:off x="2874" y="1458"/>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76" name="Line 33">
                <a:extLst>
                  <a:ext uri="{FF2B5EF4-FFF2-40B4-BE49-F238E27FC236}">
                    <a16:creationId xmlns:a16="http://schemas.microsoft.com/office/drawing/2014/main" id="{B5DB171A-3BCF-68FE-89A0-E6DFEDBD9B35}"/>
                  </a:ext>
                </a:extLst>
              </p:cNvPr>
              <p:cNvSpPr>
                <a:spLocks noChangeShapeType="1"/>
              </p:cNvSpPr>
              <p:nvPr/>
            </p:nvSpPr>
            <p:spPr bwMode="auto">
              <a:xfrm>
                <a:off x="2874" y="1986"/>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77" name="Text Box 34">
                <a:extLst>
                  <a:ext uri="{FF2B5EF4-FFF2-40B4-BE49-F238E27FC236}">
                    <a16:creationId xmlns:a16="http://schemas.microsoft.com/office/drawing/2014/main" id="{6B59BAC3-EAB7-A2D4-B061-CC8716CC7AFD}"/>
                  </a:ext>
                </a:extLst>
              </p:cNvPr>
              <p:cNvSpPr txBox="1">
                <a:spLocks noChangeArrowheads="1"/>
              </p:cNvSpPr>
              <p:nvPr/>
            </p:nvSpPr>
            <p:spPr bwMode="auto">
              <a:xfrm>
                <a:off x="3247" y="867"/>
                <a:ext cx="664"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matches</a:t>
                </a:r>
              </a:p>
            </p:txBody>
          </p:sp>
          <p:sp>
            <p:nvSpPr>
              <p:cNvPr id="6178" name="Text Box 35">
                <a:extLst>
                  <a:ext uri="{FF2B5EF4-FFF2-40B4-BE49-F238E27FC236}">
                    <a16:creationId xmlns:a16="http://schemas.microsoft.com/office/drawing/2014/main" id="{AFB66EDD-9B79-5C0E-B592-F1CCAC90F250}"/>
                  </a:ext>
                </a:extLst>
              </p:cNvPr>
              <p:cNvSpPr txBox="1">
                <a:spLocks noChangeArrowheads="1"/>
              </p:cNvSpPr>
              <p:nvPr/>
            </p:nvSpPr>
            <p:spPr bwMode="auto">
              <a:xfrm>
                <a:off x="3247" y="1116"/>
                <a:ext cx="664"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matches</a:t>
                </a:r>
              </a:p>
            </p:txBody>
          </p:sp>
          <p:sp>
            <p:nvSpPr>
              <p:cNvPr id="6179" name="Text Box 36">
                <a:extLst>
                  <a:ext uri="{FF2B5EF4-FFF2-40B4-BE49-F238E27FC236}">
                    <a16:creationId xmlns:a16="http://schemas.microsoft.com/office/drawing/2014/main" id="{ADC63CE9-5A9B-5F5D-2118-475F59B1923E}"/>
                  </a:ext>
                </a:extLst>
              </p:cNvPr>
              <p:cNvSpPr txBox="1">
                <a:spLocks noChangeArrowheads="1"/>
              </p:cNvSpPr>
              <p:nvPr/>
            </p:nvSpPr>
            <p:spPr bwMode="auto">
              <a:xfrm>
                <a:off x="3253" y="1347"/>
                <a:ext cx="664"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matches</a:t>
                </a:r>
              </a:p>
            </p:txBody>
          </p:sp>
          <p:sp>
            <p:nvSpPr>
              <p:cNvPr id="6180" name="Text Box 37">
                <a:extLst>
                  <a:ext uri="{FF2B5EF4-FFF2-40B4-BE49-F238E27FC236}">
                    <a16:creationId xmlns:a16="http://schemas.microsoft.com/office/drawing/2014/main" id="{9B9F04ED-4143-1066-D6EF-D5FE4BF179EA}"/>
                  </a:ext>
                </a:extLst>
              </p:cNvPr>
              <p:cNvSpPr txBox="1">
                <a:spLocks noChangeArrowheads="1"/>
              </p:cNvSpPr>
              <p:nvPr/>
            </p:nvSpPr>
            <p:spPr bwMode="auto">
              <a:xfrm>
                <a:off x="3271" y="1881"/>
                <a:ext cx="664"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matches</a:t>
                </a:r>
              </a:p>
            </p:txBody>
          </p:sp>
        </p:grpSp>
        <p:grpSp>
          <p:nvGrpSpPr>
            <p:cNvPr id="6154" name="Group 38">
              <a:extLst>
                <a:ext uri="{FF2B5EF4-FFF2-40B4-BE49-F238E27FC236}">
                  <a16:creationId xmlns:a16="http://schemas.microsoft.com/office/drawing/2014/main" id="{E6625CF8-40D0-0B2B-913E-25EEBA399B33}"/>
                </a:ext>
              </a:extLst>
            </p:cNvPr>
            <p:cNvGrpSpPr>
              <a:grpSpLocks/>
            </p:cNvGrpSpPr>
            <p:nvPr/>
          </p:nvGrpSpPr>
          <p:grpSpPr bwMode="auto">
            <a:xfrm>
              <a:off x="3978" y="1221"/>
              <a:ext cx="1547" cy="431"/>
              <a:chOff x="3978" y="1221"/>
              <a:chExt cx="1547" cy="431"/>
            </a:xfrm>
          </p:grpSpPr>
          <p:sp>
            <p:nvSpPr>
              <p:cNvPr id="6155" name="Text Box 39">
                <a:extLst>
                  <a:ext uri="{FF2B5EF4-FFF2-40B4-BE49-F238E27FC236}">
                    <a16:creationId xmlns:a16="http://schemas.microsoft.com/office/drawing/2014/main" id="{74576D9D-A501-C1ED-C237-1CCC886FF9FB}"/>
                  </a:ext>
                </a:extLst>
              </p:cNvPr>
              <p:cNvSpPr txBox="1">
                <a:spLocks noChangeArrowheads="1"/>
              </p:cNvSpPr>
              <p:nvPr/>
            </p:nvSpPr>
            <p:spPr bwMode="auto">
              <a:xfrm>
                <a:off x="4177" y="1307"/>
                <a:ext cx="330"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sz="2000" i="1">
                    <a:solidFill>
                      <a:srgbClr val="000000"/>
                    </a:solidFill>
                    <a:latin typeface="Arial" panose="020B0604020202020204" pitchFamily="34" charset="0"/>
                    <a:ea typeface="SimSun" panose="02010600030101010101" pitchFamily="2" charset="-122"/>
                  </a:rPr>
                  <a:t>cat</a:t>
                </a:r>
              </a:p>
            </p:txBody>
          </p:sp>
          <p:sp>
            <p:nvSpPr>
              <p:cNvPr id="6156" name="Line 40">
                <a:extLst>
                  <a:ext uri="{FF2B5EF4-FFF2-40B4-BE49-F238E27FC236}">
                    <a16:creationId xmlns:a16="http://schemas.microsoft.com/office/drawing/2014/main" id="{F6D0E351-F65F-1CA7-DF30-26E403CBAF90}"/>
                  </a:ext>
                </a:extLst>
              </p:cNvPr>
              <p:cNvSpPr>
                <a:spLocks noChangeShapeType="1"/>
              </p:cNvSpPr>
              <p:nvPr/>
            </p:nvSpPr>
            <p:spPr bwMode="auto">
              <a:xfrm>
                <a:off x="3978" y="1431"/>
                <a:ext cx="191"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57" name="Line 41">
                <a:extLst>
                  <a:ext uri="{FF2B5EF4-FFF2-40B4-BE49-F238E27FC236}">
                    <a16:creationId xmlns:a16="http://schemas.microsoft.com/office/drawing/2014/main" id="{A190B054-81CE-8062-3192-B373B158A434}"/>
                  </a:ext>
                </a:extLst>
              </p:cNvPr>
              <p:cNvSpPr>
                <a:spLocks noChangeShapeType="1"/>
              </p:cNvSpPr>
              <p:nvPr/>
            </p:nvSpPr>
            <p:spPr bwMode="auto">
              <a:xfrm>
                <a:off x="4554" y="1431"/>
                <a:ext cx="191"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6158" name="Rectangle 42">
                <a:extLst>
                  <a:ext uri="{FF2B5EF4-FFF2-40B4-BE49-F238E27FC236}">
                    <a16:creationId xmlns:a16="http://schemas.microsoft.com/office/drawing/2014/main" id="{993C6F10-84D8-DEF9-BE3A-281BBF9CA716}"/>
                  </a:ext>
                </a:extLst>
              </p:cNvPr>
              <p:cNvSpPr>
                <a:spLocks noChangeArrowheads="1"/>
              </p:cNvSpPr>
              <p:nvPr/>
            </p:nvSpPr>
            <p:spPr bwMode="auto">
              <a:xfrm>
                <a:off x="4806" y="1221"/>
                <a:ext cx="719" cy="431"/>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6159" name="Text Box 43">
                <a:extLst>
                  <a:ext uri="{FF2B5EF4-FFF2-40B4-BE49-F238E27FC236}">
                    <a16:creationId xmlns:a16="http://schemas.microsoft.com/office/drawing/2014/main" id="{1234533E-D916-B50B-2421-AAE0D3015F18}"/>
                  </a:ext>
                </a:extLst>
              </p:cNvPr>
              <p:cNvSpPr txBox="1">
                <a:spLocks noChangeArrowheads="1"/>
              </p:cNvSpPr>
              <p:nvPr/>
            </p:nvSpPr>
            <p:spPr bwMode="auto">
              <a:xfrm>
                <a:off x="4809" y="1230"/>
                <a:ext cx="704"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b="1">
                    <a:solidFill>
                      <a:srgbClr val="000000"/>
                    </a:solidFill>
                    <a:latin typeface="Arial" panose="020B0604020202020204" pitchFamily="34" charset="0"/>
                    <a:ea typeface="SimSun" panose="02010600030101010101" pitchFamily="2" charset="-122"/>
                  </a:rPr>
                  <a:t>All</a:t>
                </a:r>
              </a:p>
              <a:p>
                <a:pPr algn="ctr" defTabSz="457200" eaLnBrk="1" fontAlgn="base" hangingPunct="1">
                  <a:spcBef>
                    <a:spcPct val="0"/>
                  </a:spcBef>
                  <a:spcAft>
                    <a:spcPct val="0"/>
                  </a:spcAft>
                  <a:buClrTx/>
                </a:pPr>
                <a:r>
                  <a:rPr lang="en-US" altLang="en-US" b="1">
                    <a:solidFill>
                      <a:srgbClr val="000000"/>
                    </a:solidFill>
                    <a:latin typeface="Arial" panose="020B0604020202020204" pitchFamily="34" charset="0"/>
                    <a:ea typeface="SimSun" panose="02010600030101010101" pitchFamily="2" charset="-122"/>
                  </a:rPr>
                  <a:t>matches</a:t>
                </a:r>
              </a:p>
            </p:txBody>
          </p:sp>
        </p:grpSp>
      </p:grpSp>
      <p:sp>
        <p:nvSpPr>
          <p:cNvPr id="6148" name="Text Box 44">
            <a:extLst>
              <a:ext uri="{FF2B5EF4-FFF2-40B4-BE49-F238E27FC236}">
                <a16:creationId xmlns:a16="http://schemas.microsoft.com/office/drawing/2014/main" id="{CF0AB0E7-04C7-8DA9-6815-39588A717DE7}"/>
              </a:ext>
            </a:extLst>
          </p:cNvPr>
          <p:cNvSpPr txBox="1">
            <a:spLocks noChangeArrowheads="1"/>
          </p:cNvSpPr>
          <p:nvPr/>
        </p:nvSpPr>
        <p:spPr bwMode="auto">
          <a:xfrm>
            <a:off x="2298701" y="3886201"/>
            <a:ext cx="7419975" cy="146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b="1">
                <a:solidFill>
                  <a:srgbClr val="000000"/>
                </a:solidFill>
                <a:latin typeface="Arial" panose="020B0604020202020204" pitchFamily="34" charset="0"/>
                <a:ea typeface="MS PGothic" panose="020B0600070205080204" pitchFamily="34" charset="-128"/>
              </a:rPr>
              <a:t>grep</a:t>
            </a:r>
            <a:r>
              <a:rPr lang="en-US" altLang="en-US">
                <a:solidFill>
                  <a:srgbClr val="000000"/>
                </a:solidFill>
                <a:latin typeface="Arial" panose="020B0604020202020204" pitchFamily="34" charset="0"/>
                <a:ea typeface="MS PGothic" panose="020B0600070205080204" pitchFamily="34" charset="-128"/>
              </a:rPr>
              <a:t> is a command-line utility for searching plain-text data sets for lines matching a regular expression.</a:t>
            </a:r>
          </a:p>
          <a:p>
            <a:pPr defTabSz="457200" eaLnBrk="1" fontAlgn="base" hangingPunct="1">
              <a:spcBef>
                <a:spcPct val="0"/>
              </a:spcBef>
              <a:spcAft>
                <a:spcPct val="0"/>
              </a:spcAft>
              <a:buClrTx/>
            </a:pPr>
            <a:endParaRPr lang="en-US" altLang="en-US">
              <a:solidFill>
                <a:srgbClr val="000000"/>
              </a:solidFill>
              <a:latin typeface="Arial" panose="020B0604020202020204" pitchFamily="34" charset="0"/>
              <a:ea typeface="MS PGothic" panose="020B0600070205080204" pitchFamily="34" charset="-128"/>
            </a:endParaRPr>
          </a:p>
          <a:p>
            <a:pPr defTabSz="457200" eaLnBrk="1" fontAlgn="base" hangingPunct="1">
              <a:spcBef>
                <a:spcPct val="0"/>
              </a:spcBef>
              <a:spcAft>
                <a:spcPct val="0"/>
              </a:spcAft>
              <a:buClrTx/>
            </a:pPr>
            <a:r>
              <a:rPr lang="en-US" altLang="en-US" b="1" i="1">
                <a:solidFill>
                  <a:srgbClr val="000000"/>
                </a:solidFill>
                <a:latin typeface="Arial" panose="020B0604020202020204" pitchFamily="34" charset="0"/>
                <a:ea typeface="MS PGothic" panose="020B0600070205080204" pitchFamily="34" charset="-128"/>
              </a:rPr>
              <a:t>cat </a:t>
            </a:r>
            <a:r>
              <a:rPr lang="en-US" altLang="en-US">
                <a:solidFill>
                  <a:srgbClr val="000000"/>
                </a:solidFill>
                <a:latin typeface="Arial" panose="020B0604020202020204" pitchFamily="34" charset="0"/>
                <a:ea typeface="MS PGothic" panose="020B0600070205080204" pitchFamily="34" charset="-128"/>
              </a:rPr>
              <a:t>is a standard Unix utility that concatenates and lists files</a:t>
            </a:r>
          </a:p>
          <a:p>
            <a:pPr defTabSz="457200" eaLnBrk="1" fontAlgn="base" hangingPunct="1">
              <a:spcBef>
                <a:spcPct val="0"/>
              </a:spcBef>
              <a:spcAft>
                <a:spcPct val="0"/>
              </a:spcAft>
              <a:buClrTx/>
            </a:pPr>
            <a:endParaRPr lang="en-US" altLang="en-US">
              <a:solidFill>
                <a:srgbClr val="000000"/>
              </a:solidFill>
              <a:latin typeface="Arial" panose="020B0604020202020204" pitchFamily="34" charset="0"/>
              <a:ea typeface="MS PGothic" panose="020B0600070205080204" pitchFamily="34" charset="-128"/>
            </a:endParaRPr>
          </a:p>
        </p:txBody>
      </p:sp>
      <p:sp>
        <p:nvSpPr>
          <p:cNvPr id="4" name="Footer Placeholder 3">
            <a:extLst>
              <a:ext uri="{FF2B5EF4-FFF2-40B4-BE49-F238E27FC236}">
                <a16:creationId xmlns:a16="http://schemas.microsoft.com/office/drawing/2014/main" id="{D1C7A4F0-89CF-A2DD-C1EC-DBB335398DF1}"/>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5C466D60-7655-C2B1-34B0-31D2104FF475}"/>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241</a:t>
            </a:fld>
            <a:endParaRPr lang="en-US" altLang="en-US" dirty="0"/>
          </a:p>
        </p:txBody>
      </p:sp>
    </p:spTree>
    <p:extLst>
      <p:ext uri="{BB962C8B-B14F-4D97-AF65-F5344CB8AC3E}">
        <p14:creationId xmlns:p14="http://schemas.microsoft.com/office/powerpoint/2010/main" val="21066963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AA3DA254-375A-A00C-38C3-251711F3941B}"/>
              </a:ext>
            </a:extLst>
          </p:cNvPr>
          <p:cNvSpPr>
            <a:spLocks noChangeArrowheads="1"/>
          </p:cNvSpPr>
          <p:nvPr/>
        </p:nvSpPr>
        <p:spPr bwMode="auto">
          <a:xfrm>
            <a:off x="1900238" y="400050"/>
            <a:ext cx="8393112"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ea typeface="SimSun" panose="02010600030101010101" pitchFamily="2" charset="-122"/>
              </a:rPr>
              <a:t>Map+Reduce</a:t>
            </a:r>
          </a:p>
        </p:txBody>
      </p:sp>
      <p:sp>
        <p:nvSpPr>
          <p:cNvPr id="7171" name="Rectangle 2">
            <a:extLst>
              <a:ext uri="{FF2B5EF4-FFF2-40B4-BE49-F238E27FC236}">
                <a16:creationId xmlns:a16="http://schemas.microsoft.com/office/drawing/2014/main" id="{22DD09C6-1263-9F8F-CF1B-5738BCFAA678}"/>
              </a:ext>
            </a:extLst>
          </p:cNvPr>
          <p:cNvSpPr>
            <a:spLocks noChangeArrowheads="1"/>
          </p:cNvSpPr>
          <p:nvPr/>
        </p:nvSpPr>
        <p:spPr bwMode="auto">
          <a:xfrm>
            <a:off x="1947864" y="3886200"/>
            <a:ext cx="3843337" cy="2065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Map:</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Accepts </a:t>
            </a:r>
            <a:r>
              <a:rPr lang="en-US" altLang="en-US" sz="2400" i="1">
                <a:solidFill>
                  <a:srgbClr val="000000"/>
                </a:solidFill>
                <a:latin typeface="Times New Roman" panose="02020603050405020304" pitchFamily="18" charset="0"/>
                <a:ea typeface="SimSun" panose="02010600030101010101" pitchFamily="2" charset="-122"/>
              </a:rPr>
              <a:t>input</a:t>
            </a:r>
            <a:r>
              <a:rPr lang="en-US" altLang="en-US" sz="2400">
                <a:solidFill>
                  <a:srgbClr val="000000"/>
                </a:solidFill>
                <a:latin typeface="Times New Roman" panose="02020603050405020304" pitchFamily="18" charset="0"/>
                <a:ea typeface="SimSun" panose="02010600030101010101" pitchFamily="2" charset="-122"/>
              </a:rPr>
              <a:t> key/value pair</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Emits </a:t>
            </a:r>
            <a:r>
              <a:rPr lang="en-US" altLang="en-US" sz="2400" i="1">
                <a:solidFill>
                  <a:srgbClr val="000000"/>
                </a:solidFill>
                <a:latin typeface="Times New Roman" panose="02020603050405020304" pitchFamily="18" charset="0"/>
                <a:ea typeface="SimSun" panose="02010600030101010101" pitchFamily="2" charset="-122"/>
              </a:rPr>
              <a:t>intermediate</a:t>
            </a:r>
            <a:r>
              <a:rPr lang="en-US" altLang="en-US" sz="2400">
                <a:solidFill>
                  <a:srgbClr val="000000"/>
                </a:solidFill>
                <a:latin typeface="Times New Roman" panose="02020603050405020304" pitchFamily="18" charset="0"/>
                <a:ea typeface="SimSun" panose="02010600030101010101" pitchFamily="2" charset="-122"/>
              </a:rPr>
              <a:t> key/value pair</a:t>
            </a:r>
          </a:p>
        </p:txBody>
      </p:sp>
      <p:sp>
        <p:nvSpPr>
          <p:cNvPr id="7172" name="Rectangle 3">
            <a:extLst>
              <a:ext uri="{FF2B5EF4-FFF2-40B4-BE49-F238E27FC236}">
                <a16:creationId xmlns:a16="http://schemas.microsoft.com/office/drawing/2014/main" id="{1B6C201E-BB2F-35B6-5604-04F134AA14C1}"/>
              </a:ext>
            </a:extLst>
          </p:cNvPr>
          <p:cNvSpPr>
            <a:spLocks noChangeArrowheads="1"/>
          </p:cNvSpPr>
          <p:nvPr/>
        </p:nvSpPr>
        <p:spPr bwMode="auto">
          <a:xfrm>
            <a:off x="6324600" y="3810000"/>
            <a:ext cx="3841750" cy="2065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Reduce :</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Accepts </a:t>
            </a:r>
            <a:r>
              <a:rPr lang="en-US" altLang="en-US" sz="2400" i="1">
                <a:solidFill>
                  <a:srgbClr val="000000"/>
                </a:solidFill>
                <a:latin typeface="Times New Roman" panose="02020603050405020304" pitchFamily="18" charset="0"/>
                <a:ea typeface="SimSun" panose="02010600030101010101" pitchFamily="2" charset="-122"/>
              </a:rPr>
              <a:t>intermediate</a:t>
            </a:r>
            <a:r>
              <a:rPr lang="en-US" altLang="en-US" sz="2400">
                <a:solidFill>
                  <a:srgbClr val="000000"/>
                </a:solidFill>
                <a:latin typeface="Times New Roman" panose="02020603050405020304" pitchFamily="18" charset="0"/>
                <a:ea typeface="SimSun" panose="02010600030101010101" pitchFamily="2" charset="-122"/>
              </a:rPr>
              <a:t> key/value* pair</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Emits </a:t>
            </a:r>
            <a:r>
              <a:rPr lang="en-US" altLang="en-US" sz="2400" i="1">
                <a:solidFill>
                  <a:srgbClr val="000000"/>
                </a:solidFill>
                <a:latin typeface="Times New Roman" panose="02020603050405020304" pitchFamily="18" charset="0"/>
                <a:ea typeface="SimSun" panose="02010600030101010101" pitchFamily="2" charset="-122"/>
              </a:rPr>
              <a:t>output</a:t>
            </a:r>
            <a:r>
              <a:rPr lang="en-US" altLang="en-US" sz="2400">
                <a:solidFill>
                  <a:srgbClr val="000000"/>
                </a:solidFill>
                <a:latin typeface="Times New Roman" panose="02020603050405020304" pitchFamily="18" charset="0"/>
                <a:ea typeface="SimSun" panose="02010600030101010101" pitchFamily="2" charset="-122"/>
              </a:rPr>
              <a:t> key/value pair</a:t>
            </a:r>
          </a:p>
        </p:txBody>
      </p:sp>
      <p:grpSp>
        <p:nvGrpSpPr>
          <p:cNvPr id="7173" name="Group 4">
            <a:extLst>
              <a:ext uri="{FF2B5EF4-FFF2-40B4-BE49-F238E27FC236}">
                <a16:creationId xmlns:a16="http://schemas.microsoft.com/office/drawing/2014/main" id="{79EE2D81-3D90-5E1C-7582-D3357518F8F7}"/>
              </a:ext>
            </a:extLst>
          </p:cNvPr>
          <p:cNvGrpSpPr>
            <a:grpSpLocks/>
          </p:cNvGrpSpPr>
          <p:nvPr/>
        </p:nvGrpSpPr>
        <p:grpSpPr bwMode="auto">
          <a:xfrm>
            <a:off x="1905001" y="1219201"/>
            <a:ext cx="8380413" cy="2263775"/>
            <a:chOff x="240" y="768"/>
            <a:chExt cx="5279" cy="1426"/>
          </a:xfrm>
        </p:grpSpPr>
        <p:sp>
          <p:nvSpPr>
            <p:cNvPr id="7175" name="Rectangle 5">
              <a:extLst>
                <a:ext uri="{FF2B5EF4-FFF2-40B4-BE49-F238E27FC236}">
                  <a16:creationId xmlns:a16="http://schemas.microsoft.com/office/drawing/2014/main" id="{7EB0222A-8D3A-7DB0-7815-F30B3C0F6D4D}"/>
                </a:ext>
              </a:extLst>
            </p:cNvPr>
            <p:cNvSpPr>
              <a:spLocks noChangeArrowheads="1"/>
            </p:cNvSpPr>
            <p:nvPr/>
          </p:nvSpPr>
          <p:spPr bwMode="auto">
            <a:xfrm>
              <a:off x="240" y="902"/>
              <a:ext cx="719" cy="1114"/>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76" name="Rectangle 6">
              <a:extLst>
                <a:ext uri="{FF2B5EF4-FFF2-40B4-BE49-F238E27FC236}">
                  <a16:creationId xmlns:a16="http://schemas.microsoft.com/office/drawing/2014/main" id="{F95582DF-0C0F-19C6-392F-3F36FC6601C9}"/>
                </a:ext>
              </a:extLst>
            </p:cNvPr>
            <p:cNvSpPr>
              <a:spLocks noChangeArrowheads="1"/>
            </p:cNvSpPr>
            <p:nvPr/>
          </p:nvSpPr>
          <p:spPr bwMode="auto">
            <a:xfrm>
              <a:off x="1392" y="902"/>
              <a:ext cx="719" cy="177"/>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77" name="Rectangle 7">
              <a:extLst>
                <a:ext uri="{FF2B5EF4-FFF2-40B4-BE49-F238E27FC236}">
                  <a16:creationId xmlns:a16="http://schemas.microsoft.com/office/drawing/2014/main" id="{5065102C-4386-BE65-CE2E-91E7CA58CB3A}"/>
                </a:ext>
              </a:extLst>
            </p:cNvPr>
            <p:cNvSpPr>
              <a:spLocks noChangeArrowheads="1"/>
            </p:cNvSpPr>
            <p:nvPr/>
          </p:nvSpPr>
          <p:spPr bwMode="auto">
            <a:xfrm>
              <a:off x="1392" y="1125"/>
              <a:ext cx="719" cy="177"/>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78" name="Rectangle 8">
              <a:extLst>
                <a:ext uri="{FF2B5EF4-FFF2-40B4-BE49-F238E27FC236}">
                  <a16:creationId xmlns:a16="http://schemas.microsoft.com/office/drawing/2014/main" id="{5A5369B5-1808-9108-0DBA-A515986303F0}"/>
                </a:ext>
              </a:extLst>
            </p:cNvPr>
            <p:cNvSpPr>
              <a:spLocks noChangeArrowheads="1"/>
            </p:cNvSpPr>
            <p:nvPr/>
          </p:nvSpPr>
          <p:spPr bwMode="auto">
            <a:xfrm>
              <a:off x="1392" y="1348"/>
              <a:ext cx="719" cy="177"/>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79" name="Rectangle 9">
              <a:extLst>
                <a:ext uri="{FF2B5EF4-FFF2-40B4-BE49-F238E27FC236}">
                  <a16:creationId xmlns:a16="http://schemas.microsoft.com/office/drawing/2014/main" id="{44C22202-4FFF-1F4B-D69C-7FF9A5A4A4D7}"/>
                </a:ext>
              </a:extLst>
            </p:cNvPr>
            <p:cNvSpPr>
              <a:spLocks noChangeArrowheads="1"/>
            </p:cNvSpPr>
            <p:nvPr/>
          </p:nvSpPr>
          <p:spPr bwMode="auto">
            <a:xfrm>
              <a:off x="1392" y="1838"/>
              <a:ext cx="719" cy="177"/>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80" name="Line 10">
              <a:extLst>
                <a:ext uri="{FF2B5EF4-FFF2-40B4-BE49-F238E27FC236}">
                  <a16:creationId xmlns:a16="http://schemas.microsoft.com/office/drawing/2014/main" id="{C024EC55-AC59-1A6A-49F2-9D9A0648778C}"/>
                </a:ext>
              </a:extLst>
            </p:cNvPr>
            <p:cNvSpPr>
              <a:spLocks noChangeShapeType="1"/>
            </p:cNvSpPr>
            <p:nvPr/>
          </p:nvSpPr>
          <p:spPr bwMode="auto">
            <a:xfrm>
              <a:off x="1749" y="1615"/>
              <a:ext cx="0" cy="133"/>
            </a:xfrm>
            <a:prstGeom prst="line">
              <a:avLst/>
            </a:prstGeom>
            <a:noFill/>
            <a:ln w="76320" cap="sq">
              <a:solidFill>
                <a:srgbClr val="000000"/>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81" name="Rectangle 11">
              <a:extLst>
                <a:ext uri="{FF2B5EF4-FFF2-40B4-BE49-F238E27FC236}">
                  <a16:creationId xmlns:a16="http://schemas.microsoft.com/office/drawing/2014/main" id="{86290C59-C278-D66A-19C9-3BEE9346E2E5}"/>
                </a:ext>
              </a:extLst>
            </p:cNvPr>
            <p:cNvSpPr>
              <a:spLocks noChangeArrowheads="1"/>
            </p:cNvSpPr>
            <p:nvPr/>
          </p:nvSpPr>
          <p:spPr bwMode="auto">
            <a:xfrm>
              <a:off x="3216" y="902"/>
              <a:ext cx="719" cy="177"/>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82" name="Rectangle 12">
              <a:extLst>
                <a:ext uri="{FF2B5EF4-FFF2-40B4-BE49-F238E27FC236}">
                  <a16:creationId xmlns:a16="http://schemas.microsoft.com/office/drawing/2014/main" id="{6C9D63D7-3624-C2CF-591B-834ACA025725}"/>
                </a:ext>
              </a:extLst>
            </p:cNvPr>
            <p:cNvSpPr>
              <a:spLocks noChangeArrowheads="1"/>
            </p:cNvSpPr>
            <p:nvPr/>
          </p:nvSpPr>
          <p:spPr bwMode="auto">
            <a:xfrm>
              <a:off x="3216" y="1125"/>
              <a:ext cx="719" cy="177"/>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83" name="Rectangle 13">
              <a:extLst>
                <a:ext uri="{FF2B5EF4-FFF2-40B4-BE49-F238E27FC236}">
                  <a16:creationId xmlns:a16="http://schemas.microsoft.com/office/drawing/2014/main" id="{F8DFA76A-7634-87B4-E6A1-5184F40C83E9}"/>
                </a:ext>
              </a:extLst>
            </p:cNvPr>
            <p:cNvSpPr>
              <a:spLocks noChangeArrowheads="1"/>
            </p:cNvSpPr>
            <p:nvPr/>
          </p:nvSpPr>
          <p:spPr bwMode="auto">
            <a:xfrm>
              <a:off x="3216" y="1348"/>
              <a:ext cx="719" cy="177"/>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84" name="Rectangle 14">
              <a:extLst>
                <a:ext uri="{FF2B5EF4-FFF2-40B4-BE49-F238E27FC236}">
                  <a16:creationId xmlns:a16="http://schemas.microsoft.com/office/drawing/2014/main" id="{F52A88B1-08BC-C6B1-6C69-CF3AD32B0763}"/>
                </a:ext>
              </a:extLst>
            </p:cNvPr>
            <p:cNvSpPr>
              <a:spLocks noChangeArrowheads="1"/>
            </p:cNvSpPr>
            <p:nvPr/>
          </p:nvSpPr>
          <p:spPr bwMode="auto">
            <a:xfrm>
              <a:off x="3216" y="1838"/>
              <a:ext cx="719" cy="177"/>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85" name="Line 15">
              <a:extLst>
                <a:ext uri="{FF2B5EF4-FFF2-40B4-BE49-F238E27FC236}">
                  <a16:creationId xmlns:a16="http://schemas.microsoft.com/office/drawing/2014/main" id="{C3137BDF-A7A5-9D77-57AF-170CCE446420}"/>
                </a:ext>
              </a:extLst>
            </p:cNvPr>
            <p:cNvSpPr>
              <a:spLocks noChangeShapeType="1"/>
            </p:cNvSpPr>
            <p:nvPr/>
          </p:nvSpPr>
          <p:spPr bwMode="auto">
            <a:xfrm>
              <a:off x="3573" y="1615"/>
              <a:ext cx="0" cy="133"/>
            </a:xfrm>
            <a:prstGeom prst="line">
              <a:avLst/>
            </a:prstGeom>
            <a:noFill/>
            <a:ln w="76320" cap="sq">
              <a:solidFill>
                <a:srgbClr val="000000"/>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86" name="Line 16">
              <a:extLst>
                <a:ext uri="{FF2B5EF4-FFF2-40B4-BE49-F238E27FC236}">
                  <a16:creationId xmlns:a16="http://schemas.microsoft.com/office/drawing/2014/main" id="{B31B2A7F-8FD4-9EDE-F7C9-AF398326F3BC}"/>
                </a:ext>
              </a:extLst>
            </p:cNvPr>
            <p:cNvSpPr>
              <a:spLocks noChangeShapeType="1"/>
            </p:cNvSpPr>
            <p:nvPr/>
          </p:nvSpPr>
          <p:spPr bwMode="auto">
            <a:xfrm>
              <a:off x="1038" y="1392"/>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87" name="Line 17">
              <a:extLst>
                <a:ext uri="{FF2B5EF4-FFF2-40B4-BE49-F238E27FC236}">
                  <a16:creationId xmlns:a16="http://schemas.microsoft.com/office/drawing/2014/main" id="{74847F3B-9D88-6741-EDC7-D48D8B886128}"/>
                </a:ext>
              </a:extLst>
            </p:cNvPr>
            <p:cNvSpPr>
              <a:spLocks noChangeShapeType="1"/>
            </p:cNvSpPr>
            <p:nvPr/>
          </p:nvSpPr>
          <p:spPr bwMode="auto">
            <a:xfrm>
              <a:off x="2160" y="991"/>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88" name="Line 18">
              <a:extLst>
                <a:ext uri="{FF2B5EF4-FFF2-40B4-BE49-F238E27FC236}">
                  <a16:creationId xmlns:a16="http://schemas.microsoft.com/office/drawing/2014/main" id="{D50D0BB1-6528-E5ED-12AA-4702AE688825}"/>
                </a:ext>
              </a:extLst>
            </p:cNvPr>
            <p:cNvSpPr>
              <a:spLocks noChangeShapeType="1"/>
            </p:cNvSpPr>
            <p:nvPr/>
          </p:nvSpPr>
          <p:spPr bwMode="auto">
            <a:xfrm>
              <a:off x="2160" y="1214"/>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89" name="Line 19">
              <a:extLst>
                <a:ext uri="{FF2B5EF4-FFF2-40B4-BE49-F238E27FC236}">
                  <a16:creationId xmlns:a16="http://schemas.microsoft.com/office/drawing/2014/main" id="{1FB73C73-1108-EED8-81E5-C435037BD43C}"/>
                </a:ext>
              </a:extLst>
            </p:cNvPr>
            <p:cNvSpPr>
              <a:spLocks noChangeShapeType="1"/>
            </p:cNvSpPr>
            <p:nvPr/>
          </p:nvSpPr>
          <p:spPr bwMode="auto">
            <a:xfrm>
              <a:off x="2160" y="1437"/>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90" name="Line 20">
              <a:extLst>
                <a:ext uri="{FF2B5EF4-FFF2-40B4-BE49-F238E27FC236}">
                  <a16:creationId xmlns:a16="http://schemas.microsoft.com/office/drawing/2014/main" id="{AF3396CC-6DF8-2337-BD39-2E8B46853469}"/>
                </a:ext>
              </a:extLst>
            </p:cNvPr>
            <p:cNvSpPr>
              <a:spLocks noChangeShapeType="1"/>
            </p:cNvSpPr>
            <p:nvPr/>
          </p:nvSpPr>
          <p:spPr bwMode="auto">
            <a:xfrm>
              <a:off x="2160" y="1928"/>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91" name="Line 21">
              <a:extLst>
                <a:ext uri="{FF2B5EF4-FFF2-40B4-BE49-F238E27FC236}">
                  <a16:creationId xmlns:a16="http://schemas.microsoft.com/office/drawing/2014/main" id="{F7630270-80DB-2C43-1DA8-CF257513C874}"/>
                </a:ext>
              </a:extLst>
            </p:cNvPr>
            <p:cNvSpPr>
              <a:spLocks noChangeShapeType="1"/>
            </p:cNvSpPr>
            <p:nvPr/>
          </p:nvSpPr>
          <p:spPr bwMode="auto">
            <a:xfrm>
              <a:off x="2880" y="988"/>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92" name="Line 22">
              <a:extLst>
                <a:ext uri="{FF2B5EF4-FFF2-40B4-BE49-F238E27FC236}">
                  <a16:creationId xmlns:a16="http://schemas.microsoft.com/office/drawing/2014/main" id="{6C6511F7-585A-8C67-7509-A7511EE908F9}"/>
                </a:ext>
              </a:extLst>
            </p:cNvPr>
            <p:cNvSpPr>
              <a:spLocks noChangeShapeType="1"/>
            </p:cNvSpPr>
            <p:nvPr/>
          </p:nvSpPr>
          <p:spPr bwMode="auto">
            <a:xfrm>
              <a:off x="2880" y="1211"/>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93" name="Line 23">
              <a:extLst>
                <a:ext uri="{FF2B5EF4-FFF2-40B4-BE49-F238E27FC236}">
                  <a16:creationId xmlns:a16="http://schemas.microsoft.com/office/drawing/2014/main" id="{43262DE0-C042-F675-3EA7-463855D1E0E9}"/>
                </a:ext>
              </a:extLst>
            </p:cNvPr>
            <p:cNvSpPr>
              <a:spLocks noChangeShapeType="1"/>
            </p:cNvSpPr>
            <p:nvPr/>
          </p:nvSpPr>
          <p:spPr bwMode="auto">
            <a:xfrm>
              <a:off x="2880" y="1434"/>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94" name="Line 24">
              <a:extLst>
                <a:ext uri="{FF2B5EF4-FFF2-40B4-BE49-F238E27FC236}">
                  <a16:creationId xmlns:a16="http://schemas.microsoft.com/office/drawing/2014/main" id="{617CC3B4-074B-833A-633D-B69CC425FB46}"/>
                </a:ext>
              </a:extLst>
            </p:cNvPr>
            <p:cNvSpPr>
              <a:spLocks noChangeShapeType="1"/>
            </p:cNvSpPr>
            <p:nvPr/>
          </p:nvSpPr>
          <p:spPr bwMode="auto">
            <a:xfrm>
              <a:off x="2880" y="1925"/>
              <a:ext cx="287"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95" name="Line 25">
              <a:extLst>
                <a:ext uri="{FF2B5EF4-FFF2-40B4-BE49-F238E27FC236}">
                  <a16:creationId xmlns:a16="http://schemas.microsoft.com/office/drawing/2014/main" id="{A42F667E-1ACE-6643-1322-AA42EDB309F6}"/>
                </a:ext>
              </a:extLst>
            </p:cNvPr>
            <p:cNvSpPr>
              <a:spLocks noChangeShapeType="1"/>
            </p:cNvSpPr>
            <p:nvPr/>
          </p:nvSpPr>
          <p:spPr bwMode="auto">
            <a:xfrm>
              <a:off x="3984" y="1409"/>
              <a:ext cx="191"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96" name="Line 26">
              <a:extLst>
                <a:ext uri="{FF2B5EF4-FFF2-40B4-BE49-F238E27FC236}">
                  <a16:creationId xmlns:a16="http://schemas.microsoft.com/office/drawing/2014/main" id="{F2978B24-F097-1B63-36B8-E6D5A9DE912A}"/>
                </a:ext>
              </a:extLst>
            </p:cNvPr>
            <p:cNvSpPr>
              <a:spLocks noChangeShapeType="1"/>
            </p:cNvSpPr>
            <p:nvPr/>
          </p:nvSpPr>
          <p:spPr bwMode="auto">
            <a:xfrm>
              <a:off x="4578" y="1409"/>
              <a:ext cx="191" cy="0"/>
            </a:xfrm>
            <a:prstGeom prst="line">
              <a:avLst/>
            </a:prstGeom>
            <a:noFill/>
            <a:ln w="1260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7197" name="Rectangle 27">
              <a:extLst>
                <a:ext uri="{FF2B5EF4-FFF2-40B4-BE49-F238E27FC236}">
                  <a16:creationId xmlns:a16="http://schemas.microsoft.com/office/drawing/2014/main" id="{E4B3FB2E-8DDF-FCD1-3F20-8E97945D044F}"/>
                </a:ext>
              </a:extLst>
            </p:cNvPr>
            <p:cNvSpPr>
              <a:spLocks noChangeArrowheads="1"/>
            </p:cNvSpPr>
            <p:nvPr/>
          </p:nvSpPr>
          <p:spPr bwMode="auto">
            <a:xfrm>
              <a:off x="4800" y="902"/>
              <a:ext cx="719" cy="1114"/>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98" name="Rectangle 28">
              <a:extLst>
                <a:ext uri="{FF2B5EF4-FFF2-40B4-BE49-F238E27FC236}">
                  <a16:creationId xmlns:a16="http://schemas.microsoft.com/office/drawing/2014/main" id="{C8BFB35B-4369-E01A-15B4-3153EBD745D7}"/>
                </a:ext>
              </a:extLst>
            </p:cNvPr>
            <p:cNvSpPr>
              <a:spLocks noChangeArrowheads="1"/>
            </p:cNvSpPr>
            <p:nvPr/>
          </p:nvSpPr>
          <p:spPr bwMode="auto">
            <a:xfrm>
              <a:off x="1248" y="768"/>
              <a:ext cx="3407" cy="1426"/>
            </a:xfrm>
            <a:prstGeom prst="rect">
              <a:avLst/>
            </a:prstGeom>
            <a:solidFill>
              <a:srgbClr val="4F81BD">
                <a:alpha val="67058"/>
              </a:srgbClr>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199" name="Rectangle 29">
              <a:extLst>
                <a:ext uri="{FF2B5EF4-FFF2-40B4-BE49-F238E27FC236}">
                  <a16:creationId xmlns:a16="http://schemas.microsoft.com/office/drawing/2014/main" id="{040251E9-9DB2-2F51-BA02-2606BD1AC6C6}"/>
                </a:ext>
              </a:extLst>
            </p:cNvPr>
            <p:cNvSpPr>
              <a:spLocks noChangeArrowheads="1"/>
            </p:cNvSpPr>
            <p:nvPr/>
          </p:nvSpPr>
          <p:spPr bwMode="auto">
            <a:xfrm>
              <a:off x="2466" y="902"/>
              <a:ext cx="383" cy="1114"/>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200" name="Rectangle 30">
              <a:extLst>
                <a:ext uri="{FF2B5EF4-FFF2-40B4-BE49-F238E27FC236}">
                  <a16:creationId xmlns:a16="http://schemas.microsoft.com/office/drawing/2014/main" id="{7B83E46A-3DFE-8242-6307-D773A66D872D}"/>
                </a:ext>
              </a:extLst>
            </p:cNvPr>
            <p:cNvSpPr>
              <a:spLocks noChangeArrowheads="1"/>
            </p:cNvSpPr>
            <p:nvPr/>
          </p:nvSpPr>
          <p:spPr bwMode="auto">
            <a:xfrm>
              <a:off x="4176" y="902"/>
              <a:ext cx="383" cy="1114"/>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201" name="Text Box 31">
              <a:extLst>
                <a:ext uri="{FF2B5EF4-FFF2-40B4-BE49-F238E27FC236}">
                  <a16:creationId xmlns:a16="http://schemas.microsoft.com/office/drawing/2014/main" id="{CC1E6343-346E-9601-0887-40D405421D6F}"/>
                </a:ext>
              </a:extLst>
            </p:cNvPr>
            <p:cNvSpPr txBox="1">
              <a:spLocks noChangeArrowheads="1"/>
            </p:cNvSpPr>
            <p:nvPr/>
          </p:nvSpPr>
          <p:spPr bwMode="auto">
            <a:xfrm>
              <a:off x="366" y="1153"/>
              <a:ext cx="460" cy="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Very </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big</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data</a:t>
              </a:r>
            </a:p>
          </p:txBody>
        </p:sp>
        <p:sp>
          <p:nvSpPr>
            <p:cNvPr id="7202" name="Text Box 32">
              <a:extLst>
                <a:ext uri="{FF2B5EF4-FFF2-40B4-BE49-F238E27FC236}">
                  <a16:creationId xmlns:a16="http://schemas.microsoft.com/office/drawing/2014/main" id="{C35311E5-4375-BC57-049A-DF45A39663FD}"/>
                </a:ext>
              </a:extLst>
            </p:cNvPr>
            <p:cNvSpPr txBox="1">
              <a:spLocks noChangeArrowheads="1"/>
            </p:cNvSpPr>
            <p:nvPr/>
          </p:nvSpPr>
          <p:spPr bwMode="auto">
            <a:xfrm>
              <a:off x="4878" y="1294"/>
              <a:ext cx="526"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Result</a:t>
              </a:r>
            </a:p>
          </p:txBody>
        </p:sp>
        <p:sp>
          <p:nvSpPr>
            <p:cNvPr id="7203" name="Text Box 33">
              <a:extLst>
                <a:ext uri="{FF2B5EF4-FFF2-40B4-BE49-F238E27FC236}">
                  <a16:creationId xmlns:a16="http://schemas.microsoft.com/office/drawing/2014/main" id="{FEB1C528-5FE3-607E-6635-A0413074E20F}"/>
                </a:ext>
              </a:extLst>
            </p:cNvPr>
            <p:cNvSpPr txBox="1">
              <a:spLocks noChangeArrowheads="1"/>
            </p:cNvSpPr>
            <p:nvPr/>
          </p:nvSpPr>
          <p:spPr bwMode="auto">
            <a:xfrm>
              <a:off x="2515" y="1125"/>
              <a:ext cx="258" cy="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M</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A</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P</a:t>
              </a:r>
            </a:p>
          </p:txBody>
        </p:sp>
        <p:sp>
          <p:nvSpPr>
            <p:cNvPr id="7204" name="Text Box 34">
              <a:extLst>
                <a:ext uri="{FF2B5EF4-FFF2-40B4-BE49-F238E27FC236}">
                  <a16:creationId xmlns:a16="http://schemas.microsoft.com/office/drawing/2014/main" id="{40E34EEE-D30F-9DF4-C298-1BDEB45BBB56}"/>
                </a:ext>
              </a:extLst>
            </p:cNvPr>
            <p:cNvSpPr txBox="1">
              <a:spLocks noChangeArrowheads="1"/>
            </p:cNvSpPr>
            <p:nvPr/>
          </p:nvSpPr>
          <p:spPr bwMode="auto">
            <a:xfrm>
              <a:off x="4247" y="892"/>
              <a:ext cx="232" cy="1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R</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E</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D</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U</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C</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E</a:t>
              </a:r>
            </a:p>
          </p:txBody>
        </p:sp>
        <p:grpSp>
          <p:nvGrpSpPr>
            <p:cNvPr id="7205" name="Group 35">
              <a:extLst>
                <a:ext uri="{FF2B5EF4-FFF2-40B4-BE49-F238E27FC236}">
                  <a16:creationId xmlns:a16="http://schemas.microsoft.com/office/drawing/2014/main" id="{97F5038A-5B2E-1150-CFC6-4E2D9FB93230}"/>
                </a:ext>
              </a:extLst>
            </p:cNvPr>
            <p:cNvGrpSpPr>
              <a:grpSpLocks/>
            </p:cNvGrpSpPr>
            <p:nvPr/>
          </p:nvGrpSpPr>
          <p:grpSpPr bwMode="auto">
            <a:xfrm>
              <a:off x="3072" y="1035"/>
              <a:ext cx="959" cy="846"/>
              <a:chOff x="3072" y="1035"/>
              <a:chExt cx="959" cy="846"/>
            </a:xfrm>
          </p:grpSpPr>
          <p:sp>
            <p:nvSpPr>
              <p:cNvPr id="7206" name="Rectangle 36">
                <a:extLst>
                  <a:ext uri="{FF2B5EF4-FFF2-40B4-BE49-F238E27FC236}">
                    <a16:creationId xmlns:a16="http://schemas.microsoft.com/office/drawing/2014/main" id="{0DF9A9F0-A927-F8A2-7AEC-FE7306D93503}"/>
                  </a:ext>
                </a:extLst>
              </p:cNvPr>
              <p:cNvSpPr>
                <a:spLocks noChangeArrowheads="1"/>
              </p:cNvSpPr>
              <p:nvPr/>
            </p:nvSpPr>
            <p:spPr bwMode="auto">
              <a:xfrm>
                <a:off x="3072" y="1035"/>
                <a:ext cx="959" cy="846"/>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7207" name="Text Box 37">
                <a:extLst>
                  <a:ext uri="{FF2B5EF4-FFF2-40B4-BE49-F238E27FC236}">
                    <a16:creationId xmlns:a16="http://schemas.microsoft.com/office/drawing/2014/main" id="{3FD7EAFF-4D20-3CB0-F96B-91B1A52BE63F}"/>
                  </a:ext>
                </a:extLst>
              </p:cNvPr>
              <p:cNvSpPr txBox="1">
                <a:spLocks noChangeArrowheads="1"/>
              </p:cNvSpPr>
              <p:nvPr/>
            </p:nvSpPr>
            <p:spPr bwMode="auto">
              <a:xfrm>
                <a:off x="3136" y="1214"/>
                <a:ext cx="875" cy="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Partitioning</a:t>
                </a:r>
              </a:p>
              <a:p>
                <a:pPr algn="ctr" defTabSz="457200" eaLnBrk="1" fontAlgn="base" hangingPunct="1">
                  <a:spcBef>
                    <a:spcPct val="0"/>
                  </a:spcBef>
                  <a:spcAft>
                    <a:spcPct val="0"/>
                  </a:spcAft>
                  <a:buClrTx/>
                </a:pPr>
                <a:r>
                  <a:rPr lang="en-US" altLang="en-US" sz="2000">
                    <a:solidFill>
                      <a:srgbClr val="000000"/>
                    </a:solidFill>
                    <a:latin typeface="Times New Roman" panose="02020603050405020304" pitchFamily="18" charset="0"/>
                    <a:ea typeface="SimSun" panose="02010600030101010101" pitchFamily="2" charset="-122"/>
                  </a:rPr>
                  <a:t>Function</a:t>
                </a:r>
              </a:p>
            </p:txBody>
          </p:sp>
        </p:grpSp>
      </p:grpSp>
      <p:sp>
        <p:nvSpPr>
          <p:cNvPr id="4" name="Footer Placeholder 3">
            <a:extLst>
              <a:ext uri="{FF2B5EF4-FFF2-40B4-BE49-F238E27FC236}">
                <a16:creationId xmlns:a16="http://schemas.microsoft.com/office/drawing/2014/main" id="{7D859699-8471-CEE9-4210-9699A7998C8C}"/>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816A62A-23C0-0A96-3468-DAF0E5664C71}"/>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242</a:t>
            </a:fld>
            <a:endParaRPr lang="en-US" altLang="en-US" dirty="0"/>
          </a:p>
        </p:txBody>
      </p:sp>
    </p:spTree>
    <p:extLst>
      <p:ext uri="{BB962C8B-B14F-4D97-AF65-F5344CB8AC3E}">
        <p14:creationId xmlns:p14="http://schemas.microsoft.com/office/powerpoint/2010/main" val="10151145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F89199D4-7B4F-043D-F169-3B70DF867AA0}"/>
              </a:ext>
            </a:extLst>
          </p:cNvPr>
          <p:cNvSpPr>
            <a:spLocks noChangeArrowheads="1"/>
          </p:cNvSpPr>
          <p:nvPr/>
        </p:nvSpPr>
        <p:spPr bwMode="auto">
          <a:xfrm>
            <a:off x="3200400" y="304800"/>
            <a:ext cx="5187950"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ea typeface="SimSun" panose="02010600030101010101" pitchFamily="2" charset="-122"/>
              </a:rPr>
              <a:t>Architecture Overview</a:t>
            </a:r>
          </a:p>
        </p:txBody>
      </p:sp>
      <p:grpSp>
        <p:nvGrpSpPr>
          <p:cNvPr id="8195" name="Group 2">
            <a:extLst>
              <a:ext uri="{FF2B5EF4-FFF2-40B4-BE49-F238E27FC236}">
                <a16:creationId xmlns:a16="http://schemas.microsoft.com/office/drawing/2014/main" id="{8D1A07B2-0331-C124-5142-386BB5A3C7E5}"/>
              </a:ext>
            </a:extLst>
          </p:cNvPr>
          <p:cNvGrpSpPr>
            <a:grpSpLocks/>
          </p:cNvGrpSpPr>
          <p:nvPr/>
        </p:nvGrpSpPr>
        <p:grpSpPr bwMode="auto">
          <a:xfrm>
            <a:off x="2516188" y="990600"/>
            <a:ext cx="7207250" cy="5162550"/>
            <a:chOff x="625" y="624"/>
            <a:chExt cx="4540" cy="3252"/>
          </a:xfrm>
        </p:grpSpPr>
        <p:sp>
          <p:nvSpPr>
            <p:cNvPr id="8197" name="Rectangle 3">
              <a:extLst>
                <a:ext uri="{FF2B5EF4-FFF2-40B4-BE49-F238E27FC236}">
                  <a16:creationId xmlns:a16="http://schemas.microsoft.com/office/drawing/2014/main" id="{08D34BAA-8F90-9F40-2328-E13CA7FA42AD}"/>
                </a:ext>
              </a:extLst>
            </p:cNvPr>
            <p:cNvSpPr>
              <a:spLocks noChangeArrowheads="1"/>
            </p:cNvSpPr>
            <p:nvPr/>
          </p:nvSpPr>
          <p:spPr bwMode="auto">
            <a:xfrm>
              <a:off x="2496" y="1057"/>
              <a:ext cx="815" cy="363"/>
            </a:xfrm>
            <a:prstGeom prst="rect">
              <a:avLst/>
            </a:prstGeom>
            <a:solidFill>
              <a:srgbClr val="80008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Job tracker</a:t>
              </a:r>
            </a:p>
          </p:txBody>
        </p:sp>
        <p:sp>
          <p:nvSpPr>
            <p:cNvPr id="8198" name="Rectangle 4">
              <a:extLst>
                <a:ext uri="{FF2B5EF4-FFF2-40B4-BE49-F238E27FC236}">
                  <a16:creationId xmlns:a16="http://schemas.microsoft.com/office/drawing/2014/main" id="{CC4FF64D-C894-9CE6-D1B0-D33DB3012CC8}"/>
                </a:ext>
              </a:extLst>
            </p:cNvPr>
            <p:cNvSpPr>
              <a:spLocks noChangeArrowheads="1"/>
            </p:cNvSpPr>
            <p:nvPr/>
          </p:nvSpPr>
          <p:spPr bwMode="auto">
            <a:xfrm>
              <a:off x="912" y="2421"/>
              <a:ext cx="863" cy="363"/>
            </a:xfrm>
            <a:prstGeom prst="rect">
              <a:avLst/>
            </a:prstGeom>
            <a:solidFill>
              <a:srgbClr val="4F81BD"/>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a:solidFill>
                    <a:srgbClr val="FFFFFF"/>
                  </a:solidFill>
                  <a:latin typeface="Arial" panose="020B0604020202020204" pitchFamily="34" charset="0"/>
                  <a:ea typeface="SimSun" panose="02010600030101010101" pitchFamily="2" charset="-122"/>
                </a:rPr>
                <a:t>Task tracker</a:t>
              </a:r>
            </a:p>
          </p:txBody>
        </p:sp>
        <p:sp>
          <p:nvSpPr>
            <p:cNvPr id="8199" name="Rectangle 5">
              <a:extLst>
                <a:ext uri="{FF2B5EF4-FFF2-40B4-BE49-F238E27FC236}">
                  <a16:creationId xmlns:a16="http://schemas.microsoft.com/office/drawing/2014/main" id="{816C3FD7-4BED-6470-B422-1D63FC5DEAC4}"/>
                </a:ext>
              </a:extLst>
            </p:cNvPr>
            <p:cNvSpPr>
              <a:spLocks noChangeArrowheads="1"/>
            </p:cNvSpPr>
            <p:nvPr/>
          </p:nvSpPr>
          <p:spPr bwMode="auto">
            <a:xfrm>
              <a:off x="2496" y="2421"/>
              <a:ext cx="815" cy="363"/>
            </a:xfrm>
            <a:prstGeom prst="rect">
              <a:avLst/>
            </a:prstGeom>
            <a:solidFill>
              <a:srgbClr val="4F81BD"/>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a:solidFill>
                    <a:srgbClr val="FFFFFF"/>
                  </a:solidFill>
                  <a:latin typeface="Arial" panose="020B0604020202020204" pitchFamily="34" charset="0"/>
                  <a:ea typeface="SimSun" panose="02010600030101010101" pitchFamily="2" charset="-122"/>
                </a:rPr>
                <a:t>Task tracker</a:t>
              </a:r>
            </a:p>
          </p:txBody>
        </p:sp>
        <p:sp>
          <p:nvSpPr>
            <p:cNvPr id="8200" name="Rectangle 6">
              <a:extLst>
                <a:ext uri="{FF2B5EF4-FFF2-40B4-BE49-F238E27FC236}">
                  <a16:creationId xmlns:a16="http://schemas.microsoft.com/office/drawing/2014/main" id="{F552035D-25D8-1068-2C20-1D645CE99F92}"/>
                </a:ext>
              </a:extLst>
            </p:cNvPr>
            <p:cNvSpPr>
              <a:spLocks noChangeArrowheads="1"/>
            </p:cNvSpPr>
            <p:nvPr/>
          </p:nvSpPr>
          <p:spPr bwMode="auto">
            <a:xfrm>
              <a:off x="4128" y="2421"/>
              <a:ext cx="815" cy="363"/>
            </a:xfrm>
            <a:prstGeom prst="rect">
              <a:avLst/>
            </a:prstGeom>
            <a:solidFill>
              <a:srgbClr val="4F81BD"/>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ct val="0"/>
                </a:spcBef>
                <a:spcAft>
                  <a:spcPct val="0"/>
                </a:spcAft>
                <a:buClrTx/>
              </a:pPr>
              <a:r>
                <a:rPr lang="en-US" altLang="en-US">
                  <a:solidFill>
                    <a:srgbClr val="FFFFFF"/>
                  </a:solidFill>
                  <a:latin typeface="Arial" panose="020B0604020202020204" pitchFamily="34" charset="0"/>
                  <a:ea typeface="SimSun" panose="02010600030101010101" pitchFamily="2" charset="-122"/>
                </a:rPr>
                <a:t>Task tracker</a:t>
              </a:r>
            </a:p>
          </p:txBody>
        </p:sp>
        <p:sp>
          <p:nvSpPr>
            <p:cNvPr id="8201" name="Rectangle 7">
              <a:extLst>
                <a:ext uri="{FF2B5EF4-FFF2-40B4-BE49-F238E27FC236}">
                  <a16:creationId xmlns:a16="http://schemas.microsoft.com/office/drawing/2014/main" id="{1323EB67-1383-5AC5-B04D-907244B1DB39}"/>
                </a:ext>
              </a:extLst>
            </p:cNvPr>
            <p:cNvSpPr>
              <a:spLocks noChangeArrowheads="1"/>
            </p:cNvSpPr>
            <p:nvPr/>
          </p:nvSpPr>
          <p:spPr bwMode="auto">
            <a:xfrm>
              <a:off x="2400" y="875"/>
              <a:ext cx="1967" cy="818"/>
            </a:xfrm>
            <a:prstGeom prst="rect">
              <a:avLst/>
            </a:prstGeom>
            <a:noFill/>
            <a:ln w="9360" cap="sq">
              <a:solidFill>
                <a:srgbClr val="000000"/>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02" name="Rectangle 8">
              <a:extLst>
                <a:ext uri="{FF2B5EF4-FFF2-40B4-BE49-F238E27FC236}">
                  <a16:creationId xmlns:a16="http://schemas.microsoft.com/office/drawing/2014/main" id="{2893DC74-82BD-6062-2193-DD193DB6C525}"/>
                </a:ext>
              </a:extLst>
            </p:cNvPr>
            <p:cNvSpPr>
              <a:spLocks noChangeArrowheads="1"/>
            </p:cNvSpPr>
            <p:nvPr/>
          </p:nvSpPr>
          <p:spPr bwMode="auto">
            <a:xfrm>
              <a:off x="768" y="2285"/>
              <a:ext cx="1151" cy="1591"/>
            </a:xfrm>
            <a:prstGeom prst="rect">
              <a:avLst/>
            </a:prstGeom>
            <a:noFill/>
            <a:ln w="9360" cap="sq">
              <a:solidFill>
                <a:srgbClr val="000000"/>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03" name="Rectangle 9">
              <a:extLst>
                <a:ext uri="{FF2B5EF4-FFF2-40B4-BE49-F238E27FC236}">
                  <a16:creationId xmlns:a16="http://schemas.microsoft.com/office/drawing/2014/main" id="{1437C301-E593-E4B4-6233-6D5472CD79BB}"/>
                </a:ext>
              </a:extLst>
            </p:cNvPr>
            <p:cNvSpPr>
              <a:spLocks noChangeArrowheads="1"/>
            </p:cNvSpPr>
            <p:nvPr/>
          </p:nvSpPr>
          <p:spPr bwMode="auto">
            <a:xfrm>
              <a:off x="2304" y="2285"/>
              <a:ext cx="1151" cy="1591"/>
            </a:xfrm>
            <a:prstGeom prst="rect">
              <a:avLst/>
            </a:prstGeom>
            <a:noFill/>
            <a:ln w="9360" cap="sq">
              <a:solidFill>
                <a:srgbClr val="000000"/>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04" name="Rectangle 10">
              <a:extLst>
                <a:ext uri="{FF2B5EF4-FFF2-40B4-BE49-F238E27FC236}">
                  <a16:creationId xmlns:a16="http://schemas.microsoft.com/office/drawing/2014/main" id="{3E74536C-A565-7BD0-17C9-78E5EBE831AF}"/>
                </a:ext>
              </a:extLst>
            </p:cNvPr>
            <p:cNvSpPr>
              <a:spLocks noChangeArrowheads="1"/>
            </p:cNvSpPr>
            <p:nvPr/>
          </p:nvSpPr>
          <p:spPr bwMode="auto">
            <a:xfrm>
              <a:off x="3984" y="2285"/>
              <a:ext cx="1151" cy="1591"/>
            </a:xfrm>
            <a:prstGeom prst="rect">
              <a:avLst/>
            </a:prstGeom>
            <a:noFill/>
            <a:ln w="9360" cap="sq">
              <a:solidFill>
                <a:srgbClr val="000000"/>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05" name="Text Box 11">
              <a:extLst>
                <a:ext uri="{FF2B5EF4-FFF2-40B4-BE49-F238E27FC236}">
                  <a16:creationId xmlns:a16="http://schemas.microsoft.com/office/drawing/2014/main" id="{EB7BB22D-3659-4D05-6E59-3C8318F13AA4}"/>
                </a:ext>
              </a:extLst>
            </p:cNvPr>
            <p:cNvSpPr txBox="1">
              <a:spLocks noChangeArrowheads="1"/>
            </p:cNvSpPr>
            <p:nvPr/>
          </p:nvSpPr>
          <p:spPr bwMode="auto">
            <a:xfrm>
              <a:off x="3688" y="624"/>
              <a:ext cx="922"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Master node</a:t>
              </a:r>
            </a:p>
          </p:txBody>
        </p:sp>
        <p:sp>
          <p:nvSpPr>
            <p:cNvPr id="8206" name="Text Box 12">
              <a:extLst>
                <a:ext uri="{FF2B5EF4-FFF2-40B4-BE49-F238E27FC236}">
                  <a16:creationId xmlns:a16="http://schemas.microsoft.com/office/drawing/2014/main" id="{A733DFF7-9BCF-F8CC-E22D-FC3B7BEABFFE}"/>
                </a:ext>
              </a:extLst>
            </p:cNvPr>
            <p:cNvSpPr txBox="1">
              <a:spLocks noChangeArrowheads="1"/>
            </p:cNvSpPr>
            <p:nvPr/>
          </p:nvSpPr>
          <p:spPr bwMode="auto">
            <a:xfrm>
              <a:off x="914" y="2058"/>
              <a:ext cx="963"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Slave node 1</a:t>
              </a:r>
            </a:p>
          </p:txBody>
        </p:sp>
        <p:sp>
          <p:nvSpPr>
            <p:cNvPr id="8207" name="Text Box 13">
              <a:extLst>
                <a:ext uri="{FF2B5EF4-FFF2-40B4-BE49-F238E27FC236}">
                  <a16:creationId xmlns:a16="http://schemas.microsoft.com/office/drawing/2014/main" id="{35580130-BDE8-0C20-DE4B-9CD3EF7B285B}"/>
                </a:ext>
              </a:extLst>
            </p:cNvPr>
            <p:cNvSpPr txBox="1">
              <a:spLocks noChangeArrowheads="1"/>
            </p:cNvSpPr>
            <p:nvPr/>
          </p:nvSpPr>
          <p:spPr bwMode="auto">
            <a:xfrm>
              <a:off x="2498" y="2021"/>
              <a:ext cx="963"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Slave node 2</a:t>
              </a:r>
            </a:p>
          </p:txBody>
        </p:sp>
        <p:sp>
          <p:nvSpPr>
            <p:cNvPr id="8208" name="Text Box 14">
              <a:extLst>
                <a:ext uri="{FF2B5EF4-FFF2-40B4-BE49-F238E27FC236}">
                  <a16:creationId xmlns:a16="http://schemas.microsoft.com/office/drawing/2014/main" id="{24A1DE02-1661-A300-523A-BFBF38DB7771}"/>
                </a:ext>
              </a:extLst>
            </p:cNvPr>
            <p:cNvSpPr txBox="1">
              <a:spLocks noChangeArrowheads="1"/>
            </p:cNvSpPr>
            <p:nvPr/>
          </p:nvSpPr>
          <p:spPr bwMode="auto">
            <a:xfrm>
              <a:off x="4178" y="2012"/>
              <a:ext cx="987"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Slave node N</a:t>
              </a:r>
            </a:p>
          </p:txBody>
        </p:sp>
        <p:sp>
          <p:nvSpPr>
            <p:cNvPr id="8209" name="Line 15">
              <a:extLst>
                <a:ext uri="{FF2B5EF4-FFF2-40B4-BE49-F238E27FC236}">
                  <a16:creationId xmlns:a16="http://schemas.microsoft.com/office/drawing/2014/main" id="{E15D7F01-F7D5-4767-F4DA-1C46CC608DA6}"/>
                </a:ext>
              </a:extLst>
            </p:cNvPr>
            <p:cNvSpPr>
              <a:spLocks noChangeShapeType="1"/>
            </p:cNvSpPr>
            <p:nvPr/>
          </p:nvSpPr>
          <p:spPr bwMode="auto">
            <a:xfrm>
              <a:off x="1296" y="2785"/>
              <a:ext cx="0" cy="272"/>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8210" name="AutoShape 16">
              <a:extLst>
                <a:ext uri="{FF2B5EF4-FFF2-40B4-BE49-F238E27FC236}">
                  <a16:creationId xmlns:a16="http://schemas.microsoft.com/office/drawing/2014/main" id="{7C786FAE-D119-2BB6-A6AF-9303B5883900}"/>
                </a:ext>
              </a:extLst>
            </p:cNvPr>
            <p:cNvSpPr>
              <a:spLocks noChangeArrowheads="1"/>
            </p:cNvSpPr>
            <p:nvPr/>
          </p:nvSpPr>
          <p:spPr bwMode="auto">
            <a:xfrm>
              <a:off x="1008" y="3104"/>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11" name="AutoShape 17">
              <a:extLst>
                <a:ext uri="{FF2B5EF4-FFF2-40B4-BE49-F238E27FC236}">
                  <a16:creationId xmlns:a16="http://schemas.microsoft.com/office/drawing/2014/main" id="{2B902ED6-C7AD-41DB-55F4-60F40C7188AE}"/>
                </a:ext>
              </a:extLst>
            </p:cNvPr>
            <p:cNvSpPr>
              <a:spLocks noChangeArrowheads="1"/>
            </p:cNvSpPr>
            <p:nvPr/>
          </p:nvSpPr>
          <p:spPr bwMode="auto">
            <a:xfrm>
              <a:off x="1104" y="3195"/>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12" name="AutoShape 18">
              <a:extLst>
                <a:ext uri="{FF2B5EF4-FFF2-40B4-BE49-F238E27FC236}">
                  <a16:creationId xmlns:a16="http://schemas.microsoft.com/office/drawing/2014/main" id="{226293D8-03ED-8854-D017-16B424F31AAD}"/>
                </a:ext>
              </a:extLst>
            </p:cNvPr>
            <p:cNvSpPr>
              <a:spLocks noChangeArrowheads="1"/>
            </p:cNvSpPr>
            <p:nvPr/>
          </p:nvSpPr>
          <p:spPr bwMode="auto">
            <a:xfrm>
              <a:off x="1200" y="3286"/>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13" name="Text Box 19">
              <a:extLst>
                <a:ext uri="{FF2B5EF4-FFF2-40B4-BE49-F238E27FC236}">
                  <a16:creationId xmlns:a16="http://schemas.microsoft.com/office/drawing/2014/main" id="{59C9313A-8DEE-05CA-0F98-CEEEFA097F45}"/>
                </a:ext>
              </a:extLst>
            </p:cNvPr>
            <p:cNvSpPr txBox="1">
              <a:spLocks noChangeArrowheads="1"/>
            </p:cNvSpPr>
            <p:nvPr/>
          </p:nvSpPr>
          <p:spPr bwMode="auto">
            <a:xfrm>
              <a:off x="1011" y="3626"/>
              <a:ext cx="693"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b="1">
                  <a:solidFill>
                    <a:srgbClr val="FA1D06"/>
                  </a:solidFill>
                  <a:latin typeface="Arial" panose="020B0604020202020204" pitchFamily="34" charset="0"/>
                  <a:ea typeface="SimSun" panose="02010600030101010101" pitchFamily="2" charset="-122"/>
                </a:rPr>
                <a:t>Workers</a:t>
              </a:r>
            </a:p>
          </p:txBody>
        </p:sp>
        <p:sp>
          <p:nvSpPr>
            <p:cNvPr id="8214" name="Text Box 20">
              <a:extLst>
                <a:ext uri="{FF2B5EF4-FFF2-40B4-BE49-F238E27FC236}">
                  <a16:creationId xmlns:a16="http://schemas.microsoft.com/office/drawing/2014/main" id="{EA495F22-7A92-7159-B4A4-1A0760C96A30}"/>
                </a:ext>
              </a:extLst>
            </p:cNvPr>
            <p:cNvSpPr txBox="1">
              <a:spLocks noChangeArrowheads="1"/>
            </p:cNvSpPr>
            <p:nvPr/>
          </p:nvSpPr>
          <p:spPr bwMode="auto">
            <a:xfrm>
              <a:off x="625" y="920"/>
              <a:ext cx="397"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a:solidFill>
                    <a:srgbClr val="000000"/>
                  </a:solidFill>
                  <a:latin typeface="Arial" panose="020B0604020202020204" pitchFamily="34" charset="0"/>
                  <a:ea typeface="SimSun" panose="02010600030101010101" pitchFamily="2" charset="-122"/>
                </a:rPr>
                <a:t>user</a:t>
              </a:r>
            </a:p>
          </p:txBody>
        </p:sp>
        <p:sp>
          <p:nvSpPr>
            <p:cNvPr id="8215" name="Line 21">
              <a:extLst>
                <a:ext uri="{FF2B5EF4-FFF2-40B4-BE49-F238E27FC236}">
                  <a16:creationId xmlns:a16="http://schemas.microsoft.com/office/drawing/2014/main" id="{58F4EA58-2241-6FB6-61FD-F4B1542BDFB8}"/>
                </a:ext>
              </a:extLst>
            </p:cNvPr>
            <p:cNvSpPr>
              <a:spLocks noChangeShapeType="1"/>
            </p:cNvSpPr>
            <p:nvPr/>
          </p:nvSpPr>
          <p:spPr bwMode="auto">
            <a:xfrm>
              <a:off x="1056" y="1330"/>
              <a:ext cx="1151" cy="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8216" name="Line 22">
              <a:extLst>
                <a:ext uri="{FF2B5EF4-FFF2-40B4-BE49-F238E27FC236}">
                  <a16:creationId xmlns:a16="http://schemas.microsoft.com/office/drawing/2014/main" id="{56A4069F-A636-DA74-47FC-98FB8EC5B110}"/>
                </a:ext>
              </a:extLst>
            </p:cNvPr>
            <p:cNvSpPr>
              <a:spLocks noChangeShapeType="1"/>
            </p:cNvSpPr>
            <p:nvPr/>
          </p:nvSpPr>
          <p:spPr bwMode="auto">
            <a:xfrm flipH="1">
              <a:off x="1583" y="1421"/>
              <a:ext cx="1201" cy="954"/>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8217" name="Line 23">
              <a:extLst>
                <a:ext uri="{FF2B5EF4-FFF2-40B4-BE49-F238E27FC236}">
                  <a16:creationId xmlns:a16="http://schemas.microsoft.com/office/drawing/2014/main" id="{321035F0-0638-AB26-BC86-4BA11A4BF0E4}"/>
                </a:ext>
              </a:extLst>
            </p:cNvPr>
            <p:cNvSpPr>
              <a:spLocks noChangeShapeType="1"/>
            </p:cNvSpPr>
            <p:nvPr/>
          </p:nvSpPr>
          <p:spPr bwMode="auto">
            <a:xfrm>
              <a:off x="2928" y="1421"/>
              <a:ext cx="0" cy="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8218" name="Line 24">
              <a:extLst>
                <a:ext uri="{FF2B5EF4-FFF2-40B4-BE49-F238E27FC236}">
                  <a16:creationId xmlns:a16="http://schemas.microsoft.com/office/drawing/2014/main" id="{F4E0174C-E2AE-17BB-2CFC-E24194791AED}"/>
                </a:ext>
              </a:extLst>
            </p:cNvPr>
            <p:cNvSpPr>
              <a:spLocks noChangeShapeType="1"/>
            </p:cNvSpPr>
            <p:nvPr/>
          </p:nvSpPr>
          <p:spPr bwMode="auto">
            <a:xfrm>
              <a:off x="3120" y="1421"/>
              <a:ext cx="1247" cy="1000"/>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8219" name="AutoShape 25">
              <a:extLst>
                <a:ext uri="{FF2B5EF4-FFF2-40B4-BE49-F238E27FC236}">
                  <a16:creationId xmlns:a16="http://schemas.microsoft.com/office/drawing/2014/main" id="{C8C02C47-2673-C8EA-B629-EA17B81A965E}"/>
                </a:ext>
              </a:extLst>
            </p:cNvPr>
            <p:cNvSpPr>
              <a:spLocks noChangeArrowheads="1"/>
            </p:cNvSpPr>
            <p:nvPr/>
          </p:nvSpPr>
          <p:spPr bwMode="auto">
            <a:xfrm>
              <a:off x="2544" y="3104"/>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20" name="AutoShape 26">
              <a:extLst>
                <a:ext uri="{FF2B5EF4-FFF2-40B4-BE49-F238E27FC236}">
                  <a16:creationId xmlns:a16="http://schemas.microsoft.com/office/drawing/2014/main" id="{334502F0-BBE7-E590-7260-C3752AE2D9AE}"/>
                </a:ext>
              </a:extLst>
            </p:cNvPr>
            <p:cNvSpPr>
              <a:spLocks noChangeArrowheads="1"/>
            </p:cNvSpPr>
            <p:nvPr/>
          </p:nvSpPr>
          <p:spPr bwMode="auto">
            <a:xfrm>
              <a:off x="2640" y="3195"/>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21" name="AutoShape 27">
              <a:extLst>
                <a:ext uri="{FF2B5EF4-FFF2-40B4-BE49-F238E27FC236}">
                  <a16:creationId xmlns:a16="http://schemas.microsoft.com/office/drawing/2014/main" id="{01C680C6-5714-6FE2-FEDB-9BF88B13CE5F}"/>
                </a:ext>
              </a:extLst>
            </p:cNvPr>
            <p:cNvSpPr>
              <a:spLocks noChangeArrowheads="1"/>
            </p:cNvSpPr>
            <p:nvPr/>
          </p:nvSpPr>
          <p:spPr bwMode="auto">
            <a:xfrm>
              <a:off x="2736" y="3286"/>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22" name="Text Box 28">
              <a:extLst>
                <a:ext uri="{FF2B5EF4-FFF2-40B4-BE49-F238E27FC236}">
                  <a16:creationId xmlns:a16="http://schemas.microsoft.com/office/drawing/2014/main" id="{2F345A16-54CA-E77D-9079-6239806B5D51}"/>
                </a:ext>
              </a:extLst>
            </p:cNvPr>
            <p:cNvSpPr txBox="1">
              <a:spLocks noChangeArrowheads="1"/>
            </p:cNvSpPr>
            <p:nvPr/>
          </p:nvSpPr>
          <p:spPr bwMode="auto">
            <a:xfrm>
              <a:off x="2547" y="3626"/>
              <a:ext cx="693"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b="1">
                  <a:solidFill>
                    <a:srgbClr val="FA1D06"/>
                  </a:solidFill>
                  <a:latin typeface="Arial" panose="020B0604020202020204" pitchFamily="34" charset="0"/>
                  <a:ea typeface="SimSun" panose="02010600030101010101" pitchFamily="2" charset="-122"/>
                </a:rPr>
                <a:t>Workers</a:t>
              </a:r>
            </a:p>
          </p:txBody>
        </p:sp>
        <p:sp>
          <p:nvSpPr>
            <p:cNvPr id="8223" name="Line 29">
              <a:extLst>
                <a:ext uri="{FF2B5EF4-FFF2-40B4-BE49-F238E27FC236}">
                  <a16:creationId xmlns:a16="http://schemas.microsoft.com/office/drawing/2014/main" id="{E12CCE2C-7388-74C1-BF45-237083E43CF7}"/>
                </a:ext>
              </a:extLst>
            </p:cNvPr>
            <p:cNvSpPr>
              <a:spLocks noChangeShapeType="1"/>
            </p:cNvSpPr>
            <p:nvPr/>
          </p:nvSpPr>
          <p:spPr bwMode="auto">
            <a:xfrm>
              <a:off x="2880" y="2785"/>
              <a:ext cx="0" cy="272"/>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8224" name="AutoShape 30">
              <a:extLst>
                <a:ext uri="{FF2B5EF4-FFF2-40B4-BE49-F238E27FC236}">
                  <a16:creationId xmlns:a16="http://schemas.microsoft.com/office/drawing/2014/main" id="{F8F8FEC5-EFBD-5F46-C6F7-9D8C8CA8BA45}"/>
                </a:ext>
              </a:extLst>
            </p:cNvPr>
            <p:cNvSpPr>
              <a:spLocks noChangeArrowheads="1"/>
            </p:cNvSpPr>
            <p:nvPr/>
          </p:nvSpPr>
          <p:spPr bwMode="auto">
            <a:xfrm>
              <a:off x="4176" y="3104"/>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25" name="AutoShape 31">
              <a:extLst>
                <a:ext uri="{FF2B5EF4-FFF2-40B4-BE49-F238E27FC236}">
                  <a16:creationId xmlns:a16="http://schemas.microsoft.com/office/drawing/2014/main" id="{8B8A2F34-AFD3-6B51-856F-1A42AF0E6E87}"/>
                </a:ext>
              </a:extLst>
            </p:cNvPr>
            <p:cNvSpPr>
              <a:spLocks noChangeArrowheads="1"/>
            </p:cNvSpPr>
            <p:nvPr/>
          </p:nvSpPr>
          <p:spPr bwMode="auto">
            <a:xfrm>
              <a:off x="4272" y="3195"/>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26" name="AutoShape 32">
              <a:extLst>
                <a:ext uri="{FF2B5EF4-FFF2-40B4-BE49-F238E27FC236}">
                  <a16:creationId xmlns:a16="http://schemas.microsoft.com/office/drawing/2014/main" id="{2F6B3FB0-D2A0-853B-A7C0-5BF072F019F4}"/>
                </a:ext>
              </a:extLst>
            </p:cNvPr>
            <p:cNvSpPr>
              <a:spLocks noChangeArrowheads="1"/>
            </p:cNvSpPr>
            <p:nvPr/>
          </p:nvSpPr>
          <p:spPr bwMode="auto">
            <a:xfrm>
              <a:off x="4368" y="3286"/>
              <a:ext cx="623" cy="363"/>
            </a:xfrm>
            <a:prstGeom prst="foldedCorner">
              <a:avLst>
                <a:gd name="adj" fmla="val 12500"/>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8227" name="Text Box 33">
              <a:extLst>
                <a:ext uri="{FF2B5EF4-FFF2-40B4-BE49-F238E27FC236}">
                  <a16:creationId xmlns:a16="http://schemas.microsoft.com/office/drawing/2014/main" id="{6CDA36EE-3157-C2D9-41B1-43E2FF6820F5}"/>
                </a:ext>
              </a:extLst>
            </p:cNvPr>
            <p:cNvSpPr txBox="1">
              <a:spLocks noChangeArrowheads="1"/>
            </p:cNvSpPr>
            <p:nvPr/>
          </p:nvSpPr>
          <p:spPr bwMode="auto">
            <a:xfrm>
              <a:off x="4179" y="3626"/>
              <a:ext cx="693"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b="1">
                  <a:solidFill>
                    <a:srgbClr val="FA1D06"/>
                  </a:solidFill>
                  <a:latin typeface="Arial" panose="020B0604020202020204" pitchFamily="34" charset="0"/>
                  <a:ea typeface="SimSun" panose="02010600030101010101" pitchFamily="2" charset="-122"/>
                </a:rPr>
                <a:t>Workers</a:t>
              </a:r>
            </a:p>
          </p:txBody>
        </p:sp>
        <p:sp>
          <p:nvSpPr>
            <p:cNvPr id="8228" name="Line 34">
              <a:extLst>
                <a:ext uri="{FF2B5EF4-FFF2-40B4-BE49-F238E27FC236}">
                  <a16:creationId xmlns:a16="http://schemas.microsoft.com/office/drawing/2014/main" id="{4B04252D-E57D-DA95-8127-7EF8D8279F12}"/>
                </a:ext>
              </a:extLst>
            </p:cNvPr>
            <p:cNvSpPr>
              <a:spLocks noChangeShapeType="1"/>
            </p:cNvSpPr>
            <p:nvPr/>
          </p:nvSpPr>
          <p:spPr bwMode="auto">
            <a:xfrm>
              <a:off x="4512" y="2785"/>
              <a:ext cx="0" cy="272"/>
            </a:xfrm>
            <a:prstGeom prst="line">
              <a:avLst/>
            </a:prstGeom>
            <a:noFill/>
            <a:ln w="9360" cap="sq">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grpSp>
      <p:sp>
        <p:nvSpPr>
          <p:cNvPr id="4" name="Footer Placeholder 3">
            <a:extLst>
              <a:ext uri="{FF2B5EF4-FFF2-40B4-BE49-F238E27FC236}">
                <a16:creationId xmlns:a16="http://schemas.microsoft.com/office/drawing/2014/main" id="{23BF6137-4604-DF51-3C9E-172AD0034AFC}"/>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4CBF691E-B4D5-72F2-4784-B7AE9F071B31}"/>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243</a:t>
            </a:fld>
            <a:endParaRPr lang="en-US" altLang="en-US" dirty="0"/>
          </a:p>
        </p:txBody>
      </p:sp>
    </p:spTree>
    <p:extLst>
      <p:ext uri="{BB962C8B-B14F-4D97-AF65-F5344CB8AC3E}">
        <p14:creationId xmlns:p14="http://schemas.microsoft.com/office/powerpoint/2010/main" val="190429684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id="{B8FA9B76-E4E3-9E75-FC1A-6687D8DEEF5D}"/>
              </a:ext>
            </a:extLst>
          </p:cNvPr>
          <p:cNvSpPr>
            <a:spLocks noChangeArrowheads="1"/>
          </p:cNvSpPr>
          <p:nvPr/>
        </p:nvSpPr>
        <p:spPr bwMode="auto">
          <a:xfrm>
            <a:off x="1900238" y="457200"/>
            <a:ext cx="8393112"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ea typeface="SimSun" panose="02010600030101010101" pitchFamily="2" charset="-122"/>
              </a:rPr>
              <a:t>Functions in the Model</a:t>
            </a:r>
          </a:p>
        </p:txBody>
      </p:sp>
      <p:sp>
        <p:nvSpPr>
          <p:cNvPr id="9219" name="Rectangle 2">
            <a:extLst>
              <a:ext uri="{FF2B5EF4-FFF2-40B4-BE49-F238E27FC236}">
                <a16:creationId xmlns:a16="http://schemas.microsoft.com/office/drawing/2014/main" id="{3F8247FD-3269-1B2B-24F7-3BCC84222FAD}"/>
              </a:ext>
            </a:extLst>
          </p:cNvPr>
          <p:cNvSpPr>
            <a:spLocks noChangeArrowheads="1"/>
          </p:cNvSpPr>
          <p:nvPr/>
        </p:nvSpPr>
        <p:spPr bwMode="auto">
          <a:xfrm>
            <a:off x="1900238" y="1371601"/>
            <a:ext cx="8388350" cy="408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Map</a:t>
            </a:r>
          </a:p>
          <a:p>
            <a:pPr lvl="1" defTabSz="457200" fontAlgn="base">
              <a:lnSpc>
                <a:spcPct val="97000"/>
              </a:lnSpc>
              <a:spcBef>
                <a:spcPts val="900"/>
              </a:spcBef>
              <a:spcAft>
                <a:spcPct val="0"/>
              </a:spcAft>
              <a:buClr>
                <a:srgbClr val="1F497D"/>
              </a:buClr>
              <a:buSzPct val="75000"/>
              <a:buFont typeface="Wingdings" panose="05000000000000000000" pitchFamily="2" charset="2"/>
              <a:buChar char=""/>
            </a:pPr>
            <a:r>
              <a:rPr lang="en-GB" altLang="en-US" sz="2400">
                <a:solidFill>
                  <a:srgbClr val="000000"/>
                </a:solidFill>
                <a:latin typeface="Times New Roman" panose="02020603050405020304" pitchFamily="18" charset="0"/>
                <a:ea typeface="SimSun" panose="02010600030101010101" pitchFamily="2" charset="-122"/>
              </a:rPr>
              <a:t>Process a key/value pair to generate intermediate key/value pairs</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Reduce</a:t>
            </a:r>
          </a:p>
          <a:p>
            <a:pPr lvl="1" defTabSz="457200" fontAlgn="base">
              <a:lnSpc>
                <a:spcPct val="97000"/>
              </a:lnSpc>
              <a:spcBef>
                <a:spcPts val="900"/>
              </a:spcBef>
              <a:spcAft>
                <a:spcPct val="0"/>
              </a:spcAft>
              <a:buClr>
                <a:srgbClr val="1F497D"/>
              </a:buClr>
              <a:buSzPct val="75000"/>
              <a:buFont typeface="Wingdings" panose="05000000000000000000" pitchFamily="2" charset="2"/>
              <a:buChar char=""/>
            </a:pPr>
            <a:r>
              <a:rPr lang="en-GB" altLang="en-US" sz="2400">
                <a:solidFill>
                  <a:srgbClr val="000000"/>
                </a:solidFill>
                <a:latin typeface="Times New Roman" panose="02020603050405020304" pitchFamily="18" charset="0"/>
                <a:ea typeface="SimSun" panose="02010600030101010101" pitchFamily="2" charset="-122"/>
              </a:rPr>
              <a:t>Merge all intermediate values associated with the same key</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Partition</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By default : hash(key) mod R</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Well balanced</a:t>
            </a:r>
          </a:p>
        </p:txBody>
      </p:sp>
      <p:sp>
        <p:nvSpPr>
          <p:cNvPr id="4" name="Footer Placeholder 3">
            <a:extLst>
              <a:ext uri="{FF2B5EF4-FFF2-40B4-BE49-F238E27FC236}">
                <a16:creationId xmlns:a16="http://schemas.microsoft.com/office/drawing/2014/main" id="{0EB84F3E-CE43-DC06-0517-8EA92C8B1E17}"/>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7A4B00BD-BDFE-67D3-0129-7E9506E8F2E9}"/>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244</a:t>
            </a:fld>
            <a:endParaRPr lang="en-US" altLang="en-US" dirty="0"/>
          </a:p>
        </p:txBody>
      </p:sp>
    </p:spTree>
    <p:extLst>
      <p:ext uri="{BB962C8B-B14F-4D97-AF65-F5344CB8AC3E}">
        <p14:creationId xmlns:p14="http://schemas.microsoft.com/office/powerpoint/2010/main" val="289774897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DAC4F8B4-9CE3-CDCC-D504-283C9A2B17EE}"/>
              </a:ext>
            </a:extLst>
          </p:cNvPr>
          <p:cNvSpPr>
            <a:spLocks noChangeArrowheads="1"/>
          </p:cNvSpPr>
          <p:nvPr/>
        </p:nvSpPr>
        <p:spPr bwMode="auto">
          <a:xfrm>
            <a:off x="1970088" y="381001"/>
            <a:ext cx="8229600" cy="703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6000"/>
              </a:lnSpc>
              <a:spcBef>
                <a:spcPct val="0"/>
              </a:spcBef>
              <a:spcAft>
                <a:spcPct val="0"/>
              </a:spcAft>
              <a:buClrTx/>
            </a:pPr>
            <a:r>
              <a:rPr lang="en-GB" altLang="en-US" sz="4000" b="1">
                <a:solidFill>
                  <a:srgbClr val="000000"/>
                </a:solidFill>
                <a:latin typeface="Times New Roman" panose="02020603050405020304" pitchFamily="18" charset="0"/>
                <a:cs typeface="Times New Roman" panose="02020603050405020304" pitchFamily="18" charset="0"/>
              </a:rPr>
              <a:t>Programming Concept</a:t>
            </a:r>
          </a:p>
        </p:txBody>
      </p:sp>
      <p:sp>
        <p:nvSpPr>
          <p:cNvPr id="10243" name="Rectangle 2">
            <a:extLst>
              <a:ext uri="{FF2B5EF4-FFF2-40B4-BE49-F238E27FC236}">
                <a16:creationId xmlns:a16="http://schemas.microsoft.com/office/drawing/2014/main" id="{41A7964D-F22A-D8C9-C460-2B2AE4C5184D}"/>
              </a:ext>
            </a:extLst>
          </p:cNvPr>
          <p:cNvSpPr>
            <a:spLocks noChangeArrowheads="1"/>
          </p:cNvSpPr>
          <p:nvPr/>
        </p:nvSpPr>
        <p:spPr bwMode="auto">
          <a:xfrm>
            <a:off x="1992313" y="1219200"/>
            <a:ext cx="8229600" cy="4641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6000"/>
              </a:lnSpc>
              <a:spcBef>
                <a:spcPts val="1050"/>
              </a:spcBef>
              <a:spcAft>
                <a:spcPct val="0"/>
              </a:spcAft>
              <a:buClr>
                <a:srgbClr val="1F497D"/>
              </a:buClr>
              <a:buSzPct val="75000"/>
              <a:buFont typeface="Wingdings" panose="05000000000000000000" pitchFamily="2" charset="2"/>
              <a:buChar char=""/>
            </a:pPr>
            <a:r>
              <a:rPr lang="en-GB" altLang="en-US" sz="2800">
                <a:solidFill>
                  <a:srgbClr val="000000"/>
                </a:solidFill>
                <a:latin typeface="Times New Roman" panose="02020603050405020304" pitchFamily="18" charset="0"/>
                <a:cs typeface="Times New Roman" panose="02020603050405020304" pitchFamily="18" charset="0"/>
              </a:rPr>
              <a:t>Map</a:t>
            </a:r>
          </a:p>
          <a:p>
            <a:pPr lvl="1" defTabSz="457200" fontAlgn="base">
              <a:lnSpc>
                <a:spcPct val="95000"/>
              </a:lnSpc>
              <a:spcBef>
                <a:spcPts val="900"/>
              </a:spcBef>
              <a:spcAft>
                <a:spcPct val="0"/>
              </a:spcAft>
              <a:buClr>
                <a:srgbClr val="1F497D"/>
              </a:buClr>
              <a:buSzPct val="75000"/>
              <a:buFont typeface="Wingdings" panose="05000000000000000000" pitchFamily="2" charset="2"/>
              <a:buChar char=""/>
            </a:pPr>
            <a:r>
              <a:rPr lang="en-GB" altLang="en-US" sz="2400" b="1">
                <a:solidFill>
                  <a:srgbClr val="000000"/>
                </a:solidFill>
                <a:latin typeface="Times New Roman" panose="02020603050405020304" pitchFamily="18" charset="0"/>
                <a:cs typeface="Times New Roman" panose="02020603050405020304" pitchFamily="18" charset="0"/>
              </a:rPr>
              <a:t>Perform</a:t>
            </a:r>
            <a:r>
              <a:rPr lang="en-GB" altLang="en-US" sz="2400">
                <a:solidFill>
                  <a:srgbClr val="000000"/>
                </a:solidFill>
                <a:latin typeface="Times New Roman" panose="02020603050405020304" pitchFamily="18" charset="0"/>
                <a:cs typeface="Times New Roman" panose="02020603050405020304" pitchFamily="18" charset="0"/>
              </a:rPr>
              <a:t> a function on </a:t>
            </a:r>
            <a:r>
              <a:rPr lang="en-GB" altLang="en-US" sz="2400" b="1">
                <a:solidFill>
                  <a:srgbClr val="000000"/>
                </a:solidFill>
                <a:latin typeface="Times New Roman" panose="02020603050405020304" pitchFamily="18" charset="0"/>
                <a:cs typeface="Times New Roman" panose="02020603050405020304" pitchFamily="18" charset="0"/>
              </a:rPr>
              <a:t>individual values</a:t>
            </a:r>
            <a:r>
              <a:rPr lang="en-GB" altLang="en-US" sz="2400">
                <a:solidFill>
                  <a:srgbClr val="000000"/>
                </a:solidFill>
                <a:latin typeface="Times New Roman" panose="02020603050405020304" pitchFamily="18" charset="0"/>
                <a:cs typeface="Times New Roman" panose="02020603050405020304" pitchFamily="18" charset="0"/>
              </a:rPr>
              <a:t> in a data set to create a </a:t>
            </a:r>
            <a:r>
              <a:rPr lang="en-GB" altLang="en-US" sz="2400" b="1">
                <a:solidFill>
                  <a:srgbClr val="000000"/>
                </a:solidFill>
                <a:latin typeface="Times New Roman" panose="02020603050405020304" pitchFamily="18" charset="0"/>
                <a:cs typeface="Times New Roman" panose="02020603050405020304" pitchFamily="18" charset="0"/>
              </a:rPr>
              <a:t>new</a:t>
            </a:r>
            <a:r>
              <a:rPr lang="en-GB" altLang="en-US" sz="2400">
                <a:solidFill>
                  <a:srgbClr val="000000"/>
                </a:solidFill>
                <a:latin typeface="Times New Roman" panose="02020603050405020304" pitchFamily="18" charset="0"/>
                <a:cs typeface="Times New Roman" panose="02020603050405020304" pitchFamily="18" charset="0"/>
              </a:rPr>
              <a:t> </a:t>
            </a:r>
            <a:r>
              <a:rPr lang="en-GB" altLang="en-US" sz="2400" b="1">
                <a:solidFill>
                  <a:srgbClr val="000000"/>
                </a:solidFill>
                <a:latin typeface="Times New Roman" panose="02020603050405020304" pitchFamily="18" charset="0"/>
                <a:cs typeface="Times New Roman" panose="02020603050405020304" pitchFamily="18" charset="0"/>
              </a:rPr>
              <a:t>list</a:t>
            </a:r>
            <a:r>
              <a:rPr lang="en-GB" altLang="en-US" sz="2400">
                <a:solidFill>
                  <a:srgbClr val="000000"/>
                </a:solidFill>
                <a:latin typeface="Times New Roman" panose="02020603050405020304" pitchFamily="18" charset="0"/>
                <a:cs typeface="Times New Roman" panose="02020603050405020304" pitchFamily="18" charset="0"/>
              </a:rPr>
              <a:t> of values</a:t>
            </a:r>
          </a:p>
          <a:p>
            <a:pPr lvl="1" defTabSz="457200" fontAlgn="base">
              <a:lnSpc>
                <a:spcPct val="95000"/>
              </a:lnSpc>
              <a:spcBef>
                <a:spcPts val="900"/>
              </a:spcBef>
              <a:spcAft>
                <a:spcPct val="0"/>
              </a:spcAft>
              <a:buClr>
                <a:srgbClr val="1F497D"/>
              </a:buClr>
              <a:buSzPct val="75000"/>
              <a:buFont typeface="Wingdings" panose="05000000000000000000" pitchFamily="2" charset="2"/>
              <a:buChar char=""/>
            </a:pPr>
            <a:r>
              <a:rPr lang="en-GB" altLang="en-US" sz="2400">
                <a:solidFill>
                  <a:srgbClr val="000000"/>
                </a:solidFill>
                <a:latin typeface="Times New Roman" panose="02020603050405020304" pitchFamily="18" charset="0"/>
                <a:cs typeface="Times New Roman" panose="02020603050405020304" pitchFamily="18" charset="0"/>
              </a:rPr>
              <a:t>Example: square x = x * x</a:t>
            </a:r>
            <a:br>
              <a:rPr lang="en-GB" altLang="en-US" sz="2400">
                <a:solidFill>
                  <a:srgbClr val="000000"/>
                </a:solidFill>
                <a:latin typeface="Times New Roman" panose="02020603050405020304" pitchFamily="18" charset="0"/>
                <a:cs typeface="Times New Roman" panose="02020603050405020304" pitchFamily="18" charset="0"/>
              </a:rPr>
            </a:br>
            <a:r>
              <a:rPr lang="en-GB" altLang="en-US" sz="2400">
                <a:solidFill>
                  <a:srgbClr val="000000"/>
                </a:solidFill>
                <a:latin typeface="Times New Roman" panose="02020603050405020304" pitchFamily="18" charset="0"/>
                <a:cs typeface="Times New Roman" panose="02020603050405020304" pitchFamily="18" charset="0"/>
              </a:rPr>
              <a:t>	map square [1,2,3,4,5] </a:t>
            </a:r>
            <a:br>
              <a:rPr lang="en-GB" altLang="en-US" sz="2400">
                <a:solidFill>
                  <a:srgbClr val="000000"/>
                </a:solidFill>
                <a:latin typeface="Times New Roman" panose="02020603050405020304" pitchFamily="18" charset="0"/>
                <a:cs typeface="Times New Roman" panose="02020603050405020304" pitchFamily="18" charset="0"/>
              </a:rPr>
            </a:br>
            <a:r>
              <a:rPr lang="en-GB" altLang="en-US" sz="2400">
                <a:solidFill>
                  <a:srgbClr val="000000"/>
                </a:solidFill>
                <a:latin typeface="Times New Roman" panose="02020603050405020304" pitchFamily="18" charset="0"/>
                <a:cs typeface="Times New Roman" panose="02020603050405020304" pitchFamily="18" charset="0"/>
              </a:rPr>
              <a:t>	returns [1,4,9,16,25]</a:t>
            </a:r>
          </a:p>
          <a:p>
            <a:pPr defTabSz="457200" fontAlgn="base">
              <a:lnSpc>
                <a:spcPct val="95000"/>
              </a:lnSpc>
              <a:spcBef>
                <a:spcPts val="1050"/>
              </a:spcBef>
              <a:spcAft>
                <a:spcPct val="0"/>
              </a:spcAft>
              <a:buClr>
                <a:srgbClr val="1F497D"/>
              </a:buClr>
              <a:buSzPct val="75000"/>
              <a:buFont typeface="Wingdings" panose="05000000000000000000" pitchFamily="2" charset="2"/>
              <a:buChar char=""/>
            </a:pPr>
            <a:r>
              <a:rPr lang="en-GB" altLang="en-US" sz="2800">
                <a:solidFill>
                  <a:srgbClr val="000000"/>
                </a:solidFill>
                <a:latin typeface="Times New Roman" panose="02020603050405020304" pitchFamily="18" charset="0"/>
                <a:cs typeface="Times New Roman" panose="02020603050405020304" pitchFamily="18" charset="0"/>
              </a:rPr>
              <a:t>Reduce</a:t>
            </a:r>
          </a:p>
          <a:p>
            <a:pPr lvl="1" defTabSz="457200" fontAlgn="base">
              <a:lnSpc>
                <a:spcPct val="95000"/>
              </a:lnSpc>
              <a:spcBef>
                <a:spcPts val="900"/>
              </a:spcBef>
              <a:spcAft>
                <a:spcPct val="0"/>
              </a:spcAft>
              <a:buClr>
                <a:srgbClr val="1F497D"/>
              </a:buClr>
              <a:buSzPct val="75000"/>
              <a:buFont typeface="Wingdings" panose="05000000000000000000" pitchFamily="2" charset="2"/>
              <a:buChar char=""/>
            </a:pPr>
            <a:r>
              <a:rPr lang="en-GB" altLang="en-US" sz="2400" b="1">
                <a:solidFill>
                  <a:srgbClr val="000000"/>
                </a:solidFill>
                <a:latin typeface="Times New Roman" panose="02020603050405020304" pitchFamily="18" charset="0"/>
                <a:cs typeface="Times New Roman" panose="02020603050405020304" pitchFamily="18" charset="0"/>
              </a:rPr>
              <a:t>Combine</a:t>
            </a:r>
            <a:r>
              <a:rPr lang="en-GB" altLang="en-US" sz="2400">
                <a:solidFill>
                  <a:srgbClr val="000000"/>
                </a:solidFill>
                <a:latin typeface="Times New Roman" panose="02020603050405020304" pitchFamily="18" charset="0"/>
                <a:cs typeface="Times New Roman" panose="02020603050405020304" pitchFamily="18" charset="0"/>
              </a:rPr>
              <a:t> values in a data set to create a new </a:t>
            </a:r>
            <a:r>
              <a:rPr lang="en-GB" altLang="en-US" sz="2400" b="1">
                <a:solidFill>
                  <a:srgbClr val="000000"/>
                </a:solidFill>
                <a:latin typeface="Times New Roman" panose="02020603050405020304" pitchFamily="18" charset="0"/>
                <a:cs typeface="Times New Roman" panose="02020603050405020304" pitchFamily="18" charset="0"/>
              </a:rPr>
              <a:t>value</a:t>
            </a:r>
          </a:p>
          <a:p>
            <a:pPr lvl="1" defTabSz="457200" fontAlgn="base">
              <a:lnSpc>
                <a:spcPct val="95000"/>
              </a:lnSpc>
              <a:spcBef>
                <a:spcPts val="900"/>
              </a:spcBef>
              <a:spcAft>
                <a:spcPct val="0"/>
              </a:spcAft>
              <a:buClr>
                <a:srgbClr val="1F497D"/>
              </a:buClr>
              <a:buSzPct val="75000"/>
              <a:buFont typeface="Wingdings" panose="05000000000000000000" pitchFamily="2" charset="2"/>
              <a:buChar char=""/>
            </a:pPr>
            <a:r>
              <a:rPr lang="en-GB" altLang="en-US" sz="2400">
                <a:solidFill>
                  <a:srgbClr val="000000"/>
                </a:solidFill>
                <a:latin typeface="Times New Roman" panose="02020603050405020304" pitchFamily="18" charset="0"/>
                <a:cs typeface="Times New Roman" panose="02020603050405020304" pitchFamily="18" charset="0"/>
              </a:rPr>
              <a:t>Example: sum = (each elem in arr, total +=)</a:t>
            </a:r>
            <a:br>
              <a:rPr lang="en-GB" altLang="en-US" sz="2400">
                <a:solidFill>
                  <a:srgbClr val="000000"/>
                </a:solidFill>
                <a:latin typeface="Times New Roman" panose="02020603050405020304" pitchFamily="18" charset="0"/>
                <a:cs typeface="Times New Roman" panose="02020603050405020304" pitchFamily="18" charset="0"/>
              </a:rPr>
            </a:br>
            <a:r>
              <a:rPr lang="en-GB" altLang="en-US" sz="2400">
                <a:solidFill>
                  <a:srgbClr val="000000"/>
                </a:solidFill>
                <a:latin typeface="Times New Roman" panose="02020603050405020304" pitchFamily="18" charset="0"/>
                <a:cs typeface="Times New Roman" panose="02020603050405020304" pitchFamily="18" charset="0"/>
              </a:rPr>
              <a:t>	reduce [1,2,3,4,5]</a:t>
            </a:r>
            <a:br>
              <a:rPr lang="en-GB" altLang="en-US" sz="2400">
                <a:solidFill>
                  <a:srgbClr val="000000"/>
                </a:solidFill>
                <a:latin typeface="Times New Roman" panose="02020603050405020304" pitchFamily="18" charset="0"/>
                <a:cs typeface="Times New Roman" panose="02020603050405020304" pitchFamily="18" charset="0"/>
              </a:rPr>
            </a:br>
            <a:r>
              <a:rPr lang="en-GB" altLang="en-US" sz="2400">
                <a:solidFill>
                  <a:srgbClr val="000000"/>
                </a:solidFill>
                <a:latin typeface="Times New Roman" panose="02020603050405020304" pitchFamily="18" charset="0"/>
                <a:cs typeface="Times New Roman" panose="02020603050405020304" pitchFamily="18" charset="0"/>
              </a:rPr>
              <a:t>	returns 15 (the sum of the elements)</a:t>
            </a:r>
            <a:r>
              <a:rPr lang="ar-SA" altLang="en-US" sz="2400">
                <a:solidFill>
                  <a:srgbClr val="000000"/>
                </a:solidFill>
                <a:latin typeface="Times New Roman" panose="02020603050405020304" pitchFamily="18" charset="0"/>
                <a:cs typeface="Times New Roman" panose="02020603050405020304" pitchFamily="18" charset="0"/>
              </a:rPr>
              <a:t>‏</a:t>
            </a:r>
            <a:endParaRPr lang="en-US" altLang="en-US" sz="2400">
              <a:solidFill>
                <a:srgbClr val="000000"/>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4C8C341A-3DCC-599B-5FE7-EC79F055C716}"/>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C0378675-51CF-A772-FF4A-A961C7026878}"/>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245</a:t>
            </a:fld>
            <a:endParaRPr lang="en-US" altLang="en-US" dirty="0"/>
          </a:p>
        </p:txBody>
      </p:sp>
    </p:spTree>
    <p:extLst>
      <p:ext uri="{BB962C8B-B14F-4D97-AF65-F5344CB8AC3E}">
        <p14:creationId xmlns:p14="http://schemas.microsoft.com/office/powerpoint/2010/main" val="27860372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a:extLst>
              <a:ext uri="{FF2B5EF4-FFF2-40B4-BE49-F238E27FC236}">
                <a16:creationId xmlns:a16="http://schemas.microsoft.com/office/drawing/2014/main" id="{096C862A-94D1-6514-0409-7EFC932BC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6" y="1060450"/>
            <a:ext cx="8374063" cy="4730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7" name="Rectangle 2">
            <a:extLst>
              <a:ext uri="{FF2B5EF4-FFF2-40B4-BE49-F238E27FC236}">
                <a16:creationId xmlns:a16="http://schemas.microsoft.com/office/drawing/2014/main" id="{24477378-FD61-C06E-97D5-978865CE31B9}"/>
              </a:ext>
            </a:extLst>
          </p:cNvPr>
          <p:cNvSpPr>
            <a:spLocks noChangeArrowheads="1"/>
          </p:cNvSpPr>
          <p:nvPr/>
        </p:nvSpPr>
        <p:spPr bwMode="auto">
          <a:xfrm>
            <a:off x="1970088" y="304801"/>
            <a:ext cx="8229600" cy="703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6000"/>
              </a:lnSpc>
              <a:spcBef>
                <a:spcPct val="0"/>
              </a:spcBef>
              <a:spcAft>
                <a:spcPct val="0"/>
              </a:spcAft>
              <a:buClrTx/>
            </a:pPr>
            <a:r>
              <a:rPr lang="en-GB" altLang="en-US" sz="4000" b="1">
                <a:solidFill>
                  <a:srgbClr val="000000"/>
                </a:solidFill>
                <a:latin typeface="Times New Roman" panose="02020603050405020304" pitchFamily="18" charset="0"/>
                <a:cs typeface="Times New Roman" panose="02020603050405020304" pitchFamily="18" charset="0"/>
              </a:rPr>
              <a:t>Programming Structure</a:t>
            </a:r>
          </a:p>
        </p:txBody>
      </p:sp>
      <p:sp>
        <p:nvSpPr>
          <p:cNvPr id="4" name="Footer Placeholder 3">
            <a:extLst>
              <a:ext uri="{FF2B5EF4-FFF2-40B4-BE49-F238E27FC236}">
                <a16:creationId xmlns:a16="http://schemas.microsoft.com/office/drawing/2014/main" id="{2B01BA4A-0782-7C39-0CCD-62C04F927082}"/>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035357A-AAE4-F9B3-DD15-5E3A619A90A3}"/>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246</a:t>
            </a:fld>
            <a:endParaRPr lang="en-US" altLang="en-US" dirty="0"/>
          </a:p>
        </p:txBody>
      </p:sp>
    </p:spTree>
    <p:extLst>
      <p:ext uri="{BB962C8B-B14F-4D97-AF65-F5344CB8AC3E}">
        <p14:creationId xmlns:p14="http://schemas.microsoft.com/office/powerpoint/2010/main" val="411288338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a:extLst>
              <a:ext uri="{FF2B5EF4-FFF2-40B4-BE49-F238E27FC236}">
                <a16:creationId xmlns:a16="http://schemas.microsoft.com/office/drawing/2014/main" id="{1271F68B-2C21-DBB3-296F-4AC63CCE1171}"/>
              </a:ext>
            </a:extLst>
          </p:cNvPr>
          <p:cNvSpPr txBox="1">
            <a:spLocks noChangeArrowheads="1"/>
          </p:cNvSpPr>
          <p:nvPr/>
        </p:nvSpPr>
        <p:spPr bwMode="auto">
          <a:xfrm>
            <a:off x="1905000" y="457200"/>
            <a:ext cx="8458200" cy="12025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eaLnBrk="1" fontAlgn="base" hangingPunct="1">
              <a:spcBef>
                <a:spcPts val="2250"/>
              </a:spcBef>
              <a:spcAft>
                <a:spcPct val="0"/>
              </a:spcAft>
              <a:buClrTx/>
            </a:pPr>
            <a:r>
              <a:rPr lang="en-US" altLang="en-US" sz="3600" b="1">
                <a:solidFill>
                  <a:srgbClr val="000000"/>
                </a:solidFill>
                <a:latin typeface="Times New Roman" panose="02020603050405020304" pitchFamily="18" charset="0"/>
                <a:ea typeface="魏碑"/>
                <a:cs typeface="魏碑"/>
              </a:rPr>
              <a:t>A Word Counting Example on &lt;Key, Count&gt;  Distribution</a:t>
            </a:r>
          </a:p>
        </p:txBody>
      </p:sp>
      <p:pic>
        <p:nvPicPr>
          <p:cNvPr id="12291" name="Picture 2">
            <a:extLst>
              <a:ext uri="{FF2B5EF4-FFF2-40B4-BE49-F238E27FC236}">
                <a16:creationId xmlns:a16="http://schemas.microsoft.com/office/drawing/2014/main" id="{D3F0B061-41A9-92E3-7E48-C28F2C967C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414" y="1905000"/>
            <a:ext cx="8639175" cy="2959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964C0DCD-947A-1EB6-000A-9F23B0287FC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6AF4A52E-0B1A-D8AF-A54C-5CD920924C37}"/>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247</a:t>
            </a:fld>
            <a:endParaRPr lang="en-US" altLang="en-US" dirty="0"/>
          </a:p>
        </p:txBody>
      </p:sp>
    </p:spTree>
    <p:extLst>
      <p:ext uri="{BB962C8B-B14F-4D97-AF65-F5344CB8AC3E}">
        <p14:creationId xmlns:p14="http://schemas.microsoft.com/office/powerpoint/2010/main" val="68237321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a:extLst>
              <a:ext uri="{FF2B5EF4-FFF2-40B4-BE49-F238E27FC236}">
                <a16:creationId xmlns:a16="http://schemas.microsoft.com/office/drawing/2014/main" id="{B4C1DCD4-C274-4708-A66D-A8638C716ADD}"/>
              </a:ext>
            </a:extLst>
          </p:cNvPr>
          <p:cNvSpPr>
            <a:spLocks noChangeArrowheads="1"/>
          </p:cNvSpPr>
          <p:nvPr/>
        </p:nvSpPr>
        <p:spPr bwMode="auto">
          <a:xfrm>
            <a:off x="1751013" y="138113"/>
            <a:ext cx="8393112" cy="593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3600" b="1">
                <a:solidFill>
                  <a:srgbClr val="000000"/>
                </a:solidFill>
                <a:latin typeface="Times New Roman" panose="02020603050405020304" pitchFamily="18" charset="0"/>
                <a:cs typeface="Times New Roman" panose="02020603050405020304" pitchFamily="18" charset="0"/>
              </a:rPr>
              <a:t>MapReduce : Operation Steps</a:t>
            </a:r>
          </a:p>
        </p:txBody>
      </p:sp>
      <p:sp>
        <p:nvSpPr>
          <p:cNvPr id="14338" name="Rectangle 2">
            <a:extLst>
              <a:ext uri="{FF2B5EF4-FFF2-40B4-BE49-F238E27FC236}">
                <a16:creationId xmlns:a16="http://schemas.microsoft.com/office/drawing/2014/main" id="{9486B712-DBDB-783F-0BE2-FE16B85A6ABA}"/>
              </a:ext>
            </a:extLst>
          </p:cNvPr>
          <p:cNvSpPr>
            <a:spLocks noChangeArrowheads="1"/>
          </p:cNvSpPr>
          <p:nvPr/>
        </p:nvSpPr>
        <p:spPr bwMode="auto">
          <a:xfrm>
            <a:off x="1903414" y="762001"/>
            <a:ext cx="8080375" cy="571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365125" indent="-280988" algn="just" defTabSz="457200" eaLnBrk="0" fontAlgn="base" hangingPunct="0">
              <a:lnSpc>
                <a:spcPct val="90000"/>
              </a:lnSpc>
              <a:spcBef>
                <a:spcPct val="0"/>
              </a:spcBef>
              <a:spcAft>
                <a:spcPct val="0"/>
              </a:spcAft>
              <a:buSzPct val="7500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r>
              <a:rPr lang="en-US" sz="2400">
                <a:solidFill>
                  <a:srgbClr val="000000"/>
                </a:solidFill>
                <a:latin typeface="Times New Roman" pitchFamily="18" charset="0"/>
                <a:cs typeface="Times New Roman" pitchFamily="18" charset="0"/>
              </a:rPr>
              <a:t> </a:t>
            </a:r>
            <a:r>
              <a:rPr lang="en-US" sz="2200">
                <a:solidFill>
                  <a:srgbClr val="000000"/>
                </a:solidFill>
                <a:latin typeface="Times New Roman" pitchFamily="18" charset="0"/>
                <a:cs typeface="Times New Roman" pitchFamily="18" charset="0"/>
              </a:rPr>
              <a:t>When the user program calls the MapReduce function, the following sequence of actions occurs :</a:t>
            </a:r>
          </a:p>
          <a:p>
            <a:pPr marL="365125" indent="-280988" algn="just" defTabSz="457200" eaLnBrk="0" fontAlgn="base" hangingPunct="0">
              <a:lnSpc>
                <a:spcPct val="90000"/>
              </a:lnSpc>
              <a:spcBef>
                <a:spcPct val="0"/>
              </a:spcBef>
              <a:spcAft>
                <a:spcPct val="0"/>
              </a:spcAft>
              <a:buSzPct val="7500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endParaRPr lang="en-US" sz="1000">
              <a:solidFill>
                <a:srgbClr val="000000"/>
              </a:solidFill>
              <a:latin typeface="Times New Roman" pitchFamily="18" charset="0"/>
              <a:cs typeface="Times New Roman" pitchFamily="18" charset="0"/>
            </a:endParaRPr>
          </a:p>
          <a:p>
            <a:pPr marL="365125" indent="-280988" algn="just" defTabSz="457200" eaLnBrk="0" fontAlgn="base" hangingPunct="0">
              <a:lnSpc>
                <a:spcPct val="90000"/>
              </a:lnSpc>
              <a:spcBef>
                <a:spcPct val="0"/>
              </a:spcBef>
              <a:spcAft>
                <a:spcPct val="0"/>
              </a:spcAft>
              <a:buSzPct val="7500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r>
              <a:rPr lang="en-US" sz="2000">
                <a:solidFill>
                  <a:srgbClr val="000000"/>
                </a:solidFill>
                <a:latin typeface="Times New Roman" pitchFamily="18" charset="0"/>
                <a:cs typeface="Times New Roman" pitchFamily="18" charset="0"/>
              </a:rPr>
              <a:t>1)</a:t>
            </a:r>
            <a:r>
              <a:rPr lang="en-US" sz="2400">
                <a:solidFill>
                  <a:srgbClr val="000000"/>
                </a:solidFill>
                <a:latin typeface="Times New Roman" pitchFamily="18" charset="0"/>
                <a:cs typeface="Times New Roman" pitchFamily="18" charset="0"/>
              </a:rPr>
              <a:t> </a:t>
            </a:r>
            <a:r>
              <a:rPr lang="en-US" sz="2200">
                <a:solidFill>
                  <a:srgbClr val="000000"/>
                </a:solidFill>
                <a:latin typeface="Times New Roman" pitchFamily="18" charset="0"/>
                <a:cs typeface="Times New Roman" pitchFamily="18" charset="0"/>
              </a:rPr>
              <a:t>The MapReduce library in the user program first splits the input files into M pieces – 16 megabytes to 64 megabytes (MB) per piece. It then starts up many copies of program on a cluster of machines.</a:t>
            </a:r>
          </a:p>
          <a:p>
            <a:pPr marL="363538" indent="-282575" algn="just" defTabSz="457200" eaLnBrk="0" fontAlgn="base" hangingPunct="0">
              <a:lnSpc>
                <a:spcPct val="90000"/>
              </a:lnSpc>
              <a:spcBef>
                <a:spcPct val="0"/>
              </a:spcBef>
              <a:spcAft>
                <a:spcPct val="0"/>
              </a:spcAft>
              <a:buClr>
                <a:srgbClr val="000000"/>
              </a:buClr>
              <a:buSzPct val="75000"/>
              <a:buFont typeface="Times New Roman" pitchFamily="18" charset="0"/>
              <a:buAutoNum type="arabicParenR" startAt="2"/>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r>
              <a:rPr lang="en-US" sz="2200">
                <a:solidFill>
                  <a:srgbClr val="000000"/>
                </a:solidFill>
                <a:latin typeface="Times New Roman" pitchFamily="18" charset="0"/>
                <a:cs typeface="Times New Roman" pitchFamily="18" charset="0"/>
              </a:rPr>
              <a:t>One of the copies of program is master. The rest are workers that are assigned work by the master.</a:t>
            </a:r>
          </a:p>
          <a:p>
            <a:pPr marL="363538" indent="-282575" algn="just" defTabSz="457200" eaLnBrk="0" fontAlgn="base" hangingPunct="0">
              <a:lnSpc>
                <a:spcPct val="90000"/>
              </a:lnSpc>
              <a:spcBef>
                <a:spcPct val="0"/>
              </a:spcBef>
              <a:spcAft>
                <a:spcPct val="0"/>
              </a:spcAft>
              <a:buClr>
                <a:srgbClr val="000000"/>
              </a:buClr>
              <a:buSzPct val="75000"/>
              <a:buFont typeface="Times New Roman" pitchFamily="18" charset="0"/>
              <a:buAutoNum type="arabicParenR" startAt="2"/>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r>
              <a:rPr lang="en-US" sz="2200">
                <a:solidFill>
                  <a:srgbClr val="000000"/>
                </a:solidFill>
                <a:latin typeface="Times New Roman" pitchFamily="18" charset="0"/>
                <a:cs typeface="Times New Roman" pitchFamily="18" charset="0"/>
              </a:rPr>
              <a:t>A worker who is assigned a map task :</a:t>
            </a:r>
          </a:p>
          <a:p>
            <a:pPr marL="638175" lvl="1" indent="-234950" algn="just" defTabSz="457200" eaLnBrk="0" fontAlgn="base" hangingPunct="0">
              <a:lnSpc>
                <a:spcPct val="120000"/>
              </a:lnSpc>
              <a:spcBef>
                <a:spcPts val="825"/>
              </a:spcBef>
              <a:spcAft>
                <a:spcPct val="0"/>
              </a:spcAft>
              <a:buClr>
                <a:srgbClr val="000000"/>
              </a:buClr>
              <a:buSzPct val="75000"/>
              <a:buFont typeface="Wingdings" pitchFamily="2" charset="2"/>
              <a:buChar char=""/>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r>
              <a:rPr lang="en-US" sz="2200">
                <a:solidFill>
                  <a:srgbClr val="000000"/>
                </a:solidFill>
                <a:latin typeface="Times New Roman" pitchFamily="18" charset="0"/>
                <a:cs typeface="Times New Roman" pitchFamily="18" charset="0"/>
              </a:rPr>
              <a:t>reads the contents of the corresponding input split</a:t>
            </a:r>
          </a:p>
          <a:p>
            <a:pPr marL="638175" lvl="1" indent="-234950" algn="just" defTabSz="457200" eaLnBrk="0" fontAlgn="base" hangingPunct="0">
              <a:lnSpc>
                <a:spcPct val="120000"/>
              </a:lnSpc>
              <a:spcBef>
                <a:spcPts val="825"/>
              </a:spcBef>
              <a:spcAft>
                <a:spcPct val="0"/>
              </a:spcAft>
              <a:buClr>
                <a:srgbClr val="000000"/>
              </a:buClr>
              <a:buSzPct val="75000"/>
              <a:buFont typeface="Wingdings" pitchFamily="2" charset="2"/>
              <a:buChar char=""/>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r>
              <a:rPr lang="en-US" sz="2200">
                <a:solidFill>
                  <a:srgbClr val="000000"/>
                </a:solidFill>
                <a:latin typeface="Times New Roman" pitchFamily="18" charset="0"/>
                <a:cs typeface="Times New Roman" pitchFamily="18" charset="0"/>
              </a:rPr>
              <a:t>parses key/value pairs out of the input data and passes each pair to the user - defined Map function. </a:t>
            </a:r>
          </a:p>
          <a:p>
            <a:pPr marL="365125" indent="-280988" algn="just" defTabSz="457200" eaLnBrk="0" fontAlgn="base" hangingPunct="0">
              <a:lnSpc>
                <a:spcPct val="120000"/>
              </a:lnSpc>
              <a:spcBef>
                <a:spcPts val="825"/>
              </a:spcBef>
              <a:spcAft>
                <a:spcPct val="0"/>
              </a:spcAft>
              <a:buSzPct val="7500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r>
              <a:rPr lang="en-US" sz="2200">
                <a:solidFill>
                  <a:srgbClr val="000000"/>
                </a:solidFill>
                <a:latin typeface="Times New Roman" pitchFamily="18" charset="0"/>
                <a:cs typeface="Times New Roman" pitchFamily="18" charset="0"/>
              </a:rPr>
              <a:t>    The intermediate key/value pairs produced by the Map function are buffered in memory.</a:t>
            </a:r>
          </a:p>
          <a:p>
            <a:pPr marL="363538" indent="-282575" algn="just" defTabSz="457200" eaLnBrk="0" fontAlgn="base" hangingPunct="0">
              <a:lnSpc>
                <a:spcPct val="90000"/>
              </a:lnSpc>
              <a:spcBef>
                <a:spcPts val="825"/>
              </a:spcBef>
              <a:spcAft>
                <a:spcPct val="0"/>
              </a:spcAft>
              <a:buClr>
                <a:srgbClr val="000000"/>
              </a:buClr>
              <a:buSzPct val="7500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pPr>
            <a:endParaRPr lang="en-US" sz="2200">
              <a:solidFill>
                <a:srgbClr val="000000"/>
              </a:solidFill>
              <a:latin typeface="Times New Roman" pitchFamily="18" charset="0"/>
              <a:cs typeface="Times New Roman" pitchFamily="18" charset="0"/>
            </a:endParaRPr>
          </a:p>
        </p:txBody>
      </p:sp>
      <p:sp>
        <p:nvSpPr>
          <p:cNvPr id="13316" name="Rectangle 3">
            <a:extLst>
              <a:ext uri="{FF2B5EF4-FFF2-40B4-BE49-F238E27FC236}">
                <a16:creationId xmlns:a16="http://schemas.microsoft.com/office/drawing/2014/main" id="{A71636FC-9EC2-4D77-52D6-8009A208C2E4}"/>
              </a:ext>
            </a:extLst>
          </p:cNvPr>
          <p:cNvSpPr>
            <a:spLocks noChangeArrowheads="1"/>
          </p:cNvSpPr>
          <p:nvPr/>
        </p:nvSpPr>
        <p:spPr bwMode="auto">
          <a:xfrm>
            <a:off x="9983788" y="6243638"/>
            <a:ext cx="4572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sp>
        <p:nvSpPr>
          <p:cNvPr id="4" name="Footer Placeholder 3">
            <a:extLst>
              <a:ext uri="{FF2B5EF4-FFF2-40B4-BE49-F238E27FC236}">
                <a16:creationId xmlns:a16="http://schemas.microsoft.com/office/drawing/2014/main" id="{4271EDF8-86F4-B5BC-9885-34EDFF722467}"/>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35E97551-28F3-B85D-A637-C1DEB21EA857}"/>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248</a:t>
            </a:fld>
            <a:endParaRPr lang="en-US" altLang="en-US" dirty="0"/>
          </a:p>
        </p:txBody>
      </p:sp>
    </p:spTree>
    <p:extLst>
      <p:ext uri="{BB962C8B-B14F-4D97-AF65-F5344CB8AC3E}">
        <p14:creationId xmlns:p14="http://schemas.microsoft.com/office/powerpoint/2010/main" val="20421187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9A0B179E-6FFA-C982-FB2A-9524286D0384}"/>
              </a:ext>
            </a:extLst>
          </p:cNvPr>
          <p:cNvSpPr>
            <a:spLocks noChangeArrowheads="1"/>
          </p:cNvSpPr>
          <p:nvPr/>
        </p:nvSpPr>
        <p:spPr bwMode="auto">
          <a:xfrm>
            <a:off x="2182813" y="735014"/>
            <a:ext cx="7924800" cy="546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65125" indent="-280988" eaLnBrk="0" hangingPunct="0">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365125" algn="l"/>
                <a:tab pos="1279525" algn="l"/>
                <a:tab pos="2193925" algn="l"/>
                <a:tab pos="3108325" algn="l"/>
                <a:tab pos="4022725" algn="l"/>
                <a:tab pos="4937125" algn="l"/>
                <a:tab pos="5851525" algn="l"/>
                <a:tab pos="6765925" algn="l"/>
                <a:tab pos="7680325" algn="l"/>
                <a:tab pos="8594725" algn="l"/>
                <a:tab pos="9509125" algn="l"/>
                <a:tab pos="10423525" algn="l"/>
              </a:tabLst>
              <a:defRPr>
                <a:solidFill>
                  <a:schemeClr val="bg1"/>
                </a:solidFill>
                <a:latin typeface="Calibri" panose="020F0502020204030204" pitchFamily="34" charset="0"/>
                <a:cs typeface="Noto Sans CJK SC Regular" charset="0"/>
              </a:defRPr>
            </a:lvl9pPr>
          </a:lstStyle>
          <a:p>
            <a:pPr algn="just" defTabSz="457200" eaLnBrk="1" fontAlgn="base" hangingPunct="1">
              <a:lnSpc>
                <a:spcPct val="120000"/>
              </a:lnSpc>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4) The buffered pairs are written to local disk, partitioned into R regions by the partitioning function. </a:t>
            </a:r>
          </a:p>
          <a:p>
            <a:pPr algn="just" defTabSz="457200" eaLnBrk="1" fontAlgn="base" hangingPunct="1">
              <a:lnSpc>
                <a:spcPct val="120000"/>
              </a:lnSpc>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     The location of these buffered pairs on the local disk are passed back to the master, who forwards these locations to the reduce workers.</a:t>
            </a:r>
          </a:p>
          <a:p>
            <a:pPr algn="just" defTabSz="457200" eaLnBrk="1" fontAlgn="base" hangingPunct="1">
              <a:lnSpc>
                <a:spcPct val="120000"/>
              </a:lnSpc>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5) When a reduce worker is notified by the master about these locations, it reads the buffered data from the local disks of the map workers.</a:t>
            </a:r>
          </a:p>
          <a:p>
            <a:pPr algn="just" defTabSz="457200" eaLnBrk="1" fontAlgn="base" hangingPunct="1">
              <a:lnSpc>
                <a:spcPct val="120000"/>
              </a:lnSpc>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    When a reduce worker has read all intermediate data, it sorts it by the intermediate keys so that all occurrences of the same key are grouped together. </a:t>
            </a:r>
          </a:p>
          <a:p>
            <a:pPr algn="just" defTabSz="457200" eaLnBrk="1" fontAlgn="base" hangingPunct="1">
              <a:lnSpc>
                <a:spcPct val="120000"/>
              </a:lnSpc>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6) The reduce worker iterates over the sorted  intermediate data and for each unique intermediate key, it passes the key and the corresponding set of intermediate values to the user’s Reduce function.</a:t>
            </a:r>
          </a:p>
          <a:p>
            <a:pPr algn="just" defTabSz="457200" eaLnBrk="1" fontAlgn="base" hangingPunct="1">
              <a:lnSpc>
                <a:spcPct val="120000"/>
              </a:lnSpc>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    The output of the Reduce function is appended to a final output file.</a:t>
            </a:r>
          </a:p>
          <a:p>
            <a:pPr algn="just" defTabSz="457200" eaLnBrk="1" fontAlgn="base" hangingPunct="1">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7) When all map tasks and reduce tasks have been completed, the master wakes up the user program.</a:t>
            </a:r>
          </a:p>
          <a:p>
            <a:pPr algn="just" defTabSz="457200" eaLnBrk="1" fontAlgn="base" hangingPunct="1">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    At this point, MapReduce call in the user program returns back to the user code.</a:t>
            </a:r>
          </a:p>
          <a:p>
            <a:pPr algn="just" defTabSz="457200" eaLnBrk="1" fontAlgn="base" hangingPunct="1">
              <a:spcBef>
                <a:spcPct val="0"/>
              </a:spcBef>
              <a:spcAft>
                <a:spcPct val="0"/>
              </a:spcAft>
              <a:buClrTx/>
            </a:pPr>
            <a:r>
              <a:rPr lang="en-US" altLang="en-US">
                <a:solidFill>
                  <a:srgbClr val="000000"/>
                </a:solidFill>
                <a:latin typeface="Times New Roman" panose="02020603050405020304" pitchFamily="18" charset="0"/>
                <a:cs typeface="Times New Roman" panose="02020603050405020304" pitchFamily="18" charset="0"/>
              </a:rPr>
              <a:t>     After successful completion, output of the mapreduce execution is available in the R output files.</a:t>
            </a:r>
          </a:p>
        </p:txBody>
      </p:sp>
      <p:sp>
        <p:nvSpPr>
          <p:cNvPr id="14339" name="Rectangle 2">
            <a:extLst>
              <a:ext uri="{FF2B5EF4-FFF2-40B4-BE49-F238E27FC236}">
                <a16:creationId xmlns:a16="http://schemas.microsoft.com/office/drawing/2014/main" id="{66AF1E70-5BD8-AF6A-EB9E-6CD6C4B89D65}"/>
              </a:ext>
            </a:extLst>
          </p:cNvPr>
          <p:cNvSpPr>
            <a:spLocks noChangeArrowheads="1"/>
          </p:cNvSpPr>
          <p:nvPr/>
        </p:nvSpPr>
        <p:spPr bwMode="auto">
          <a:xfrm>
            <a:off x="1751013" y="138113"/>
            <a:ext cx="8393112" cy="593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3600" b="1">
                <a:solidFill>
                  <a:srgbClr val="000000"/>
                </a:solidFill>
                <a:latin typeface="Times New Roman" panose="02020603050405020304" pitchFamily="18" charset="0"/>
                <a:cs typeface="Times New Roman" panose="02020603050405020304" pitchFamily="18" charset="0"/>
              </a:rPr>
              <a:t>MapReduce : Operation Steps</a:t>
            </a:r>
          </a:p>
        </p:txBody>
      </p:sp>
      <p:sp>
        <p:nvSpPr>
          <p:cNvPr id="4" name="Footer Placeholder 3">
            <a:extLst>
              <a:ext uri="{FF2B5EF4-FFF2-40B4-BE49-F238E27FC236}">
                <a16:creationId xmlns:a16="http://schemas.microsoft.com/office/drawing/2014/main" id="{6DBA36E6-2B5C-218A-F3F0-8986B61B9820}"/>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04A6A01A-916A-E9F8-B10D-9B2927984059}"/>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249</a:t>
            </a:fld>
            <a:endParaRPr lang="en-US" altLang="en-US" dirty="0"/>
          </a:p>
        </p:txBody>
      </p:sp>
    </p:spTree>
    <p:extLst>
      <p:ext uri="{BB962C8B-B14F-4D97-AF65-F5344CB8AC3E}">
        <p14:creationId xmlns:p14="http://schemas.microsoft.com/office/powerpoint/2010/main" val="36286961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2C61743F-6654-DC29-8DC0-277EC704CF94}"/>
              </a:ext>
            </a:extLst>
          </p:cNvPr>
          <p:cNvSpPr>
            <a:spLocks noChangeArrowheads="1"/>
          </p:cNvSpPr>
          <p:nvPr/>
        </p:nvSpPr>
        <p:spPr bwMode="auto">
          <a:xfrm>
            <a:off x="1900238" y="381000"/>
            <a:ext cx="8393112"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ea typeface="SimSun" panose="02010600030101010101" pitchFamily="2" charset="-122"/>
              </a:rPr>
              <a:t>Locality Issue</a:t>
            </a:r>
          </a:p>
        </p:txBody>
      </p:sp>
      <p:sp>
        <p:nvSpPr>
          <p:cNvPr id="15363" name="Rectangle 2">
            <a:extLst>
              <a:ext uri="{FF2B5EF4-FFF2-40B4-BE49-F238E27FC236}">
                <a16:creationId xmlns:a16="http://schemas.microsoft.com/office/drawing/2014/main" id="{85F13D50-7114-14EF-8F17-9F080E403F88}"/>
              </a:ext>
            </a:extLst>
          </p:cNvPr>
          <p:cNvSpPr>
            <a:spLocks noChangeArrowheads="1"/>
          </p:cNvSpPr>
          <p:nvPr/>
        </p:nvSpPr>
        <p:spPr bwMode="auto">
          <a:xfrm>
            <a:off x="1900238" y="1219200"/>
            <a:ext cx="8388350" cy="3582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Master scheduling policy </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Asks GFS for locations of replicas of input file blocks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Map tasks typically split into 64MB (== GFS block size)</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Map tasks scheduled so GFS input block replica are on same machine or same rack</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Effect </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Thousands of machines read input at local disk speed </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Without this, rack switches limit read rate </a:t>
            </a:r>
          </a:p>
        </p:txBody>
      </p:sp>
      <p:sp>
        <p:nvSpPr>
          <p:cNvPr id="4" name="Footer Placeholder 3">
            <a:extLst>
              <a:ext uri="{FF2B5EF4-FFF2-40B4-BE49-F238E27FC236}">
                <a16:creationId xmlns:a16="http://schemas.microsoft.com/office/drawing/2014/main" id="{C7B298B9-2FD4-AF69-5F20-8CB2555A1BD0}"/>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5DB7490-8118-F291-7453-8D2069446A31}"/>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250</a:t>
            </a:fld>
            <a:endParaRPr lang="en-US" altLang="en-US" dirty="0"/>
          </a:p>
        </p:txBody>
      </p:sp>
    </p:spTree>
    <p:extLst>
      <p:ext uri="{BB962C8B-B14F-4D97-AF65-F5344CB8AC3E}">
        <p14:creationId xmlns:p14="http://schemas.microsoft.com/office/powerpoint/2010/main" val="25360660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DF8F41B3-A398-1132-2C5F-0399EF4EE20A}"/>
              </a:ext>
            </a:extLst>
          </p:cNvPr>
          <p:cNvSpPr>
            <a:spLocks noChangeArrowheads="1"/>
          </p:cNvSpPr>
          <p:nvPr/>
        </p:nvSpPr>
        <p:spPr bwMode="auto">
          <a:xfrm>
            <a:off x="3352800" y="533400"/>
            <a:ext cx="5486400"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ea typeface="SimSun" panose="02010600030101010101" pitchFamily="2" charset="-122"/>
              </a:rPr>
              <a:t>Fault Tolerance</a:t>
            </a:r>
          </a:p>
        </p:txBody>
      </p:sp>
      <p:sp>
        <p:nvSpPr>
          <p:cNvPr id="16387" name="Rectangle 2">
            <a:extLst>
              <a:ext uri="{FF2B5EF4-FFF2-40B4-BE49-F238E27FC236}">
                <a16:creationId xmlns:a16="http://schemas.microsoft.com/office/drawing/2014/main" id="{63BD655F-6E90-44C1-08B3-8CAE4864EFE8}"/>
              </a:ext>
            </a:extLst>
          </p:cNvPr>
          <p:cNvSpPr>
            <a:spLocks noChangeArrowheads="1"/>
          </p:cNvSpPr>
          <p:nvPr/>
        </p:nvSpPr>
        <p:spPr bwMode="auto">
          <a:xfrm>
            <a:off x="1900238" y="1447801"/>
            <a:ext cx="8388350" cy="4271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marL="1427163" indent="-39846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marL="1828800" indent="-39846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b="1">
                <a:solidFill>
                  <a:srgbClr val="000000"/>
                </a:solidFill>
                <a:latin typeface="Times New Roman" panose="02020603050405020304" pitchFamily="18" charset="0"/>
                <a:ea typeface="SimSun" panose="02010600030101010101" pitchFamily="2" charset="-122"/>
              </a:rPr>
              <a:t>Reactive way</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Worker failure</a:t>
            </a:r>
          </a:p>
          <a:p>
            <a:pPr lvl="2"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a:solidFill>
                  <a:srgbClr val="000000"/>
                </a:solidFill>
                <a:latin typeface="Times New Roman" panose="02020603050405020304" pitchFamily="18" charset="0"/>
                <a:ea typeface="SimSun" panose="02010600030101010101" pitchFamily="2" charset="-122"/>
              </a:rPr>
              <a:t>Heartbeat, </a:t>
            </a:r>
            <a:r>
              <a:rPr lang="en-GB" altLang="en-US" sz="2000">
                <a:solidFill>
                  <a:srgbClr val="000000"/>
                </a:solidFill>
                <a:latin typeface="Times New Roman" panose="02020603050405020304" pitchFamily="18" charset="0"/>
                <a:ea typeface="SimSun" panose="02010600030101010101" pitchFamily="2" charset="-122"/>
              </a:rPr>
              <a:t>Workers are periodically pinged by master</a:t>
            </a:r>
          </a:p>
          <a:p>
            <a:pPr lvl="3" defTabSz="457200" fontAlgn="base">
              <a:lnSpc>
                <a:spcPct val="90000"/>
              </a:lnSpc>
              <a:spcBef>
                <a:spcPts val="675"/>
              </a:spcBef>
              <a:spcAft>
                <a:spcPct val="0"/>
              </a:spcAft>
              <a:buClr>
                <a:srgbClr val="1F497D"/>
              </a:buClr>
              <a:buSzPct val="75000"/>
              <a:buFont typeface="Wingdings" panose="05000000000000000000" pitchFamily="2" charset="2"/>
              <a:buChar char=""/>
            </a:pPr>
            <a:r>
              <a:rPr lang="en-GB" altLang="en-US">
                <a:solidFill>
                  <a:srgbClr val="000000"/>
                </a:solidFill>
                <a:latin typeface="Times New Roman" panose="02020603050405020304" pitchFamily="18" charset="0"/>
                <a:ea typeface="SimSun" panose="02010600030101010101" pitchFamily="2" charset="-122"/>
              </a:rPr>
              <a:t>NO response = failed worker</a:t>
            </a:r>
          </a:p>
          <a:p>
            <a:pPr lvl="2"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a:solidFill>
                  <a:srgbClr val="000000"/>
                </a:solidFill>
                <a:latin typeface="Times New Roman" panose="02020603050405020304" pitchFamily="18" charset="0"/>
                <a:ea typeface="SimSun" panose="02010600030101010101" pitchFamily="2" charset="-122"/>
              </a:rPr>
              <a:t>If the processor of a worker fails, the tasks of that worker are reassigned to another worker.</a:t>
            </a:r>
          </a:p>
          <a:p>
            <a:pPr lvl="2" defTabSz="457200" fontAlgn="base">
              <a:lnSpc>
                <a:spcPct val="90000"/>
              </a:lnSpc>
              <a:spcBef>
                <a:spcPts val="750"/>
              </a:spcBef>
              <a:spcAft>
                <a:spcPct val="0"/>
              </a:spcAft>
              <a:buClr>
                <a:srgbClr val="1F497D"/>
              </a:buClr>
              <a:buSzPct val="75000"/>
            </a:pPr>
            <a:endParaRPr lang="en-US" altLang="en-US" sz="2000">
              <a:solidFill>
                <a:srgbClr val="000000"/>
              </a:solidFill>
              <a:latin typeface="Times New Roman" panose="02020603050405020304" pitchFamily="18" charset="0"/>
              <a:ea typeface="SimSun" panose="02010600030101010101" pitchFamily="2" charset="-122"/>
            </a:endParaRP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ea typeface="SimSun" panose="02010600030101010101" pitchFamily="2" charset="-122"/>
              </a:rPr>
              <a:t>Master failure</a:t>
            </a:r>
          </a:p>
          <a:p>
            <a:pPr lvl="2" defTabSz="457200" fontAlgn="base">
              <a:lnSpc>
                <a:spcPct val="90000"/>
              </a:lnSpc>
              <a:spcBef>
                <a:spcPts val="750"/>
              </a:spcBef>
              <a:spcAft>
                <a:spcPct val="0"/>
              </a:spcAft>
              <a:buClr>
                <a:srgbClr val="1F497D"/>
              </a:buClr>
              <a:buSzPct val="75000"/>
              <a:buFont typeface="Wingdings" panose="05000000000000000000" pitchFamily="2" charset="2"/>
              <a:buChar char=""/>
            </a:pPr>
            <a:r>
              <a:rPr lang="en-GB" altLang="en-US" sz="2000">
                <a:solidFill>
                  <a:srgbClr val="000000"/>
                </a:solidFill>
                <a:latin typeface="Times New Roman" panose="02020603050405020304" pitchFamily="18" charset="0"/>
                <a:ea typeface="SimSun" panose="02010600030101010101" pitchFamily="2" charset="-122"/>
              </a:rPr>
              <a:t>Master writes periodic checkpoints</a:t>
            </a:r>
          </a:p>
          <a:p>
            <a:pPr lvl="2"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a:solidFill>
                  <a:srgbClr val="000000"/>
                </a:solidFill>
                <a:latin typeface="Times New Roman" panose="02020603050405020304" pitchFamily="18" charset="0"/>
                <a:ea typeface="SimSun" panose="02010600030101010101" pitchFamily="2" charset="-122"/>
              </a:rPr>
              <a:t>Another master can be started from the last checkpointed state</a:t>
            </a:r>
          </a:p>
          <a:p>
            <a:pPr lvl="2"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a:solidFill>
                  <a:srgbClr val="000000"/>
                </a:solidFill>
                <a:latin typeface="Times New Roman" panose="02020603050405020304" pitchFamily="18" charset="0"/>
                <a:ea typeface="SimSun" panose="02010600030101010101" pitchFamily="2" charset="-122"/>
              </a:rPr>
              <a:t>If eventually the master dies, the job will be aborted</a:t>
            </a:r>
          </a:p>
        </p:txBody>
      </p:sp>
      <p:sp>
        <p:nvSpPr>
          <p:cNvPr id="4" name="Footer Placeholder 3">
            <a:extLst>
              <a:ext uri="{FF2B5EF4-FFF2-40B4-BE49-F238E27FC236}">
                <a16:creationId xmlns:a16="http://schemas.microsoft.com/office/drawing/2014/main" id="{92E30AFD-FD96-ECAE-1FD8-E690F0342741}"/>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B54A81C-1372-55DD-2B2F-AA8677CEE6C1}"/>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251</a:t>
            </a:fld>
            <a:endParaRPr lang="en-US" altLang="en-US" dirty="0"/>
          </a:p>
        </p:txBody>
      </p:sp>
    </p:spTree>
    <p:extLst>
      <p:ext uri="{BB962C8B-B14F-4D97-AF65-F5344CB8AC3E}">
        <p14:creationId xmlns:p14="http://schemas.microsoft.com/office/powerpoint/2010/main" val="39332049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184CD31C-83F8-9BEC-2C26-91ABF7CEF4E6}"/>
              </a:ext>
            </a:extLst>
          </p:cNvPr>
          <p:cNvSpPr>
            <a:spLocks noChangeArrowheads="1"/>
          </p:cNvSpPr>
          <p:nvPr/>
        </p:nvSpPr>
        <p:spPr bwMode="auto">
          <a:xfrm>
            <a:off x="1900238" y="588963"/>
            <a:ext cx="8393112"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ea typeface="SimSun" panose="02010600030101010101" pitchFamily="2" charset="-122"/>
              </a:rPr>
              <a:t>Fault Tolerance</a:t>
            </a:r>
          </a:p>
        </p:txBody>
      </p:sp>
      <p:sp>
        <p:nvSpPr>
          <p:cNvPr id="17411" name="Rectangle 2">
            <a:extLst>
              <a:ext uri="{FF2B5EF4-FFF2-40B4-BE49-F238E27FC236}">
                <a16:creationId xmlns:a16="http://schemas.microsoft.com/office/drawing/2014/main" id="{3C5B6095-A0EF-48C0-334A-4A574878DBE3}"/>
              </a:ext>
            </a:extLst>
          </p:cNvPr>
          <p:cNvSpPr>
            <a:spLocks noChangeArrowheads="1"/>
          </p:cNvSpPr>
          <p:nvPr/>
        </p:nvSpPr>
        <p:spPr bwMode="auto">
          <a:xfrm>
            <a:off x="1900238" y="1370014"/>
            <a:ext cx="8388350" cy="3616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marL="1427163" indent="-39846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ea typeface="SimSun" panose="02010600030101010101" pitchFamily="2" charset="-122"/>
              </a:rPr>
              <a:t>Proactive way (</a:t>
            </a:r>
            <a:r>
              <a:rPr lang="en-US" altLang="en-US" sz="2800" b="1">
                <a:solidFill>
                  <a:srgbClr val="000000"/>
                </a:solidFill>
                <a:latin typeface="Times New Roman" panose="02020603050405020304" pitchFamily="18" charset="0"/>
                <a:ea typeface="SimSun" panose="02010600030101010101" pitchFamily="2" charset="-122"/>
              </a:rPr>
              <a:t>Redundant Execution</a:t>
            </a:r>
            <a:r>
              <a:rPr lang="en-US" altLang="en-US" sz="2800">
                <a:solidFill>
                  <a:srgbClr val="000000"/>
                </a:solidFill>
                <a:latin typeface="Times New Roman" panose="02020603050405020304" pitchFamily="18" charset="0"/>
                <a:ea typeface="SimSun" panose="02010600030101010101" pitchFamily="2" charset="-122"/>
              </a:rPr>
              <a:t>)</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GB" altLang="en-US" sz="2400">
                <a:solidFill>
                  <a:srgbClr val="000000"/>
                </a:solidFill>
                <a:latin typeface="Times New Roman" panose="02020603050405020304" pitchFamily="18" charset="0"/>
                <a:ea typeface="SimSun" panose="02010600030101010101" pitchFamily="2" charset="-122"/>
              </a:rPr>
              <a:t>The problem of “stragglers” (s</a:t>
            </a:r>
            <a:r>
              <a:rPr lang="en-US" altLang="en-US" sz="2400">
                <a:solidFill>
                  <a:srgbClr val="000000"/>
                </a:solidFill>
                <a:latin typeface="Times New Roman" panose="02020603050405020304" pitchFamily="18" charset="0"/>
                <a:ea typeface="SimSun" panose="02010600030101010101" pitchFamily="2" charset="-122"/>
              </a:rPr>
              <a:t>low workers)</a:t>
            </a:r>
          </a:p>
          <a:p>
            <a:pPr lvl="2"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a:solidFill>
                  <a:srgbClr val="000000"/>
                </a:solidFill>
                <a:latin typeface="Times New Roman" panose="02020603050405020304" pitchFamily="18" charset="0"/>
                <a:ea typeface="SimSun" panose="02010600030101010101" pitchFamily="2" charset="-122"/>
              </a:rPr>
              <a:t>Other jobs consuming resources on machine</a:t>
            </a:r>
          </a:p>
          <a:p>
            <a:pPr lvl="2"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a:solidFill>
                  <a:srgbClr val="000000"/>
                </a:solidFill>
                <a:latin typeface="Times New Roman" panose="02020603050405020304" pitchFamily="18" charset="0"/>
                <a:ea typeface="SimSun" panose="02010600030101010101" pitchFamily="2" charset="-122"/>
              </a:rPr>
              <a:t>Bad disks with soft errors transfer data very slowly</a:t>
            </a:r>
          </a:p>
          <a:p>
            <a:pPr lvl="2"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a:solidFill>
                  <a:srgbClr val="000000"/>
                </a:solidFill>
                <a:latin typeface="Times New Roman" panose="02020603050405020304" pitchFamily="18" charset="0"/>
                <a:ea typeface="SimSun" panose="02010600030101010101" pitchFamily="2" charset="-122"/>
              </a:rPr>
              <a:t>Weird things: processor caches disabled (!!)</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GB" altLang="en-US" sz="2400">
                <a:solidFill>
                  <a:srgbClr val="000000"/>
                </a:solidFill>
                <a:latin typeface="Times New Roman" panose="02020603050405020304" pitchFamily="18" charset="0"/>
                <a:ea typeface="SimSun" panose="02010600030101010101" pitchFamily="2" charset="-122"/>
              </a:rPr>
              <a:t>When computation almost done, reschedule in-progress tasks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GB" altLang="en-US" sz="2400">
                <a:solidFill>
                  <a:srgbClr val="000000"/>
                </a:solidFill>
                <a:latin typeface="Times New Roman" panose="02020603050405020304" pitchFamily="18" charset="0"/>
                <a:ea typeface="SimSun" panose="02010600030101010101" pitchFamily="2" charset="-122"/>
              </a:rPr>
              <a:t>Whenever either the primary or the backup executions finishes, mark it as completed</a:t>
            </a:r>
          </a:p>
        </p:txBody>
      </p:sp>
      <p:sp>
        <p:nvSpPr>
          <p:cNvPr id="4" name="Footer Placeholder 3">
            <a:extLst>
              <a:ext uri="{FF2B5EF4-FFF2-40B4-BE49-F238E27FC236}">
                <a16:creationId xmlns:a16="http://schemas.microsoft.com/office/drawing/2014/main" id="{CD743630-9F79-219B-AD81-FC9E7AC29FD6}"/>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DC1AAB00-9489-DD89-F67B-D15C544A919A}"/>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252</a:t>
            </a:fld>
            <a:endParaRPr lang="en-US" altLang="en-US" dirty="0"/>
          </a:p>
        </p:txBody>
      </p:sp>
    </p:spTree>
    <p:extLst>
      <p:ext uri="{BB962C8B-B14F-4D97-AF65-F5344CB8AC3E}">
        <p14:creationId xmlns:p14="http://schemas.microsoft.com/office/powerpoint/2010/main" val="13583207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80CF0623-33CE-65F2-9918-E1B45E900471}"/>
              </a:ext>
            </a:extLst>
          </p:cNvPr>
          <p:cNvSpPr>
            <a:spLocks noChangeArrowheads="1"/>
          </p:cNvSpPr>
          <p:nvPr/>
        </p:nvSpPr>
        <p:spPr bwMode="auto">
          <a:xfrm>
            <a:off x="2362200" y="1444626"/>
            <a:ext cx="7620000" cy="3751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marL="457200"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marL="914400"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ct val="0"/>
              </a:spcBef>
              <a:spcAft>
                <a:spcPct val="0"/>
              </a:spcAft>
              <a:buClrTx/>
            </a:pPr>
            <a:r>
              <a:rPr lang="en-US" altLang="en-US" sz="2400" b="1">
                <a:solidFill>
                  <a:srgbClr val="000000"/>
                </a:solidFill>
                <a:latin typeface="Times New Roman" panose="02020603050405020304" pitchFamily="18" charset="0"/>
                <a:ea typeface="SimSun" panose="02010600030101010101" pitchFamily="2" charset="-122"/>
              </a:rPr>
              <a:t>Input error: </a:t>
            </a:r>
            <a:r>
              <a:rPr lang="en-US" altLang="en-US" sz="2400">
                <a:solidFill>
                  <a:srgbClr val="000000"/>
                </a:solidFill>
                <a:latin typeface="Times New Roman" panose="02020603050405020304" pitchFamily="18" charset="0"/>
                <a:ea typeface="SimSun" panose="02010600030101010101" pitchFamily="2" charset="-122"/>
              </a:rPr>
              <a:t>bad records</a:t>
            </a:r>
          </a:p>
          <a:p>
            <a:pPr lvl="1" defTabSz="457200" eaLnBrk="1" fontAlgn="base" hangingPunct="1">
              <a:spcBef>
                <a:spcPct val="0"/>
              </a:spcBef>
              <a:spcAft>
                <a:spcPct val="0"/>
              </a:spcAft>
              <a:buClrTx/>
            </a:pPr>
            <a:r>
              <a:rPr lang="en-US" altLang="en-US" sz="2400">
                <a:solidFill>
                  <a:srgbClr val="000000"/>
                </a:solidFill>
                <a:latin typeface="Times New Roman" panose="02020603050405020304" pitchFamily="18" charset="0"/>
                <a:ea typeface="SimSun" panose="02010600030101010101" pitchFamily="2" charset="-122"/>
              </a:rPr>
              <a:t>Map/Reduce functions sometimes fail for particular inputs </a:t>
            </a:r>
          </a:p>
          <a:p>
            <a:pPr lvl="1" defTabSz="457200" eaLnBrk="1" fontAlgn="base" hangingPunct="1">
              <a:spcBef>
                <a:spcPct val="0"/>
              </a:spcBef>
              <a:spcAft>
                <a:spcPct val="0"/>
              </a:spcAft>
              <a:buClrTx/>
            </a:pPr>
            <a:r>
              <a:rPr lang="en-US" altLang="en-US" sz="2400">
                <a:solidFill>
                  <a:srgbClr val="000000"/>
                </a:solidFill>
                <a:latin typeface="Times New Roman" panose="02020603050405020304" pitchFamily="18" charset="0"/>
                <a:ea typeface="SimSun" panose="02010600030101010101" pitchFamily="2" charset="-122"/>
              </a:rPr>
              <a:t>Best solution is to debug &amp; fix, but not always possible </a:t>
            </a:r>
          </a:p>
          <a:p>
            <a:pPr lvl="1" defTabSz="457200" eaLnBrk="1" fontAlgn="base" hangingPunct="1">
              <a:spcBef>
                <a:spcPct val="0"/>
              </a:spcBef>
              <a:spcAft>
                <a:spcPct val="0"/>
              </a:spcAft>
              <a:buClrTx/>
            </a:pPr>
            <a:r>
              <a:rPr lang="en-US" altLang="en-US" sz="2400" b="1">
                <a:solidFill>
                  <a:srgbClr val="000000"/>
                </a:solidFill>
                <a:latin typeface="Times New Roman" panose="02020603050405020304" pitchFamily="18" charset="0"/>
                <a:ea typeface="SimSun" panose="02010600030101010101" pitchFamily="2" charset="-122"/>
              </a:rPr>
              <a:t>On segment fault</a:t>
            </a:r>
          </a:p>
          <a:p>
            <a:pPr lvl="2" defTabSz="457200" eaLnBrk="1" fontAlgn="base" hangingPunct="1">
              <a:spcBef>
                <a:spcPct val="0"/>
              </a:spcBef>
              <a:spcAft>
                <a:spcPct val="0"/>
              </a:spcAft>
              <a:buClrTx/>
            </a:pPr>
            <a:r>
              <a:rPr lang="en-US" altLang="en-US" sz="2400">
                <a:solidFill>
                  <a:srgbClr val="000000"/>
                </a:solidFill>
                <a:latin typeface="Times New Roman" panose="02020603050405020304" pitchFamily="18" charset="0"/>
                <a:ea typeface="SimSun" panose="02010600030101010101" pitchFamily="2" charset="-122"/>
              </a:rPr>
              <a:t>Send UDP packet to master from signal handler </a:t>
            </a:r>
          </a:p>
          <a:p>
            <a:pPr lvl="2" defTabSz="457200" eaLnBrk="1" fontAlgn="base" hangingPunct="1">
              <a:spcBef>
                <a:spcPct val="0"/>
              </a:spcBef>
              <a:spcAft>
                <a:spcPct val="0"/>
              </a:spcAft>
              <a:buClrTx/>
            </a:pPr>
            <a:r>
              <a:rPr lang="en-US" altLang="en-US" sz="2400">
                <a:solidFill>
                  <a:srgbClr val="000000"/>
                </a:solidFill>
                <a:latin typeface="Times New Roman" panose="02020603050405020304" pitchFamily="18" charset="0"/>
                <a:ea typeface="SimSun" panose="02010600030101010101" pitchFamily="2" charset="-122"/>
              </a:rPr>
              <a:t>Include sequence number of record being processed </a:t>
            </a:r>
          </a:p>
          <a:p>
            <a:pPr lvl="1" defTabSz="457200" eaLnBrk="1" fontAlgn="base" hangingPunct="1">
              <a:spcBef>
                <a:spcPct val="0"/>
              </a:spcBef>
              <a:spcAft>
                <a:spcPct val="0"/>
              </a:spcAft>
              <a:buClrTx/>
            </a:pPr>
            <a:r>
              <a:rPr lang="en-US" altLang="en-US" sz="2400" b="1">
                <a:solidFill>
                  <a:srgbClr val="000000"/>
                </a:solidFill>
                <a:latin typeface="Times New Roman" panose="02020603050405020304" pitchFamily="18" charset="0"/>
                <a:ea typeface="SimSun" panose="02010600030101010101" pitchFamily="2" charset="-122"/>
              </a:rPr>
              <a:t>Skip bad records</a:t>
            </a:r>
          </a:p>
          <a:p>
            <a:pPr lvl="2" defTabSz="457200" eaLnBrk="1" fontAlgn="base" hangingPunct="1">
              <a:spcBef>
                <a:spcPct val="0"/>
              </a:spcBef>
              <a:spcAft>
                <a:spcPct val="0"/>
              </a:spcAft>
              <a:buClrTx/>
            </a:pPr>
            <a:r>
              <a:rPr lang="en-US" altLang="en-US" sz="2400">
                <a:solidFill>
                  <a:srgbClr val="000000"/>
                </a:solidFill>
                <a:latin typeface="Times New Roman" panose="02020603050405020304" pitchFamily="18" charset="0"/>
                <a:ea typeface="SimSun" panose="02010600030101010101" pitchFamily="2" charset="-122"/>
              </a:rPr>
              <a:t>If master sees two failures for same record, next worker is told to skip the record</a:t>
            </a:r>
          </a:p>
        </p:txBody>
      </p:sp>
      <p:sp>
        <p:nvSpPr>
          <p:cNvPr id="18435" name="Rectangle 2">
            <a:extLst>
              <a:ext uri="{FF2B5EF4-FFF2-40B4-BE49-F238E27FC236}">
                <a16:creationId xmlns:a16="http://schemas.microsoft.com/office/drawing/2014/main" id="{2C9047C3-8420-F77E-2ED2-B555E5278F07}"/>
              </a:ext>
            </a:extLst>
          </p:cNvPr>
          <p:cNvSpPr>
            <a:spLocks noChangeArrowheads="1"/>
          </p:cNvSpPr>
          <p:nvPr/>
        </p:nvSpPr>
        <p:spPr bwMode="auto">
          <a:xfrm>
            <a:off x="1898651" y="474663"/>
            <a:ext cx="8393113"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ea typeface="SimSun" panose="02010600030101010101" pitchFamily="2" charset="-122"/>
              </a:rPr>
              <a:t>Fault Tolerance</a:t>
            </a:r>
          </a:p>
        </p:txBody>
      </p:sp>
      <p:sp>
        <p:nvSpPr>
          <p:cNvPr id="4" name="Footer Placeholder 3">
            <a:extLst>
              <a:ext uri="{FF2B5EF4-FFF2-40B4-BE49-F238E27FC236}">
                <a16:creationId xmlns:a16="http://schemas.microsoft.com/office/drawing/2014/main" id="{BAA2A717-DDA8-5E35-F711-1CB9EE1859EC}"/>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CB370E4F-8E93-46DB-9948-0FADB2A935A9}"/>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253</a:t>
            </a:fld>
            <a:endParaRPr lang="en-US" altLang="en-US" dirty="0"/>
          </a:p>
        </p:txBody>
      </p:sp>
    </p:spTree>
    <p:extLst>
      <p:ext uri="{BB962C8B-B14F-4D97-AF65-F5344CB8AC3E}">
        <p14:creationId xmlns:p14="http://schemas.microsoft.com/office/powerpoint/2010/main" val="374328820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F32466E1-593E-EB14-96AC-0CAD5DE7B89E}"/>
              </a:ext>
            </a:extLst>
          </p:cNvPr>
          <p:cNvSpPr>
            <a:spLocks noChangeArrowheads="1"/>
          </p:cNvSpPr>
          <p:nvPr/>
        </p:nvSpPr>
        <p:spPr bwMode="auto">
          <a:xfrm>
            <a:off x="1728789" y="688976"/>
            <a:ext cx="8734425" cy="1030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fontAlgn="base">
              <a:lnSpc>
                <a:spcPct val="80000"/>
              </a:lnSpc>
              <a:spcBef>
                <a:spcPct val="0"/>
              </a:spcBef>
              <a:spcAft>
                <a:spcPct val="0"/>
              </a:spcAft>
              <a:buClrTx/>
            </a:pPr>
            <a:r>
              <a:rPr lang="en-US" altLang="en-US" sz="3600" b="1">
                <a:solidFill>
                  <a:srgbClr val="000000"/>
                </a:solidFill>
                <a:latin typeface="Times New Roman" panose="02020603050405020304" pitchFamily="18" charset="0"/>
                <a:ea typeface="SimSun" panose="02010600030101010101" pitchFamily="2" charset="-122"/>
              </a:rPr>
              <a:t>Hadoop</a:t>
            </a:r>
            <a:r>
              <a:rPr lang="en-US" altLang="en-US" sz="3600">
                <a:solidFill>
                  <a:srgbClr val="000000"/>
                </a:solidFill>
                <a:latin typeface="Times New Roman" panose="02020603050405020304" pitchFamily="18" charset="0"/>
                <a:ea typeface="SimSun" panose="02010600030101010101" pitchFamily="2" charset="-122"/>
              </a:rPr>
              <a:t> : </a:t>
            </a:r>
            <a:r>
              <a:rPr lang="en-US" altLang="en-US" sz="2400">
                <a:solidFill>
                  <a:srgbClr val="000000"/>
                </a:solidFill>
                <a:latin typeface="Times New Roman" panose="02020603050405020304" pitchFamily="18" charset="0"/>
                <a:ea typeface="SimSun" panose="02010600030101010101" pitchFamily="2" charset="-122"/>
              </a:rPr>
              <a:t>software platform originally developed by Yahoo enabling users to write and run applications over vast distributed data</a:t>
            </a:r>
            <a:r>
              <a:rPr lang="en-US" altLang="en-US" sz="2000">
                <a:solidFill>
                  <a:srgbClr val="000000"/>
                </a:solidFill>
                <a:latin typeface="Times New Roman" panose="02020603050405020304" pitchFamily="18" charset="0"/>
                <a:ea typeface="SimSun" panose="02010600030101010101" pitchFamily="2" charset="-122"/>
              </a:rPr>
              <a:t>.</a:t>
            </a:r>
            <a:r>
              <a:rPr lang="en-US" altLang="en-US" sz="4000">
                <a:solidFill>
                  <a:srgbClr val="000000"/>
                </a:solidFill>
                <a:latin typeface="Times New Roman" panose="02020603050405020304" pitchFamily="18" charset="0"/>
                <a:ea typeface="SimSun" panose="02010600030101010101" pitchFamily="2" charset="-122"/>
              </a:rPr>
              <a:t> </a:t>
            </a:r>
          </a:p>
        </p:txBody>
      </p:sp>
      <p:sp>
        <p:nvSpPr>
          <p:cNvPr id="19459" name="Text Box 2">
            <a:extLst>
              <a:ext uri="{FF2B5EF4-FFF2-40B4-BE49-F238E27FC236}">
                <a16:creationId xmlns:a16="http://schemas.microsoft.com/office/drawing/2014/main" id="{E3A93321-07EC-519D-6180-58926072DC86}"/>
              </a:ext>
            </a:extLst>
          </p:cNvPr>
          <p:cNvSpPr txBox="1">
            <a:spLocks noChangeArrowheads="1"/>
          </p:cNvSpPr>
          <p:nvPr/>
        </p:nvSpPr>
        <p:spPr bwMode="auto">
          <a:xfrm>
            <a:off x="1735139" y="1905001"/>
            <a:ext cx="8664575" cy="4175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eaLnBrk="1" fontAlgn="base" hangingPunct="1">
              <a:spcBef>
                <a:spcPts val="1750"/>
              </a:spcBef>
              <a:spcAft>
                <a:spcPct val="0"/>
              </a:spcAft>
              <a:buClrTx/>
            </a:pPr>
            <a:r>
              <a:rPr lang="en-US" altLang="en-US" sz="2800">
                <a:solidFill>
                  <a:srgbClr val="000000"/>
                </a:solidFill>
                <a:latin typeface="Times New Roman" panose="02020603050405020304" pitchFamily="18" charset="0"/>
                <a:ea typeface="魏碑"/>
                <a:cs typeface="魏碑"/>
              </a:rPr>
              <a:t>Attractive Features in Hadoop : </a:t>
            </a:r>
          </a:p>
          <a:p>
            <a:pPr defTabSz="457200" eaLnBrk="1" fontAlgn="base" hangingPunct="1">
              <a:lnSpc>
                <a:spcPct val="90000"/>
              </a:lnSpc>
              <a:spcBef>
                <a:spcPts val="1500"/>
              </a:spcBef>
              <a:spcAft>
                <a:spcPct val="0"/>
              </a:spcAft>
              <a:buFont typeface="Wingdings" panose="05000000000000000000" pitchFamily="2" charset="2"/>
              <a:buChar char=""/>
            </a:pPr>
            <a:r>
              <a:rPr lang="en-US" altLang="en-US" sz="2400">
                <a:solidFill>
                  <a:srgbClr val="000000"/>
                </a:solidFill>
                <a:latin typeface="Times New Roman" panose="02020603050405020304" pitchFamily="18" charset="0"/>
                <a:ea typeface="魏碑"/>
                <a:cs typeface="魏碑"/>
              </a:rPr>
              <a:t>   </a:t>
            </a:r>
            <a:r>
              <a:rPr lang="en-US" altLang="en-US" sz="2800">
                <a:solidFill>
                  <a:srgbClr val="000000"/>
                </a:solidFill>
                <a:latin typeface="Times New Roman" panose="02020603050405020304" pitchFamily="18" charset="0"/>
                <a:ea typeface="魏碑"/>
                <a:cs typeface="魏碑"/>
              </a:rPr>
              <a:t>Scalable :</a:t>
            </a:r>
            <a:r>
              <a:rPr lang="en-US" altLang="en-US" sz="2400">
                <a:solidFill>
                  <a:srgbClr val="000000"/>
                </a:solidFill>
                <a:latin typeface="Times New Roman" panose="02020603050405020304" pitchFamily="18" charset="0"/>
                <a:ea typeface="魏碑"/>
                <a:cs typeface="魏碑"/>
              </a:rPr>
              <a:t>  can easily scale to store and process  petabytes of </a:t>
            </a:r>
            <a:br>
              <a:rPr lang="en-US" altLang="en-US" sz="2400">
                <a:solidFill>
                  <a:srgbClr val="000000"/>
                </a:solidFill>
                <a:latin typeface="Times New Roman" panose="02020603050405020304" pitchFamily="18" charset="0"/>
                <a:ea typeface="魏碑"/>
                <a:cs typeface="魏碑"/>
              </a:rPr>
            </a:br>
            <a:r>
              <a:rPr lang="en-US" altLang="en-US" sz="2400">
                <a:solidFill>
                  <a:srgbClr val="000000"/>
                </a:solidFill>
                <a:latin typeface="Times New Roman" panose="02020603050405020304" pitchFamily="18" charset="0"/>
                <a:ea typeface="魏碑"/>
                <a:cs typeface="魏碑"/>
              </a:rPr>
              <a:t>     data in the Web space</a:t>
            </a:r>
          </a:p>
          <a:p>
            <a:pPr defTabSz="457200" eaLnBrk="1" fontAlgn="base" hangingPunct="1">
              <a:lnSpc>
                <a:spcPct val="90000"/>
              </a:lnSpc>
              <a:spcBef>
                <a:spcPts val="1500"/>
              </a:spcBef>
              <a:spcAft>
                <a:spcPct val="0"/>
              </a:spcAft>
              <a:buFont typeface="Wingdings" panose="05000000000000000000" pitchFamily="2" charset="2"/>
              <a:buChar char=""/>
            </a:pPr>
            <a:r>
              <a:rPr lang="en-US" altLang="en-US" sz="2400">
                <a:solidFill>
                  <a:srgbClr val="000000"/>
                </a:solidFill>
                <a:latin typeface="Times New Roman" panose="02020603050405020304" pitchFamily="18" charset="0"/>
                <a:ea typeface="魏碑"/>
                <a:cs typeface="魏碑"/>
              </a:rPr>
              <a:t>  </a:t>
            </a:r>
            <a:r>
              <a:rPr lang="en-US" altLang="en-US" sz="2800">
                <a:solidFill>
                  <a:srgbClr val="000000"/>
                </a:solidFill>
                <a:latin typeface="Times New Roman" panose="02020603050405020304" pitchFamily="18" charset="0"/>
                <a:ea typeface="魏碑"/>
                <a:cs typeface="魏碑"/>
              </a:rPr>
              <a:t>Economical :</a:t>
            </a:r>
            <a:r>
              <a:rPr lang="en-US" altLang="en-US" sz="2400">
                <a:solidFill>
                  <a:srgbClr val="000000"/>
                </a:solidFill>
                <a:latin typeface="Times New Roman" panose="02020603050405020304" pitchFamily="18" charset="0"/>
                <a:ea typeface="魏碑"/>
                <a:cs typeface="魏碑"/>
              </a:rPr>
              <a:t> An open-source MapReduce minimizes the </a:t>
            </a:r>
            <a:br>
              <a:rPr lang="en-US" altLang="en-US" sz="2400">
                <a:solidFill>
                  <a:srgbClr val="000000"/>
                </a:solidFill>
                <a:latin typeface="Times New Roman" panose="02020603050405020304" pitchFamily="18" charset="0"/>
                <a:ea typeface="魏碑"/>
                <a:cs typeface="魏碑"/>
              </a:rPr>
            </a:br>
            <a:r>
              <a:rPr lang="en-US" altLang="en-US" sz="2400">
                <a:solidFill>
                  <a:srgbClr val="000000"/>
                </a:solidFill>
                <a:latin typeface="Times New Roman" panose="02020603050405020304" pitchFamily="18" charset="0"/>
                <a:ea typeface="魏碑"/>
                <a:cs typeface="魏碑"/>
              </a:rPr>
              <a:t>      overheads in task  spawning and massive data communication.</a:t>
            </a:r>
          </a:p>
          <a:p>
            <a:pPr defTabSz="457200" eaLnBrk="1" fontAlgn="base" hangingPunct="1">
              <a:lnSpc>
                <a:spcPct val="90000"/>
              </a:lnSpc>
              <a:spcBef>
                <a:spcPts val="1500"/>
              </a:spcBef>
              <a:spcAft>
                <a:spcPct val="0"/>
              </a:spcAft>
              <a:buFont typeface="Wingdings" panose="05000000000000000000" pitchFamily="2" charset="2"/>
              <a:buChar char=""/>
            </a:pPr>
            <a:r>
              <a:rPr lang="en-US" altLang="en-US" sz="2400">
                <a:solidFill>
                  <a:srgbClr val="000000"/>
                </a:solidFill>
                <a:latin typeface="Times New Roman" panose="02020603050405020304" pitchFamily="18" charset="0"/>
                <a:ea typeface="魏碑"/>
                <a:cs typeface="魏碑"/>
              </a:rPr>
              <a:t>  </a:t>
            </a:r>
            <a:r>
              <a:rPr lang="en-US" altLang="en-US" sz="2800">
                <a:solidFill>
                  <a:srgbClr val="000000"/>
                </a:solidFill>
                <a:latin typeface="Times New Roman" panose="02020603050405020304" pitchFamily="18" charset="0"/>
                <a:ea typeface="魏碑"/>
                <a:cs typeface="魏碑"/>
              </a:rPr>
              <a:t>Efficient:</a:t>
            </a:r>
            <a:r>
              <a:rPr lang="en-US" altLang="en-US" sz="2400">
                <a:solidFill>
                  <a:srgbClr val="000000"/>
                </a:solidFill>
                <a:latin typeface="Times New Roman" panose="02020603050405020304" pitchFamily="18" charset="0"/>
                <a:ea typeface="魏碑"/>
                <a:cs typeface="魏碑"/>
              </a:rPr>
              <a:t> Processing data with high-degree of parallelism </a:t>
            </a:r>
            <a:br>
              <a:rPr lang="en-US" altLang="en-US" sz="2400">
                <a:solidFill>
                  <a:srgbClr val="000000"/>
                </a:solidFill>
                <a:latin typeface="Times New Roman" panose="02020603050405020304" pitchFamily="18" charset="0"/>
                <a:ea typeface="魏碑"/>
                <a:cs typeface="魏碑"/>
              </a:rPr>
            </a:br>
            <a:r>
              <a:rPr lang="en-US" altLang="en-US" sz="2400">
                <a:solidFill>
                  <a:srgbClr val="000000"/>
                </a:solidFill>
                <a:latin typeface="Times New Roman" panose="02020603050405020304" pitchFamily="18" charset="0"/>
                <a:ea typeface="魏碑"/>
                <a:cs typeface="魏碑"/>
              </a:rPr>
              <a:t>     across a large number of commodity nodes</a:t>
            </a:r>
          </a:p>
          <a:p>
            <a:pPr defTabSz="457200" eaLnBrk="1" fontAlgn="base" hangingPunct="1">
              <a:lnSpc>
                <a:spcPct val="90000"/>
              </a:lnSpc>
              <a:spcBef>
                <a:spcPts val="1500"/>
              </a:spcBef>
              <a:spcAft>
                <a:spcPct val="0"/>
              </a:spcAft>
              <a:buFont typeface="Wingdings" panose="05000000000000000000" pitchFamily="2" charset="2"/>
              <a:buChar char=""/>
            </a:pPr>
            <a:r>
              <a:rPr lang="en-US" altLang="en-US" sz="2400">
                <a:solidFill>
                  <a:srgbClr val="000000"/>
                </a:solidFill>
                <a:latin typeface="Times New Roman" panose="02020603050405020304" pitchFamily="18" charset="0"/>
                <a:ea typeface="魏碑"/>
                <a:cs typeface="魏碑"/>
              </a:rPr>
              <a:t>   </a:t>
            </a:r>
            <a:r>
              <a:rPr lang="en-US" altLang="en-US" sz="2800">
                <a:solidFill>
                  <a:srgbClr val="000000"/>
                </a:solidFill>
                <a:latin typeface="Times New Roman" panose="02020603050405020304" pitchFamily="18" charset="0"/>
                <a:ea typeface="魏碑"/>
                <a:cs typeface="魏碑"/>
              </a:rPr>
              <a:t>Reliable :</a:t>
            </a:r>
            <a:r>
              <a:rPr lang="en-US" altLang="en-US" sz="2400">
                <a:solidFill>
                  <a:srgbClr val="000000"/>
                </a:solidFill>
                <a:latin typeface="Times New Roman" panose="02020603050405020304" pitchFamily="18" charset="0"/>
                <a:ea typeface="魏碑"/>
                <a:cs typeface="魏碑"/>
              </a:rPr>
              <a:t>  Automatically maintains multiple copies of  data to </a:t>
            </a:r>
            <a:br>
              <a:rPr lang="en-US" altLang="en-US" sz="2400">
                <a:solidFill>
                  <a:srgbClr val="000000"/>
                </a:solidFill>
                <a:latin typeface="Times New Roman" panose="02020603050405020304" pitchFamily="18" charset="0"/>
                <a:ea typeface="魏碑"/>
                <a:cs typeface="魏碑"/>
              </a:rPr>
            </a:br>
            <a:r>
              <a:rPr lang="en-US" altLang="en-US" sz="2400">
                <a:solidFill>
                  <a:srgbClr val="000000"/>
                </a:solidFill>
                <a:latin typeface="Times New Roman" panose="02020603050405020304" pitchFamily="18" charset="0"/>
                <a:ea typeface="魏碑"/>
                <a:cs typeface="魏碑"/>
              </a:rPr>
              <a:t>     facilitate redeployment of computing tasks on failures</a:t>
            </a:r>
          </a:p>
        </p:txBody>
      </p:sp>
      <p:sp>
        <p:nvSpPr>
          <p:cNvPr id="4" name="Footer Placeholder 3">
            <a:extLst>
              <a:ext uri="{FF2B5EF4-FFF2-40B4-BE49-F238E27FC236}">
                <a16:creationId xmlns:a16="http://schemas.microsoft.com/office/drawing/2014/main" id="{BED34ADC-71A6-7089-5EF1-F91ED5C6BA6F}"/>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F155635-704B-F90D-095C-1E5C976D66D4}"/>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254</a:t>
            </a:fld>
            <a:endParaRPr lang="en-US" altLang="en-US" dirty="0"/>
          </a:p>
        </p:txBody>
      </p:sp>
    </p:spTree>
    <p:extLst>
      <p:ext uri="{BB962C8B-B14F-4D97-AF65-F5344CB8AC3E}">
        <p14:creationId xmlns:p14="http://schemas.microsoft.com/office/powerpoint/2010/main" val="18391268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D68CA13B-4D53-B91B-749A-9D07CECA8490}"/>
              </a:ext>
            </a:extLst>
          </p:cNvPr>
          <p:cNvSpPr>
            <a:spLocks noChangeArrowheads="1"/>
          </p:cNvSpPr>
          <p:nvPr/>
        </p:nvSpPr>
        <p:spPr bwMode="auto">
          <a:xfrm>
            <a:off x="1714501" y="100013"/>
            <a:ext cx="8393113"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Typical Hadoop Cluster</a:t>
            </a:r>
          </a:p>
        </p:txBody>
      </p:sp>
      <p:grpSp>
        <p:nvGrpSpPr>
          <p:cNvPr id="20483" name="Group 2">
            <a:extLst>
              <a:ext uri="{FF2B5EF4-FFF2-40B4-BE49-F238E27FC236}">
                <a16:creationId xmlns:a16="http://schemas.microsoft.com/office/drawing/2014/main" id="{827F2835-D9D2-41AA-4B02-9D89686BBB1D}"/>
              </a:ext>
            </a:extLst>
          </p:cNvPr>
          <p:cNvGrpSpPr>
            <a:grpSpLocks/>
          </p:cNvGrpSpPr>
          <p:nvPr/>
        </p:nvGrpSpPr>
        <p:grpSpPr bwMode="auto">
          <a:xfrm>
            <a:off x="2178051" y="938213"/>
            <a:ext cx="7237413" cy="3351212"/>
            <a:chOff x="412" y="591"/>
            <a:chExt cx="4559" cy="2111"/>
          </a:xfrm>
        </p:grpSpPr>
        <p:pic>
          <p:nvPicPr>
            <p:cNvPr id="20486" name="Picture 3">
              <a:extLst>
                <a:ext uri="{FF2B5EF4-FFF2-40B4-BE49-F238E27FC236}">
                  <a16:creationId xmlns:a16="http://schemas.microsoft.com/office/drawing/2014/main" id="{30B18E7E-7DB3-5924-0F60-DDBE473877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 y="591"/>
              <a:ext cx="4559" cy="211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7" name="Text Box 4">
              <a:extLst>
                <a:ext uri="{FF2B5EF4-FFF2-40B4-BE49-F238E27FC236}">
                  <a16:creationId xmlns:a16="http://schemas.microsoft.com/office/drawing/2014/main" id="{D5F8C51E-AC95-E6CD-D55F-6BDD281C27D9}"/>
                </a:ext>
              </a:extLst>
            </p:cNvPr>
            <p:cNvSpPr txBox="1">
              <a:spLocks noChangeArrowheads="1"/>
            </p:cNvSpPr>
            <p:nvPr/>
          </p:nvSpPr>
          <p:spPr bwMode="auto">
            <a:xfrm>
              <a:off x="2032" y="629"/>
              <a:ext cx="1159" cy="1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75"/>
                </a:spcBef>
                <a:spcAft>
                  <a:spcPct val="0"/>
                </a:spcAft>
                <a:buClrTx/>
              </a:pPr>
              <a:r>
                <a:rPr lang="en-US" altLang="en-US" sz="1400">
                  <a:solidFill>
                    <a:srgbClr val="000000"/>
                  </a:solidFill>
                  <a:latin typeface="Times New Roman" panose="02020603050405020304" pitchFamily="18" charset="0"/>
                  <a:ea typeface="MS PGothic" panose="020B0600070205080204" pitchFamily="34" charset="-128"/>
                </a:rPr>
                <a:t>Aggregation switch</a:t>
              </a:r>
            </a:p>
          </p:txBody>
        </p:sp>
        <p:sp>
          <p:nvSpPr>
            <p:cNvPr id="20488" name="Text Box 5">
              <a:extLst>
                <a:ext uri="{FF2B5EF4-FFF2-40B4-BE49-F238E27FC236}">
                  <a16:creationId xmlns:a16="http://schemas.microsoft.com/office/drawing/2014/main" id="{415A7790-63FC-FD50-0525-CAB2C896E9CF}"/>
                </a:ext>
              </a:extLst>
            </p:cNvPr>
            <p:cNvSpPr txBox="1">
              <a:spLocks noChangeArrowheads="1"/>
            </p:cNvSpPr>
            <p:nvPr/>
          </p:nvSpPr>
          <p:spPr bwMode="auto">
            <a:xfrm>
              <a:off x="1209" y="1080"/>
              <a:ext cx="763" cy="1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75"/>
                </a:spcBef>
                <a:spcAft>
                  <a:spcPct val="0"/>
                </a:spcAft>
                <a:buClrTx/>
              </a:pPr>
              <a:r>
                <a:rPr lang="en-US" altLang="en-US" sz="1400">
                  <a:solidFill>
                    <a:srgbClr val="000000"/>
                  </a:solidFill>
                  <a:latin typeface="Times New Roman" panose="02020603050405020304" pitchFamily="18" charset="0"/>
                  <a:ea typeface="MS PGothic" panose="020B0600070205080204" pitchFamily="34" charset="-128"/>
                </a:rPr>
                <a:t>Rack switch</a:t>
              </a:r>
            </a:p>
          </p:txBody>
        </p:sp>
      </p:grpSp>
      <p:sp>
        <p:nvSpPr>
          <p:cNvPr id="20484" name="Rectangle 6">
            <a:extLst>
              <a:ext uri="{FF2B5EF4-FFF2-40B4-BE49-F238E27FC236}">
                <a16:creationId xmlns:a16="http://schemas.microsoft.com/office/drawing/2014/main" id="{30363049-597B-538B-C3DE-BACC7DA908F8}"/>
              </a:ext>
            </a:extLst>
          </p:cNvPr>
          <p:cNvSpPr>
            <a:spLocks noChangeArrowheads="1"/>
          </p:cNvSpPr>
          <p:nvPr/>
        </p:nvSpPr>
        <p:spPr bwMode="auto">
          <a:xfrm>
            <a:off x="2095500" y="4471988"/>
            <a:ext cx="7543800" cy="154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27025" indent="-327025" eaLnBrk="0" hangingPunct="0">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327025" algn="l"/>
                <a:tab pos="1241425" algn="l"/>
                <a:tab pos="2155825" algn="l"/>
                <a:tab pos="3070225" algn="l"/>
                <a:tab pos="3984625" algn="l"/>
                <a:tab pos="4899025" algn="l"/>
                <a:tab pos="5813425" algn="l"/>
                <a:tab pos="6727825" algn="l"/>
                <a:tab pos="7642225" algn="l"/>
                <a:tab pos="8556625" algn="l"/>
                <a:tab pos="9471025" algn="l"/>
                <a:tab pos="10385425"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825"/>
              </a:spcBef>
              <a:spcAft>
                <a:spcPct val="0"/>
              </a:spcAft>
              <a:buClr>
                <a:srgbClr val="1F497D"/>
              </a:buClr>
              <a:buSzPct val="75000"/>
              <a:buFont typeface="Wingdings" panose="05000000000000000000" pitchFamily="2" charset="2"/>
              <a:buChar char=""/>
            </a:pPr>
            <a:r>
              <a:rPr lang="en-US" altLang="en-US" sz="2200">
                <a:solidFill>
                  <a:srgbClr val="000000"/>
                </a:solidFill>
                <a:latin typeface="Times New Roman" panose="02020603050405020304" pitchFamily="18" charset="0"/>
                <a:cs typeface="Times New Roman" panose="02020603050405020304" pitchFamily="18" charset="0"/>
              </a:rPr>
              <a:t>40 nodes/rack, 1000-4000 nodes in cluster</a:t>
            </a:r>
          </a:p>
          <a:p>
            <a:pPr defTabSz="457200" fontAlgn="base">
              <a:lnSpc>
                <a:spcPct val="90000"/>
              </a:lnSpc>
              <a:spcBef>
                <a:spcPts val="825"/>
              </a:spcBef>
              <a:spcAft>
                <a:spcPct val="0"/>
              </a:spcAft>
              <a:buClr>
                <a:srgbClr val="1F497D"/>
              </a:buClr>
              <a:buSzPct val="75000"/>
              <a:buFont typeface="Wingdings" panose="05000000000000000000" pitchFamily="2" charset="2"/>
              <a:buChar char=""/>
            </a:pPr>
            <a:r>
              <a:rPr lang="en-US" altLang="en-US" sz="2200">
                <a:solidFill>
                  <a:srgbClr val="000000"/>
                </a:solidFill>
                <a:latin typeface="Times New Roman" panose="02020603050405020304" pitchFamily="18" charset="0"/>
                <a:cs typeface="Times New Roman" panose="02020603050405020304" pitchFamily="18" charset="0"/>
              </a:rPr>
              <a:t>1 Gbps bandwidth within rack, 8 Gbps out of rack</a:t>
            </a:r>
          </a:p>
          <a:p>
            <a:pPr defTabSz="457200" fontAlgn="base">
              <a:lnSpc>
                <a:spcPct val="90000"/>
              </a:lnSpc>
              <a:spcBef>
                <a:spcPts val="825"/>
              </a:spcBef>
              <a:spcAft>
                <a:spcPct val="0"/>
              </a:spcAft>
              <a:buClr>
                <a:srgbClr val="1F497D"/>
              </a:buClr>
              <a:buSzPct val="75000"/>
              <a:buFont typeface="Wingdings" panose="05000000000000000000" pitchFamily="2" charset="2"/>
              <a:buChar char=""/>
            </a:pPr>
            <a:r>
              <a:rPr lang="en-US" altLang="en-US" sz="2200">
                <a:solidFill>
                  <a:srgbClr val="000000"/>
                </a:solidFill>
                <a:latin typeface="Times New Roman" panose="02020603050405020304" pitchFamily="18" charset="0"/>
                <a:cs typeface="Times New Roman" panose="02020603050405020304" pitchFamily="18" charset="0"/>
              </a:rPr>
              <a:t>Node specs (Yahoo terasort):</a:t>
            </a:r>
            <a:br>
              <a:rPr lang="en-US" altLang="en-US" sz="2200">
                <a:solidFill>
                  <a:srgbClr val="000000"/>
                </a:solidFill>
                <a:latin typeface="Times New Roman" panose="02020603050405020304" pitchFamily="18" charset="0"/>
                <a:cs typeface="Times New Roman" panose="02020603050405020304" pitchFamily="18" charset="0"/>
              </a:rPr>
            </a:br>
            <a:r>
              <a:rPr lang="en-US" altLang="en-US" sz="2200">
                <a:solidFill>
                  <a:srgbClr val="000000"/>
                </a:solidFill>
                <a:latin typeface="Times New Roman" panose="02020603050405020304" pitchFamily="18" charset="0"/>
                <a:cs typeface="Times New Roman" panose="02020603050405020304" pitchFamily="18" charset="0"/>
              </a:rPr>
              <a:t>8 x 2GHz cores, 8 GB RAM, 4 disks (= 4 TB?)</a:t>
            </a:r>
          </a:p>
        </p:txBody>
      </p:sp>
      <p:sp>
        <p:nvSpPr>
          <p:cNvPr id="4" name="Footer Placeholder 3">
            <a:extLst>
              <a:ext uri="{FF2B5EF4-FFF2-40B4-BE49-F238E27FC236}">
                <a16:creationId xmlns:a16="http://schemas.microsoft.com/office/drawing/2014/main" id="{37CD26F5-D1B2-EE63-0316-7AC6F252E050}"/>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567FABC9-3478-26AF-CBEC-6F38FA42D6A7}"/>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255</a:t>
            </a:fld>
            <a:endParaRPr lang="en-US" altLang="en-US" dirty="0"/>
          </a:p>
        </p:txBody>
      </p:sp>
    </p:spTree>
    <p:extLst>
      <p:ext uri="{BB962C8B-B14F-4D97-AF65-F5344CB8AC3E}">
        <p14:creationId xmlns:p14="http://schemas.microsoft.com/office/powerpoint/2010/main" val="30347991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8D4B61EC-74CE-C6FD-9CC3-EF384C1C95A3}"/>
              </a:ext>
            </a:extLst>
          </p:cNvPr>
          <p:cNvSpPr>
            <a:spLocks noChangeArrowheads="1"/>
          </p:cNvSpPr>
          <p:nvPr/>
        </p:nvSpPr>
        <p:spPr bwMode="auto">
          <a:xfrm>
            <a:off x="1714501" y="166688"/>
            <a:ext cx="8393113"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a:solidFill>
                  <a:srgbClr val="000000"/>
                </a:solidFill>
                <a:latin typeface="Times New Roman" panose="02020603050405020304" pitchFamily="18" charset="0"/>
                <a:cs typeface="Times New Roman" panose="02020603050405020304" pitchFamily="18" charset="0"/>
              </a:rPr>
              <a:t>Typical Hadoop Cluster</a:t>
            </a:r>
          </a:p>
        </p:txBody>
      </p:sp>
      <p:pic>
        <p:nvPicPr>
          <p:cNvPr id="21507" name="Picture 2">
            <a:extLst>
              <a:ext uri="{FF2B5EF4-FFF2-40B4-BE49-F238E27FC236}">
                <a16:creationId xmlns:a16="http://schemas.microsoft.com/office/drawing/2014/main" id="{7F4D6B86-3AD6-6C80-40F0-EE5954AA10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900" y="1004888"/>
            <a:ext cx="7467600" cy="5422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08" name="Text Box 3">
            <a:extLst>
              <a:ext uri="{FF2B5EF4-FFF2-40B4-BE49-F238E27FC236}">
                <a16:creationId xmlns:a16="http://schemas.microsoft.com/office/drawing/2014/main" id="{89ECC0E7-4F6D-92F7-68ED-57664D54545B}"/>
              </a:ext>
            </a:extLst>
          </p:cNvPr>
          <p:cNvSpPr txBox="1">
            <a:spLocks noChangeArrowheads="1"/>
          </p:cNvSpPr>
          <p:nvPr/>
        </p:nvSpPr>
        <p:spPr bwMode="auto">
          <a:xfrm>
            <a:off x="4533900" y="6475413"/>
            <a:ext cx="59436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r" defTabSz="457200" fontAlgn="base">
              <a:spcBef>
                <a:spcPts val="500"/>
              </a:spcBef>
              <a:spcAft>
                <a:spcPct val="0"/>
              </a:spcAft>
              <a:buClrTx/>
            </a:pPr>
            <a:r>
              <a:rPr lang="en-US" altLang="en-US" sz="800">
                <a:solidFill>
                  <a:srgbClr val="BFBFBF"/>
                </a:solidFill>
                <a:latin typeface="Times New Roman" panose="02020603050405020304" pitchFamily="18" charset="0"/>
                <a:ea typeface="MS PGothic" panose="020B0600070205080204" pitchFamily="34" charset="-128"/>
              </a:rPr>
              <a:t>Image from http://wiki.apache.org/hadoop-data/attachments/HadoopPresentations/attachments/aw-apachecon-eu-2009.pdf</a:t>
            </a:r>
          </a:p>
        </p:txBody>
      </p:sp>
      <p:sp>
        <p:nvSpPr>
          <p:cNvPr id="4" name="Footer Placeholder 3">
            <a:extLst>
              <a:ext uri="{FF2B5EF4-FFF2-40B4-BE49-F238E27FC236}">
                <a16:creationId xmlns:a16="http://schemas.microsoft.com/office/drawing/2014/main" id="{4077C6FA-03D0-F40A-4DC9-C5657D486780}"/>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9287EC18-B72F-4E89-B8E6-2D32DEF88196}"/>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256</a:t>
            </a:fld>
            <a:endParaRPr lang="en-US" altLang="en-US" dirty="0"/>
          </a:p>
        </p:txBody>
      </p:sp>
    </p:spTree>
    <p:extLst>
      <p:ext uri="{BB962C8B-B14F-4D97-AF65-F5344CB8AC3E}">
        <p14:creationId xmlns:p14="http://schemas.microsoft.com/office/powerpoint/2010/main" val="198785838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D3E6E835-8DFE-599D-E2C9-9B2BD5A16A49}"/>
              </a:ext>
            </a:extLst>
          </p:cNvPr>
          <p:cNvSpPr>
            <a:spLocks noChangeArrowheads="1"/>
          </p:cNvSpPr>
          <p:nvPr/>
        </p:nvSpPr>
        <p:spPr bwMode="auto">
          <a:xfrm>
            <a:off x="1912938" y="650875"/>
            <a:ext cx="8393112"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Hadoop Components</a:t>
            </a:r>
          </a:p>
        </p:txBody>
      </p:sp>
      <p:sp>
        <p:nvSpPr>
          <p:cNvPr id="22531" name="Rectangle 2">
            <a:extLst>
              <a:ext uri="{FF2B5EF4-FFF2-40B4-BE49-F238E27FC236}">
                <a16:creationId xmlns:a16="http://schemas.microsoft.com/office/drawing/2014/main" id="{BADAEF3C-51D2-971E-9E26-1EBCB012CEF3}"/>
              </a:ext>
            </a:extLst>
          </p:cNvPr>
          <p:cNvSpPr>
            <a:spLocks noChangeArrowheads="1"/>
          </p:cNvSpPr>
          <p:nvPr/>
        </p:nvSpPr>
        <p:spPr bwMode="auto">
          <a:xfrm>
            <a:off x="1976438" y="1449389"/>
            <a:ext cx="8158162" cy="3138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Distributed file system (HDFS)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Single namespace for entire cluster</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Replicates data 3x for fault-tolerance</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MapReduce framework</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Executes user jobs specified as “map” and “reduce” functions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Manages work distribution &amp; fault-tolerance</a:t>
            </a:r>
          </a:p>
        </p:txBody>
      </p:sp>
      <p:sp>
        <p:nvSpPr>
          <p:cNvPr id="4" name="Footer Placeholder 3">
            <a:extLst>
              <a:ext uri="{FF2B5EF4-FFF2-40B4-BE49-F238E27FC236}">
                <a16:creationId xmlns:a16="http://schemas.microsoft.com/office/drawing/2014/main" id="{E9906741-BA40-0C4E-7D96-B08FB3EB9610}"/>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3EA41C4-B72C-64AF-7A95-3B6DBBFAF000}"/>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257</a:t>
            </a:fld>
            <a:endParaRPr lang="en-US" altLang="en-US" dirty="0"/>
          </a:p>
        </p:txBody>
      </p:sp>
    </p:spTree>
    <p:extLst>
      <p:ext uri="{BB962C8B-B14F-4D97-AF65-F5344CB8AC3E}">
        <p14:creationId xmlns:p14="http://schemas.microsoft.com/office/powerpoint/2010/main" val="58618010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A510444C-9872-1ABA-373E-CCE61F96CB44}"/>
              </a:ext>
            </a:extLst>
          </p:cNvPr>
          <p:cNvSpPr>
            <a:spLocks noChangeArrowheads="1"/>
          </p:cNvSpPr>
          <p:nvPr/>
        </p:nvSpPr>
        <p:spPr bwMode="auto">
          <a:xfrm>
            <a:off x="1943101" y="366713"/>
            <a:ext cx="8393113"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Hadoop Distributed File System</a:t>
            </a:r>
          </a:p>
        </p:txBody>
      </p:sp>
      <p:sp>
        <p:nvSpPr>
          <p:cNvPr id="23555" name="Rectangle 2">
            <a:extLst>
              <a:ext uri="{FF2B5EF4-FFF2-40B4-BE49-F238E27FC236}">
                <a16:creationId xmlns:a16="http://schemas.microsoft.com/office/drawing/2014/main" id="{6B407DBB-D76B-E954-C9EE-5A56EF6F10BE}"/>
              </a:ext>
            </a:extLst>
          </p:cNvPr>
          <p:cNvSpPr>
            <a:spLocks noChangeArrowheads="1"/>
          </p:cNvSpPr>
          <p:nvPr/>
        </p:nvSpPr>
        <p:spPr bwMode="auto">
          <a:xfrm>
            <a:off x="1855788" y="1219200"/>
            <a:ext cx="5181600" cy="321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Files split into 128MB </a:t>
            </a:r>
            <a:r>
              <a:rPr lang="en-US" altLang="en-US" sz="2400" i="1">
                <a:solidFill>
                  <a:srgbClr val="000000"/>
                </a:solidFill>
                <a:latin typeface="Times New Roman" panose="02020603050405020304" pitchFamily="18" charset="0"/>
                <a:cs typeface="Times New Roman" panose="02020603050405020304" pitchFamily="18" charset="0"/>
              </a:rPr>
              <a:t>blocks</a:t>
            </a:r>
          </a:p>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Blocks replicated across several </a:t>
            </a:r>
            <a:r>
              <a:rPr lang="en-US" altLang="en-US" sz="2400" i="1">
                <a:solidFill>
                  <a:srgbClr val="000000"/>
                </a:solidFill>
                <a:latin typeface="Times New Roman" panose="02020603050405020304" pitchFamily="18" charset="0"/>
                <a:cs typeface="Times New Roman" panose="02020603050405020304" pitchFamily="18" charset="0"/>
              </a:rPr>
              <a:t>datanodes</a:t>
            </a:r>
            <a:r>
              <a:rPr lang="en-US" altLang="en-US" sz="2400">
                <a:solidFill>
                  <a:srgbClr val="000000"/>
                </a:solidFill>
                <a:latin typeface="Times New Roman" panose="02020603050405020304" pitchFamily="18" charset="0"/>
                <a:cs typeface="Times New Roman" panose="02020603050405020304" pitchFamily="18" charset="0"/>
              </a:rPr>
              <a:t> (usually 3)</a:t>
            </a:r>
          </a:p>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Single </a:t>
            </a:r>
            <a:r>
              <a:rPr lang="en-US" altLang="en-US" sz="2400" i="1">
                <a:solidFill>
                  <a:srgbClr val="000000"/>
                </a:solidFill>
                <a:latin typeface="Times New Roman" panose="02020603050405020304" pitchFamily="18" charset="0"/>
                <a:cs typeface="Times New Roman" panose="02020603050405020304" pitchFamily="18" charset="0"/>
              </a:rPr>
              <a:t>namenode </a:t>
            </a:r>
            <a:r>
              <a:rPr lang="en-US" altLang="en-US" sz="2400">
                <a:solidFill>
                  <a:srgbClr val="000000"/>
                </a:solidFill>
                <a:latin typeface="Times New Roman" panose="02020603050405020304" pitchFamily="18" charset="0"/>
                <a:cs typeface="Times New Roman" panose="02020603050405020304" pitchFamily="18" charset="0"/>
              </a:rPr>
              <a:t>stores metadata (file names, block locations, etc)</a:t>
            </a:r>
          </a:p>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Optimized for large files, sequential reads</a:t>
            </a:r>
          </a:p>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Files are append-only</a:t>
            </a:r>
          </a:p>
        </p:txBody>
      </p:sp>
      <p:grpSp>
        <p:nvGrpSpPr>
          <p:cNvPr id="23556" name="Group 3">
            <a:extLst>
              <a:ext uri="{FF2B5EF4-FFF2-40B4-BE49-F238E27FC236}">
                <a16:creationId xmlns:a16="http://schemas.microsoft.com/office/drawing/2014/main" id="{877418CC-9886-18CE-B498-54C8E8CF4808}"/>
              </a:ext>
            </a:extLst>
          </p:cNvPr>
          <p:cNvGrpSpPr>
            <a:grpSpLocks/>
          </p:cNvGrpSpPr>
          <p:nvPr/>
        </p:nvGrpSpPr>
        <p:grpSpPr bwMode="auto">
          <a:xfrm>
            <a:off x="7124701" y="1295401"/>
            <a:ext cx="3198813" cy="4379913"/>
            <a:chOff x="3528" y="816"/>
            <a:chExt cx="2015" cy="2759"/>
          </a:xfrm>
        </p:grpSpPr>
        <p:sp>
          <p:nvSpPr>
            <p:cNvPr id="23558" name="Line 4">
              <a:extLst>
                <a:ext uri="{FF2B5EF4-FFF2-40B4-BE49-F238E27FC236}">
                  <a16:creationId xmlns:a16="http://schemas.microsoft.com/office/drawing/2014/main" id="{B7854F76-3342-F194-049A-54DCD61368CE}"/>
                </a:ext>
              </a:extLst>
            </p:cNvPr>
            <p:cNvSpPr>
              <a:spLocks noChangeShapeType="1"/>
            </p:cNvSpPr>
            <p:nvPr/>
          </p:nvSpPr>
          <p:spPr bwMode="auto">
            <a:xfrm flipH="1">
              <a:off x="3863" y="1882"/>
              <a:ext cx="385" cy="431"/>
            </a:xfrm>
            <a:prstGeom prst="line">
              <a:avLst/>
            </a:prstGeom>
            <a:noFill/>
            <a:ln w="19080" cap="sq">
              <a:solidFill>
                <a:srgbClr val="EEECE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23559" name="Line 5">
              <a:extLst>
                <a:ext uri="{FF2B5EF4-FFF2-40B4-BE49-F238E27FC236}">
                  <a16:creationId xmlns:a16="http://schemas.microsoft.com/office/drawing/2014/main" id="{65B36C14-DD01-8634-B8E6-9FEED1078038}"/>
                </a:ext>
              </a:extLst>
            </p:cNvPr>
            <p:cNvSpPr>
              <a:spLocks noChangeShapeType="1"/>
            </p:cNvSpPr>
            <p:nvPr/>
          </p:nvSpPr>
          <p:spPr bwMode="auto">
            <a:xfrm flipH="1">
              <a:off x="4247" y="1882"/>
              <a:ext cx="97" cy="431"/>
            </a:xfrm>
            <a:prstGeom prst="line">
              <a:avLst/>
            </a:prstGeom>
            <a:noFill/>
            <a:ln w="19080" cap="sq">
              <a:solidFill>
                <a:srgbClr val="EEECE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23560" name="Line 6">
              <a:extLst>
                <a:ext uri="{FF2B5EF4-FFF2-40B4-BE49-F238E27FC236}">
                  <a16:creationId xmlns:a16="http://schemas.microsoft.com/office/drawing/2014/main" id="{31FE113F-3FBF-CA13-E832-5D4ED55F7717}"/>
                </a:ext>
              </a:extLst>
            </p:cNvPr>
            <p:cNvSpPr>
              <a:spLocks noChangeShapeType="1"/>
            </p:cNvSpPr>
            <p:nvPr/>
          </p:nvSpPr>
          <p:spPr bwMode="auto">
            <a:xfrm>
              <a:off x="4488" y="1882"/>
              <a:ext cx="95" cy="431"/>
            </a:xfrm>
            <a:prstGeom prst="line">
              <a:avLst/>
            </a:prstGeom>
            <a:noFill/>
            <a:ln w="19080" cap="sq">
              <a:solidFill>
                <a:srgbClr val="EEECE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sp>
          <p:nvSpPr>
            <p:cNvPr id="23561" name="Line 7">
              <a:extLst>
                <a:ext uri="{FF2B5EF4-FFF2-40B4-BE49-F238E27FC236}">
                  <a16:creationId xmlns:a16="http://schemas.microsoft.com/office/drawing/2014/main" id="{D23BB5C8-6FA4-9158-1A98-78CF377D3335}"/>
                </a:ext>
              </a:extLst>
            </p:cNvPr>
            <p:cNvSpPr>
              <a:spLocks noChangeShapeType="1"/>
            </p:cNvSpPr>
            <p:nvPr/>
          </p:nvSpPr>
          <p:spPr bwMode="auto">
            <a:xfrm>
              <a:off x="4584" y="1834"/>
              <a:ext cx="527" cy="479"/>
            </a:xfrm>
            <a:prstGeom prst="line">
              <a:avLst/>
            </a:prstGeom>
            <a:noFill/>
            <a:ln w="19080" cap="sq">
              <a:solidFill>
                <a:srgbClr val="EEECE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pPr>
              <a:endParaRPr lang="en-US">
                <a:solidFill>
                  <a:srgbClr val="FFFFFF"/>
                </a:solidFill>
                <a:latin typeface="Calibri" panose="020F0502020204030204" pitchFamily="34" charset="0"/>
              </a:endParaRPr>
            </a:p>
          </p:txBody>
        </p:sp>
        <p:grpSp>
          <p:nvGrpSpPr>
            <p:cNvPr id="23562" name="Group 8">
              <a:extLst>
                <a:ext uri="{FF2B5EF4-FFF2-40B4-BE49-F238E27FC236}">
                  <a16:creationId xmlns:a16="http://schemas.microsoft.com/office/drawing/2014/main" id="{1B4243CD-F10B-25F2-3823-26909DFBBF18}"/>
                </a:ext>
              </a:extLst>
            </p:cNvPr>
            <p:cNvGrpSpPr>
              <a:grpSpLocks/>
            </p:cNvGrpSpPr>
            <p:nvPr/>
          </p:nvGrpSpPr>
          <p:grpSpPr bwMode="auto">
            <a:xfrm>
              <a:off x="3528" y="2362"/>
              <a:ext cx="1919" cy="1213"/>
              <a:chOff x="3528" y="2362"/>
              <a:chExt cx="1919" cy="1213"/>
            </a:xfrm>
          </p:grpSpPr>
          <p:grpSp>
            <p:nvGrpSpPr>
              <p:cNvPr id="23572" name="Group 9">
                <a:extLst>
                  <a:ext uri="{FF2B5EF4-FFF2-40B4-BE49-F238E27FC236}">
                    <a16:creationId xmlns:a16="http://schemas.microsoft.com/office/drawing/2014/main" id="{0ACEFAE0-207B-F212-B6CE-43CADD690886}"/>
                  </a:ext>
                </a:extLst>
              </p:cNvPr>
              <p:cNvGrpSpPr>
                <a:grpSpLocks/>
              </p:cNvGrpSpPr>
              <p:nvPr/>
            </p:nvGrpSpPr>
            <p:grpSpPr bwMode="auto">
              <a:xfrm>
                <a:off x="4968" y="2370"/>
                <a:ext cx="479" cy="427"/>
                <a:chOff x="4968" y="2370"/>
                <a:chExt cx="479" cy="427"/>
              </a:xfrm>
            </p:grpSpPr>
            <p:pic>
              <p:nvPicPr>
                <p:cNvPr id="23595" name="Picture 10">
                  <a:extLst>
                    <a:ext uri="{FF2B5EF4-FFF2-40B4-BE49-F238E27FC236}">
                      <a16:creationId xmlns:a16="http://schemas.microsoft.com/office/drawing/2014/main" id="{F50120C3-B1CC-A290-08EC-E6BF65DA1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 y="2370"/>
                  <a:ext cx="479" cy="4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96" name="AutoShape 11">
                  <a:extLst>
                    <a:ext uri="{FF2B5EF4-FFF2-40B4-BE49-F238E27FC236}">
                      <a16:creationId xmlns:a16="http://schemas.microsoft.com/office/drawing/2014/main" id="{92C9A840-7086-4CA4-BEFE-AA8C356065B7}"/>
                    </a:ext>
                  </a:extLst>
                </p:cNvPr>
                <p:cNvSpPr>
                  <a:spLocks noChangeArrowheads="1"/>
                </p:cNvSpPr>
                <p:nvPr/>
              </p:nvSpPr>
              <p:spPr bwMode="auto">
                <a:xfrm>
                  <a:off x="5225" y="2628"/>
                  <a:ext cx="163" cy="152"/>
                </a:xfrm>
                <a:prstGeom prst="can">
                  <a:avLst>
                    <a:gd name="adj" fmla="val 25000"/>
                  </a:avLst>
                </a:prstGeom>
                <a:gradFill rotWithShape="0">
                  <a:gsLst>
                    <a:gs pos="0">
                      <a:srgbClr val="94FF94"/>
                    </a:gs>
                    <a:gs pos="100000">
                      <a:srgbClr val="00C800"/>
                    </a:gs>
                  </a:gsLst>
                  <a:lin ang="5400000" scaled="1"/>
                </a:gradFill>
                <a:ln w="9360" cap="sq">
                  <a:solidFill>
                    <a:srgbClr val="00AE00"/>
                  </a:solidFill>
                  <a:miter lim="800000"/>
                  <a:headEnd/>
                  <a:tailEnd/>
                </a:ln>
                <a:effectLst>
                  <a:outerShdw dist="23040" dir="5400000" algn="ctr" rotWithShape="0">
                    <a:srgbClr val="808080">
                      <a:alpha val="35036"/>
                    </a:srgbClr>
                  </a:outerShdw>
                </a:effec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grpSp>
          <p:grpSp>
            <p:nvGrpSpPr>
              <p:cNvPr id="23573" name="Group 12">
                <a:extLst>
                  <a:ext uri="{FF2B5EF4-FFF2-40B4-BE49-F238E27FC236}">
                    <a16:creationId xmlns:a16="http://schemas.microsoft.com/office/drawing/2014/main" id="{10C827C9-42A1-7D0A-7646-D1EF793828E8}"/>
                  </a:ext>
                </a:extLst>
              </p:cNvPr>
              <p:cNvGrpSpPr>
                <a:grpSpLocks/>
              </p:cNvGrpSpPr>
              <p:nvPr/>
            </p:nvGrpSpPr>
            <p:grpSpPr bwMode="auto">
              <a:xfrm>
                <a:off x="4488" y="2362"/>
                <a:ext cx="479" cy="427"/>
                <a:chOff x="4488" y="2362"/>
                <a:chExt cx="479" cy="427"/>
              </a:xfrm>
            </p:grpSpPr>
            <p:pic>
              <p:nvPicPr>
                <p:cNvPr id="23593" name="Picture 13">
                  <a:extLst>
                    <a:ext uri="{FF2B5EF4-FFF2-40B4-BE49-F238E27FC236}">
                      <a16:creationId xmlns:a16="http://schemas.microsoft.com/office/drawing/2014/main" id="{93AD90E4-2F1D-1106-87A0-FA87FAEFF3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 y="2362"/>
                  <a:ext cx="479" cy="4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94" name="AutoShape 14">
                  <a:extLst>
                    <a:ext uri="{FF2B5EF4-FFF2-40B4-BE49-F238E27FC236}">
                      <a16:creationId xmlns:a16="http://schemas.microsoft.com/office/drawing/2014/main" id="{FFD4EA8C-F525-6E91-5D8A-8ACB03716831}"/>
                    </a:ext>
                  </a:extLst>
                </p:cNvPr>
                <p:cNvSpPr>
                  <a:spLocks noChangeArrowheads="1"/>
                </p:cNvSpPr>
                <p:nvPr/>
              </p:nvSpPr>
              <p:spPr bwMode="auto">
                <a:xfrm>
                  <a:off x="4745" y="2620"/>
                  <a:ext cx="163" cy="152"/>
                </a:xfrm>
                <a:prstGeom prst="can">
                  <a:avLst>
                    <a:gd name="adj" fmla="val 25000"/>
                  </a:avLst>
                </a:prstGeom>
                <a:gradFill rotWithShape="0">
                  <a:gsLst>
                    <a:gs pos="0">
                      <a:srgbClr val="94FF94"/>
                    </a:gs>
                    <a:gs pos="100000">
                      <a:srgbClr val="00C800"/>
                    </a:gs>
                  </a:gsLst>
                  <a:lin ang="5400000" scaled="1"/>
                </a:gradFill>
                <a:ln w="9360" cap="sq">
                  <a:solidFill>
                    <a:srgbClr val="00AE00"/>
                  </a:solidFill>
                  <a:miter lim="800000"/>
                  <a:headEnd/>
                  <a:tailEnd/>
                </a:ln>
                <a:effectLst>
                  <a:outerShdw dist="23040" dir="5400000" algn="ctr" rotWithShape="0">
                    <a:srgbClr val="808080">
                      <a:alpha val="35036"/>
                    </a:srgbClr>
                  </a:outerShdw>
                </a:effec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grpSp>
          <p:grpSp>
            <p:nvGrpSpPr>
              <p:cNvPr id="23574" name="Group 15">
                <a:extLst>
                  <a:ext uri="{FF2B5EF4-FFF2-40B4-BE49-F238E27FC236}">
                    <a16:creationId xmlns:a16="http://schemas.microsoft.com/office/drawing/2014/main" id="{BB0F7D76-271E-3A0C-4EA5-0B049CA33294}"/>
                  </a:ext>
                </a:extLst>
              </p:cNvPr>
              <p:cNvGrpSpPr>
                <a:grpSpLocks/>
              </p:cNvGrpSpPr>
              <p:nvPr/>
            </p:nvGrpSpPr>
            <p:grpSpPr bwMode="auto">
              <a:xfrm>
                <a:off x="4008" y="2366"/>
                <a:ext cx="479" cy="427"/>
                <a:chOff x="4008" y="2366"/>
                <a:chExt cx="479" cy="427"/>
              </a:xfrm>
            </p:grpSpPr>
            <p:pic>
              <p:nvPicPr>
                <p:cNvPr id="23591" name="Picture 16">
                  <a:extLst>
                    <a:ext uri="{FF2B5EF4-FFF2-40B4-BE49-F238E27FC236}">
                      <a16:creationId xmlns:a16="http://schemas.microsoft.com/office/drawing/2014/main" id="{B8DCDDD0-1676-353C-1262-80C36C528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 y="2366"/>
                  <a:ext cx="479" cy="4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92" name="AutoShape 17">
                  <a:extLst>
                    <a:ext uri="{FF2B5EF4-FFF2-40B4-BE49-F238E27FC236}">
                      <a16:creationId xmlns:a16="http://schemas.microsoft.com/office/drawing/2014/main" id="{BBA9EF01-0219-C39B-D2FB-7B6212E1FF98}"/>
                    </a:ext>
                  </a:extLst>
                </p:cNvPr>
                <p:cNvSpPr>
                  <a:spLocks noChangeArrowheads="1"/>
                </p:cNvSpPr>
                <p:nvPr/>
              </p:nvSpPr>
              <p:spPr bwMode="auto">
                <a:xfrm>
                  <a:off x="4265" y="2624"/>
                  <a:ext cx="163" cy="152"/>
                </a:xfrm>
                <a:prstGeom prst="can">
                  <a:avLst>
                    <a:gd name="adj" fmla="val 25000"/>
                  </a:avLst>
                </a:prstGeom>
                <a:gradFill rotWithShape="0">
                  <a:gsLst>
                    <a:gs pos="0">
                      <a:srgbClr val="94FF94"/>
                    </a:gs>
                    <a:gs pos="100000">
                      <a:srgbClr val="00C800"/>
                    </a:gs>
                  </a:gsLst>
                  <a:lin ang="5400000" scaled="1"/>
                </a:gradFill>
                <a:ln w="9360" cap="sq">
                  <a:solidFill>
                    <a:srgbClr val="00AE00"/>
                  </a:solidFill>
                  <a:miter lim="800000"/>
                  <a:headEnd/>
                  <a:tailEnd/>
                </a:ln>
                <a:effectLst>
                  <a:outerShdw dist="23040" dir="5400000" algn="ctr" rotWithShape="0">
                    <a:srgbClr val="808080">
                      <a:alpha val="35036"/>
                    </a:srgbClr>
                  </a:outerShdw>
                </a:effec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grpSp>
          <p:grpSp>
            <p:nvGrpSpPr>
              <p:cNvPr id="23575" name="Group 18">
                <a:extLst>
                  <a:ext uri="{FF2B5EF4-FFF2-40B4-BE49-F238E27FC236}">
                    <a16:creationId xmlns:a16="http://schemas.microsoft.com/office/drawing/2014/main" id="{867F5B4F-19BE-DD5D-A4C0-26BBECFF462E}"/>
                  </a:ext>
                </a:extLst>
              </p:cNvPr>
              <p:cNvGrpSpPr>
                <a:grpSpLocks/>
              </p:cNvGrpSpPr>
              <p:nvPr/>
            </p:nvGrpSpPr>
            <p:grpSpPr bwMode="auto">
              <a:xfrm>
                <a:off x="3528" y="2362"/>
                <a:ext cx="479" cy="427"/>
                <a:chOff x="3528" y="2362"/>
                <a:chExt cx="479" cy="427"/>
              </a:xfrm>
            </p:grpSpPr>
            <p:pic>
              <p:nvPicPr>
                <p:cNvPr id="23589" name="Picture 19">
                  <a:extLst>
                    <a:ext uri="{FF2B5EF4-FFF2-40B4-BE49-F238E27FC236}">
                      <a16:creationId xmlns:a16="http://schemas.microsoft.com/office/drawing/2014/main" id="{CDA5A38E-A76A-94A9-BB02-5DE58DB68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8" y="2362"/>
                  <a:ext cx="479" cy="4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90" name="AutoShape 20">
                  <a:extLst>
                    <a:ext uri="{FF2B5EF4-FFF2-40B4-BE49-F238E27FC236}">
                      <a16:creationId xmlns:a16="http://schemas.microsoft.com/office/drawing/2014/main" id="{BCFC34F2-4919-EB9F-F5C5-DB5BD429C2F8}"/>
                    </a:ext>
                  </a:extLst>
                </p:cNvPr>
                <p:cNvSpPr>
                  <a:spLocks noChangeArrowheads="1"/>
                </p:cNvSpPr>
                <p:nvPr/>
              </p:nvSpPr>
              <p:spPr bwMode="auto">
                <a:xfrm>
                  <a:off x="3785" y="2620"/>
                  <a:ext cx="163" cy="152"/>
                </a:xfrm>
                <a:prstGeom prst="can">
                  <a:avLst>
                    <a:gd name="adj" fmla="val 25000"/>
                  </a:avLst>
                </a:prstGeom>
                <a:gradFill rotWithShape="0">
                  <a:gsLst>
                    <a:gs pos="0">
                      <a:srgbClr val="94FF94"/>
                    </a:gs>
                    <a:gs pos="100000">
                      <a:srgbClr val="00C800"/>
                    </a:gs>
                  </a:gsLst>
                  <a:lin ang="5400000" scaled="1"/>
                </a:gradFill>
                <a:ln w="9360" cap="sq">
                  <a:solidFill>
                    <a:srgbClr val="00AE00"/>
                  </a:solidFill>
                  <a:miter lim="800000"/>
                  <a:headEnd/>
                  <a:tailEnd/>
                </a:ln>
                <a:effectLst>
                  <a:outerShdw dist="23040" dir="5400000" algn="ctr" rotWithShape="0">
                    <a:srgbClr val="808080">
                      <a:alpha val="35036"/>
                    </a:srgbClr>
                  </a:outerShdw>
                </a:effec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grpSp>
          <p:sp>
            <p:nvSpPr>
              <p:cNvPr id="23576" name="Text Box 21">
                <a:extLst>
                  <a:ext uri="{FF2B5EF4-FFF2-40B4-BE49-F238E27FC236}">
                    <a16:creationId xmlns:a16="http://schemas.microsoft.com/office/drawing/2014/main" id="{E9373623-0E82-6F41-DDB8-F3B93742C104}"/>
                  </a:ext>
                </a:extLst>
              </p:cNvPr>
              <p:cNvSpPr txBox="1">
                <a:spLocks noChangeArrowheads="1"/>
              </p:cNvSpPr>
              <p:nvPr/>
            </p:nvSpPr>
            <p:spPr bwMode="auto">
              <a:xfrm>
                <a:off x="4061" y="3322"/>
                <a:ext cx="904"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1250"/>
                  </a:spcBef>
                  <a:spcAft>
                    <a:spcPct val="0"/>
                  </a:spcAft>
                  <a:buClrTx/>
                </a:pPr>
                <a:r>
                  <a:rPr lang="en-US" altLang="en-US" sz="2000">
                    <a:solidFill>
                      <a:srgbClr val="000000"/>
                    </a:solidFill>
                    <a:latin typeface="Comic Sans MS" panose="030F0702030302020204" pitchFamily="66" charset="0"/>
                    <a:ea typeface="MS PGothic" panose="020B0600070205080204" pitchFamily="34" charset="-128"/>
                  </a:rPr>
                  <a:t>Datanodes</a:t>
                </a:r>
              </a:p>
            </p:txBody>
          </p:sp>
          <p:sp>
            <p:nvSpPr>
              <p:cNvPr id="23577" name="AutoShape 22">
                <a:extLst>
                  <a:ext uri="{FF2B5EF4-FFF2-40B4-BE49-F238E27FC236}">
                    <a16:creationId xmlns:a16="http://schemas.microsoft.com/office/drawing/2014/main" id="{688BA07F-BF66-B701-954F-F600B8E4BB49}"/>
                  </a:ext>
                </a:extLst>
              </p:cNvPr>
              <p:cNvSpPr>
                <a:spLocks noChangeArrowheads="1"/>
              </p:cNvSpPr>
              <p:nvPr/>
            </p:nvSpPr>
            <p:spPr bwMode="auto">
              <a:xfrm>
                <a:off x="3672" y="2857"/>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1</a:t>
                </a:r>
              </a:p>
            </p:txBody>
          </p:sp>
          <p:sp>
            <p:nvSpPr>
              <p:cNvPr id="23578" name="AutoShape 23">
                <a:extLst>
                  <a:ext uri="{FF2B5EF4-FFF2-40B4-BE49-F238E27FC236}">
                    <a16:creationId xmlns:a16="http://schemas.microsoft.com/office/drawing/2014/main" id="{4D83D27B-9BCB-E1B4-E5BC-3FCBB434AE5F}"/>
                  </a:ext>
                </a:extLst>
              </p:cNvPr>
              <p:cNvSpPr>
                <a:spLocks noChangeArrowheads="1"/>
              </p:cNvSpPr>
              <p:nvPr/>
            </p:nvSpPr>
            <p:spPr bwMode="auto">
              <a:xfrm>
                <a:off x="3672" y="2993"/>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2</a:t>
                </a:r>
              </a:p>
            </p:txBody>
          </p:sp>
          <p:sp>
            <p:nvSpPr>
              <p:cNvPr id="23579" name="AutoShape 24">
                <a:extLst>
                  <a:ext uri="{FF2B5EF4-FFF2-40B4-BE49-F238E27FC236}">
                    <a16:creationId xmlns:a16="http://schemas.microsoft.com/office/drawing/2014/main" id="{7C549F67-9F60-D27E-2B1C-400D3C365078}"/>
                  </a:ext>
                </a:extLst>
              </p:cNvPr>
              <p:cNvSpPr>
                <a:spLocks noChangeArrowheads="1"/>
              </p:cNvSpPr>
              <p:nvPr/>
            </p:nvSpPr>
            <p:spPr bwMode="auto">
              <a:xfrm>
                <a:off x="3672" y="3130"/>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4</a:t>
                </a:r>
              </a:p>
            </p:txBody>
          </p:sp>
          <p:sp>
            <p:nvSpPr>
              <p:cNvPr id="23580" name="AutoShape 25">
                <a:extLst>
                  <a:ext uri="{FF2B5EF4-FFF2-40B4-BE49-F238E27FC236}">
                    <a16:creationId xmlns:a16="http://schemas.microsoft.com/office/drawing/2014/main" id="{7C60BF9B-B507-90E7-0F8E-F0860803A3E8}"/>
                  </a:ext>
                </a:extLst>
              </p:cNvPr>
              <p:cNvSpPr>
                <a:spLocks noChangeArrowheads="1"/>
              </p:cNvSpPr>
              <p:nvPr/>
            </p:nvSpPr>
            <p:spPr bwMode="auto">
              <a:xfrm>
                <a:off x="4152" y="2857"/>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2</a:t>
                </a:r>
              </a:p>
            </p:txBody>
          </p:sp>
          <p:sp>
            <p:nvSpPr>
              <p:cNvPr id="23581" name="AutoShape 26">
                <a:extLst>
                  <a:ext uri="{FF2B5EF4-FFF2-40B4-BE49-F238E27FC236}">
                    <a16:creationId xmlns:a16="http://schemas.microsoft.com/office/drawing/2014/main" id="{55DDF4D3-A454-EEFE-2058-112CC2956846}"/>
                  </a:ext>
                </a:extLst>
              </p:cNvPr>
              <p:cNvSpPr>
                <a:spLocks noChangeArrowheads="1"/>
              </p:cNvSpPr>
              <p:nvPr/>
            </p:nvSpPr>
            <p:spPr bwMode="auto">
              <a:xfrm>
                <a:off x="4152" y="2993"/>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1</a:t>
                </a:r>
              </a:p>
            </p:txBody>
          </p:sp>
          <p:sp>
            <p:nvSpPr>
              <p:cNvPr id="23582" name="AutoShape 27">
                <a:extLst>
                  <a:ext uri="{FF2B5EF4-FFF2-40B4-BE49-F238E27FC236}">
                    <a16:creationId xmlns:a16="http://schemas.microsoft.com/office/drawing/2014/main" id="{53F0C363-7635-F3D1-7DFD-9E147AAFCB33}"/>
                  </a:ext>
                </a:extLst>
              </p:cNvPr>
              <p:cNvSpPr>
                <a:spLocks noChangeArrowheads="1"/>
              </p:cNvSpPr>
              <p:nvPr/>
            </p:nvSpPr>
            <p:spPr bwMode="auto">
              <a:xfrm>
                <a:off x="4152" y="3130"/>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3</a:t>
                </a:r>
              </a:p>
            </p:txBody>
          </p:sp>
          <p:sp>
            <p:nvSpPr>
              <p:cNvPr id="23583" name="AutoShape 28">
                <a:extLst>
                  <a:ext uri="{FF2B5EF4-FFF2-40B4-BE49-F238E27FC236}">
                    <a16:creationId xmlns:a16="http://schemas.microsoft.com/office/drawing/2014/main" id="{5611B249-911C-E5A4-41E1-96D148E6632C}"/>
                  </a:ext>
                </a:extLst>
              </p:cNvPr>
              <p:cNvSpPr>
                <a:spLocks noChangeArrowheads="1"/>
              </p:cNvSpPr>
              <p:nvPr/>
            </p:nvSpPr>
            <p:spPr bwMode="auto">
              <a:xfrm>
                <a:off x="4632" y="2857"/>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1</a:t>
                </a:r>
              </a:p>
            </p:txBody>
          </p:sp>
          <p:sp>
            <p:nvSpPr>
              <p:cNvPr id="23584" name="AutoShape 29">
                <a:extLst>
                  <a:ext uri="{FF2B5EF4-FFF2-40B4-BE49-F238E27FC236}">
                    <a16:creationId xmlns:a16="http://schemas.microsoft.com/office/drawing/2014/main" id="{1807057A-81CB-EF1C-1722-A890E567759B}"/>
                  </a:ext>
                </a:extLst>
              </p:cNvPr>
              <p:cNvSpPr>
                <a:spLocks noChangeArrowheads="1"/>
              </p:cNvSpPr>
              <p:nvPr/>
            </p:nvSpPr>
            <p:spPr bwMode="auto">
              <a:xfrm>
                <a:off x="4632" y="2993"/>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4</a:t>
                </a:r>
              </a:p>
            </p:txBody>
          </p:sp>
          <p:sp>
            <p:nvSpPr>
              <p:cNvPr id="23585" name="AutoShape 30">
                <a:extLst>
                  <a:ext uri="{FF2B5EF4-FFF2-40B4-BE49-F238E27FC236}">
                    <a16:creationId xmlns:a16="http://schemas.microsoft.com/office/drawing/2014/main" id="{24E31FB2-0671-7E28-B97C-702289039DF0}"/>
                  </a:ext>
                </a:extLst>
              </p:cNvPr>
              <p:cNvSpPr>
                <a:spLocks noChangeArrowheads="1"/>
              </p:cNvSpPr>
              <p:nvPr/>
            </p:nvSpPr>
            <p:spPr bwMode="auto">
              <a:xfrm>
                <a:off x="4632" y="3130"/>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3</a:t>
                </a:r>
              </a:p>
            </p:txBody>
          </p:sp>
          <p:sp>
            <p:nvSpPr>
              <p:cNvPr id="23586" name="AutoShape 31">
                <a:extLst>
                  <a:ext uri="{FF2B5EF4-FFF2-40B4-BE49-F238E27FC236}">
                    <a16:creationId xmlns:a16="http://schemas.microsoft.com/office/drawing/2014/main" id="{83F1121C-EE5F-74E3-4EFE-F224E2460B66}"/>
                  </a:ext>
                </a:extLst>
              </p:cNvPr>
              <p:cNvSpPr>
                <a:spLocks noChangeArrowheads="1"/>
              </p:cNvSpPr>
              <p:nvPr/>
            </p:nvSpPr>
            <p:spPr bwMode="auto">
              <a:xfrm>
                <a:off x="5112" y="2857"/>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3</a:t>
                </a:r>
              </a:p>
            </p:txBody>
          </p:sp>
          <p:sp>
            <p:nvSpPr>
              <p:cNvPr id="23587" name="AutoShape 32">
                <a:extLst>
                  <a:ext uri="{FF2B5EF4-FFF2-40B4-BE49-F238E27FC236}">
                    <a16:creationId xmlns:a16="http://schemas.microsoft.com/office/drawing/2014/main" id="{295BB818-E4DA-0B8A-4888-63B1C6A405F5}"/>
                  </a:ext>
                </a:extLst>
              </p:cNvPr>
              <p:cNvSpPr>
                <a:spLocks noChangeArrowheads="1"/>
              </p:cNvSpPr>
              <p:nvPr/>
            </p:nvSpPr>
            <p:spPr bwMode="auto">
              <a:xfrm>
                <a:off x="5112" y="2993"/>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2</a:t>
                </a:r>
              </a:p>
            </p:txBody>
          </p:sp>
          <p:sp>
            <p:nvSpPr>
              <p:cNvPr id="23588" name="AutoShape 33">
                <a:extLst>
                  <a:ext uri="{FF2B5EF4-FFF2-40B4-BE49-F238E27FC236}">
                    <a16:creationId xmlns:a16="http://schemas.microsoft.com/office/drawing/2014/main" id="{1D540C87-57EB-72C9-40BD-83448AF8E97D}"/>
                  </a:ext>
                </a:extLst>
              </p:cNvPr>
              <p:cNvSpPr>
                <a:spLocks noChangeArrowheads="1"/>
              </p:cNvSpPr>
              <p:nvPr/>
            </p:nvSpPr>
            <p:spPr bwMode="auto">
              <a:xfrm>
                <a:off x="5112" y="3130"/>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4</a:t>
                </a:r>
              </a:p>
            </p:txBody>
          </p:sp>
        </p:grpSp>
        <p:grpSp>
          <p:nvGrpSpPr>
            <p:cNvPr id="23563" name="Group 34">
              <a:extLst>
                <a:ext uri="{FF2B5EF4-FFF2-40B4-BE49-F238E27FC236}">
                  <a16:creationId xmlns:a16="http://schemas.microsoft.com/office/drawing/2014/main" id="{0FDEFA8B-0282-A4A2-C107-1B9FD44CAD4A}"/>
                </a:ext>
              </a:extLst>
            </p:cNvPr>
            <p:cNvGrpSpPr>
              <a:grpSpLocks/>
            </p:cNvGrpSpPr>
            <p:nvPr/>
          </p:nvGrpSpPr>
          <p:grpSpPr bwMode="auto">
            <a:xfrm>
              <a:off x="4046" y="816"/>
              <a:ext cx="1497" cy="949"/>
              <a:chOff x="4046" y="816"/>
              <a:chExt cx="1497" cy="949"/>
            </a:xfrm>
          </p:grpSpPr>
          <p:sp>
            <p:nvSpPr>
              <p:cNvPr id="23564" name="AutoShape 35">
                <a:extLst>
                  <a:ext uri="{FF2B5EF4-FFF2-40B4-BE49-F238E27FC236}">
                    <a16:creationId xmlns:a16="http://schemas.microsoft.com/office/drawing/2014/main" id="{8900886D-B5ED-428F-9EB5-7E75BC315EDF}"/>
                  </a:ext>
                </a:extLst>
              </p:cNvPr>
              <p:cNvSpPr>
                <a:spLocks noChangeArrowheads="1"/>
              </p:cNvSpPr>
              <p:nvPr/>
            </p:nvSpPr>
            <p:spPr bwMode="auto">
              <a:xfrm rot="5580000">
                <a:off x="4857" y="1078"/>
                <a:ext cx="834" cy="539"/>
              </a:xfrm>
              <a:prstGeom prst="cloudCallout">
                <a:avLst>
                  <a:gd name="adj1" fmla="val -15972"/>
                  <a:gd name="adj2" fmla="val 95903"/>
                </a:avLst>
              </a:prstGeom>
              <a:solidFill>
                <a:srgbClr val="FFFFFF"/>
              </a:solidFill>
              <a:ln w="9360" cap="sq">
                <a:solidFill>
                  <a:srgbClr val="484848"/>
                </a:solidFill>
                <a:miter lim="800000"/>
                <a:headEnd/>
                <a:tailEnd/>
              </a:ln>
              <a:effectLst>
                <a:outerShdw dist="20291" dir="20087933" algn="ctr" rotWithShape="0">
                  <a:srgbClr val="808080">
                    <a:alpha val="38033"/>
                  </a:srgbClr>
                </a:outerShdw>
              </a:effectLst>
            </p:spPr>
            <p:txBody>
              <a:bodyPr wrap="none" anchor="ctr"/>
              <a:lstStyle/>
              <a:p>
                <a:pPr defTabSz="457200" fontAlgn="base">
                  <a:spcBef>
                    <a:spcPct val="0"/>
                  </a:spcBef>
                  <a:spcAft>
                    <a:spcPct val="0"/>
                  </a:spcAft>
                  <a:buClr>
                    <a:srgbClr val="000000"/>
                  </a:buClr>
                  <a:buSzPct val="100000"/>
                </a:pPr>
                <a:endParaRPr lang="en-US" altLang="en-US">
                  <a:solidFill>
                    <a:srgbClr val="FFFFFF"/>
                  </a:solidFill>
                  <a:latin typeface="Calibri" panose="020F0502020204030204" pitchFamily="34" charset="0"/>
                </a:endParaRPr>
              </a:p>
            </p:txBody>
          </p:sp>
          <p:pic>
            <p:nvPicPr>
              <p:cNvPr id="23565" name="Picture 36">
                <a:extLst>
                  <a:ext uri="{FF2B5EF4-FFF2-40B4-BE49-F238E27FC236}">
                    <a16:creationId xmlns:a16="http://schemas.microsoft.com/office/drawing/2014/main" id="{F138DF07-852B-DC5B-B656-2E24EEFFFB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 y="1152"/>
                <a:ext cx="628" cy="5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66" name="Text Box 37">
                <a:extLst>
                  <a:ext uri="{FF2B5EF4-FFF2-40B4-BE49-F238E27FC236}">
                    <a16:creationId xmlns:a16="http://schemas.microsoft.com/office/drawing/2014/main" id="{7A18E49C-671A-DCF4-0208-2E89E060CD17}"/>
                  </a:ext>
                </a:extLst>
              </p:cNvPr>
              <p:cNvSpPr txBox="1">
                <a:spLocks noChangeArrowheads="1"/>
              </p:cNvSpPr>
              <p:nvPr/>
            </p:nvSpPr>
            <p:spPr bwMode="auto">
              <a:xfrm>
                <a:off x="4046" y="816"/>
                <a:ext cx="894"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1250"/>
                  </a:spcBef>
                  <a:spcAft>
                    <a:spcPct val="0"/>
                  </a:spcAft>
                  <a:buClrTx/>
                </a:pPr>
                <a:r>
                  <a:rPr lang="en-US" altLang="en-US" sz="2000">
                    <a:solidFill>
                      <a:srgbClr val="000000"/>
                    </a:solidFill>
                    <a:latin typeface="Comic Sans MS" panose="030F0702030302020204" pitchFamily="66" charset="0"/>
                    <a:ea typeface="MS PGothic" panose="020B0600070205080204" pitchFamily="34" charset="-128"/>
                  </a:rPr>
                  <a:t>Namenode</a:t>
                </a:r>
              </a:p>
            </p:txBody>
          </p:sp>
          <p:sp>
            <p:nvSpPr>
              <p:cNvPr id="23567" name="AutoShape 38">
                <a:extLst>
                  <a:ext uri="{FF2B5EF4-FFF2-40B4-BE49-F238E27FC236}">
                    <a16:creationId xmlns:a16="http://schemas.microsoft.com/office/drawing/2014/main" id="{7197AB35-B2BD-AC17-96BC-9851EFD7E40A}"/>
                  </a:ext>
                </a:extLst>
              </p:cNvPr>
              <p:cNvSpPr>
                <a:spLocks noChangeArrowheads="1"/>
              </p:cNvSpPr>
              <p:nvPr/>
            </p:nvSpPr>
            <p:spPr bwMode="auto">
              <a:xfrm>
                <a:off x="5202" y="1152"/>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1</a:t>
                </a:r>
              </a:p>
            </p:txBody>
          </p:sp>
          <p:sp>
            <p:nvSpPr>
              <p:cNvPr id="23568" name="AutoShape 39">
                <a:extLst>
                  <a:ext uri="{FF2B5EF4-FFF2-40B4-BE49-F238E27FC236}">
                    <a16:creationId xmlns:a16="http://schemas.microsoft.com/office/drawing/2014/main" id="{82022083-035A-2098-8909-67C544BD8ED6}"/>
                  </a:ext>
                </a:extLst>
              </p:cNvPr>
              <p:cNvSpPr>
                <a:spLocks noChangeArrowheads="1"/>
              </p:cNvSpPr>
              <p:nvPr/>
            </p:nvSpPr>
            <p:spPr bwMode="auto">
              <a:xfrm>
                <a:off x="5202" y="1281"/>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2</a:t>
                </a:r>
              </a:p>
            </p:txBody>
          </p:sp>
          <p:sp>
            <p:nvSpPr>
              <p:cNvPr id="23569" name="AutoShape 40">
                <a:extLst>
                  <a:ext uri="{FF2B5EF4-FFF2-40B4-BE49-F238E27FC236}">
                    <a16:creationId xmlns:a16="http://schemas.microsoft.com/office/drawing/2014/main" id="{1417A4B2-4E07-7DFA-2AFC-29F89AFF9033}"/>
                  </a:ext>
                </a:extLst>
              </p:cNvPr>
              <p:cNvSpPr>
                <a:spLocks noChangeArrowheads="1"/>
              </p:cNvSpPr>
              <p:nvPr/>
            </p:nvSpPr>
            <p:spPr bwMode="auto">
              <a:xfrm>
                <a:off x="5202" y="1411"/>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3</a:t>
                </a:r>
              </a:p>
            </p:txBody>
          </p:sp>
          <p:sp>
            <p:nvSpPr>
              <p:cNvPr id="23570" name="AutoShape 41">
                <a:extLst>
                  <a:ext uri="{FF2B5EF4-FFF2-40B4-BE49-F238E27FC236}">
                    <a16:creationId xmlns:a16="http://schemas.microsoft.com/office/drawing/2014/main" id="{4988F3FC-44AF-B488-D592-604AED3C4058}"/>
                  </a:ext>
                </a:extLst>
              </p:cNvPr>
              <p:cNvSpPr>
                <a:spLocks noChangeArrowheads="1"/>
              </p:cNvSpPr>
              <p:nvPr/>
            </p:nvSpPr>
            <p:spPr bwMode="auto">
              <a:xfrm>
                <a:off x="5202" y="1540"/>
                <a:ext cx="191" cy="116"/>
              </a:xfrm>
              <a:prstGeom prst="roundRect">
                <a:avLst>
                  <a:gd name="adj" fmla="val 16667"/>
                </a:avLst>
              </a:prstGeom>
              <a:gradFill rotWithShape="0">
                <a:gsLst>
                  <a:gs pos="0">
                    <a:srgbClr val="E4FFE4"/>
                  </a:gs>
                  <a:gs pos="100000">
                    <a:srgbClr val="9CFB9C"/>
                  </a:gs>
                </a:gsLst>
                <a:lin ang="5400000" scaled="1"/>
              </a:gradFill>
              <a:ln w="9360" cap="sq">
                <a:solidFill>
                  <a:srgbClr val="00AE00"/>
                </a:solidFill>
                <a:miter lim="800000"/>
                <a:headEnd/>
                <a:tailEnd/>
              </a:ln>
              <a:effectLst>
                <a:outerShdw dist="20160" dir="5400000" algn="ctr" rotWithShape="0">
                  <a:srgbClr val="808080">
                    <a:alpha val="38033"/>
                  </a:srgbClr>
                </a:outerShdw>
              </a:effectLst>
            </p:spPr>
            <p:txBody>
              <a:bodyPr lIns="90000" tIns="46800" rIns="90000" bIns="46800" anchor="ct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13"/>
                  </a:spcBef>
                  <a:spcAft>
                    <a:spcPct val="0"/>
                  </a:spcAft>
                  <a:buClrTx/>
                </a:pPr>
                <a:r>
                  <a:rPr lang="en-US" altLang="en-US" sz="1300">
                    <a:solidFill>
                      <a:srgbClr val="000000"/>
                    </a:solidFill>
                    <a:latin typeface="Arial" panose="020B0604020202020204" pitchFamily="34" charset="0"/>
                    <a:ea typeface="MS PGothic" panose="020B0600070205080204" pitchFamily="34" charset="-128"/>
                  </a:rPr>
                  <a:t>4</a:t>
                </a:r>
              </a:p>
            </p:txBody>
          </p:sp>
          <p:sp>
            <p:nvSpPr>
              <p:cNvPr id="23571" name="Text Box 42">
                <a:extLst>
                  <a:ext uri="{FF2B5EF4-FFF2-40B4-BE49-F238E27FC236}">
                    <a16:creationId xmlns:a16="http://schemas.microsoft.com/office/drawing/2014/main" id="{1F2D1952-6C3D-33FD-2A64-D9464F55B569}"/>
                  </a:ext>
                </a:extLst>
              </p:cNvPr>
              <p:cNvSpPr txBox="1">
                <a:spLocks noChangeArrowheads="1"/>
              </p:cNvSpPr>
              <p:nvPr/>
            </p:nvSpPr>
            <p:spPr bwMode="auto">
              <a:xfrm>
                <a:off x="5131" y="974"/>
                <a:ext cx="358" cy="1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spcBef>
                    <a:spcPts val="875"/>
                  </a:spcBef>
                  <a:spcAft>
                    <a:spcPct val="0"/>
                  </a:spcAft>
                  <a:buClrTx/>
                </a:pPr>
                <a:r>
                  <a:rPr lang="en-US" altLang="en-US" sz="1400">
                    <a:solidFill>
                      <a:srgbClr val="000000"/>
                    </a:solidFill>
                    <a:latin typeface="Comic Sans MS" panose="030F0702030302020204" pitchFamily="66" charset="0"/>
                    <a:ea typeface="MS PGothic" panose="020B0600070205080204" pitchFamily="34" charset="-128"/>
                  </a:rPr>
                  <a:t>File1</a:t>
                </a:r>
              </a:p>
            </p:txBody>
          </p:sp>
        </p:grpSp>
      </p:grpSp>
      <p:sp>
        <p:nvSpPr>
          <p:cNvPr id="4" name="Footer Placeholder 3">
            <a:extLst>
              <a:ext uri="{FF2B5EF4-FFF2-40B4-BE49-F238E27FC236}">
                <a16:creationId xmlns:a16="http://schemas.microsoft.com/office/drawing/2014/main" id="{AA6F1497-BE7F-109C-C0F1-9BDA1BF2864E}"/>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00BFAB7F-436F-4DD5-24A3-C72D6D01FC58}"/>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258</a:t>
            </a:fld>
            <a:endParaRPr lang="en-US" altLang="en-US" dirty="0"/>
          </a:p>
        </p:txBody>
      </p:sp>
    </p:spTree>
    <p:extLst>
      <p:ext uri="{BB962C8B-B14F-4D97-AF65-F5344CB8AC3E}">
        <p14:creationId xmlns:p14="http://schemas.microsoft.com/office/powerpoint/2010/main" val="217618478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a:extLst>
              <a:ext uri="{FF2B5EF4-FFF2-40B4-BE49-F238E27FC236}">
                <a16:creationId xmlns:a16="http://schemas.microsoft.com/office/drawing/2014/main" id="{702E08F7-C0A4-6B36-92B8-22B8D0E51C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5139" y="1231900"/>
            <a:ext cx="8720137" cy="4635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79" name="Rectangle 2">
            <a:extLst>
              <a:ext uri="{FF2B5EF4-FFF2-40B4-BE49-F238E27FC236}">
                <a16:creationId xmlns:a16="http://schemas.microsoft.com/office/drawing/2014/main" id="{196F81C5-5077-0D49-2A7A-F46C183C4CFB}"/>
              </a:ext>
            </a:extLst>
          </p:cNvPr>
          <p:cNvSpPr>
            <a:spLocks noChangeArrowheads="1"/>
          </p:cNvSpPr>
          <p:nvPr/>
        </p:nvSpPr>
        <p:spPr bwMode="auto">
          <a:xfrm>
            <a:off x="1943101" y="366713"/>
            <a:ext cx="8393113"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HDFS and MapReduce Architecture</a:t>
            </a:r>
          </a:p>
        </p:txBody>
      </p:sp>
      <p:sp>
        <p:nvSpPr>
          <p:cNvPr id="4" name="Footer Placeholder 3">
            <a:extLst>
              <a:ext uri="{FF2B5EF4-FFF2-40B4-BE49-F238E27FC236}">
                <a16:creationId xmlns:a16="http://schemas.microsoft.com/office/drawing/2014/main" id="{1C69E5AA-C4A4-4EA7-7CE7-23E12F3B990C}"/>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8706066-9A53-B6F3-124B-DC223358A0E7}"/>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259</a:t>
            </a:fld>
            <a:endParaRPr lang="en-US" altLang="en-US" dirty="0"/>
          </a:p>
        </p:txBody>
      </p:sp>
    </p:spTree>
    <p:extLst>
      <p:ext uri="{BB962C8B-B14F-4D97-AF65-F5344CB8AC3E}">
        <p14:creationId xmlns:p14="http://schemas.microsoft.com/office/powerpoint/2010/main" val="34592077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2B15DE47-B4AD-347D-8BFD-913064D66C79}"/>
              </a:ext>
            </a:extLst>
          </p:cNvPr>
          <p:cNvSpPr>
            <a:spLocks noChangeArrowheads="1"/>
          </p:cNvSpPr>
          <p:nvPr/>
        </p:nvSpPr>
        <p:spPr bwMode="auto">
          <a:xfrm>
            <a:off x="1898650" y="533400"/>
            <a:ext cx="8540750" cy="537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ct val="0"/>
              </a:spcBef>
              <a:spcAft>
                <a:spcPct val="0"/>
              </a:spcAft>
              <a:buClrTx/>
            </a:pPr>
            <a:r>
              <a:rPr lang="en-US" altLang="en-US" sz="3200">
                <a:solidFill>
                  <a:srgbClr val="000000"/>
                </a:solidFill>
                <a:latin typeface="Times New Roman" panose="02020603050405020304" pitchFamily="18" charset="0"/>
                <a:cs typeface="Times New Roman" panose="02020603050405020304" pitchFamily="18" charset="0"/>
              </a:rPr>
              <a:t>Higher-level languages over Hadoop: Pig and Hive</a:t>
            </a:r>
          </a:p>
        </p:txBody>
      </p:sp>
      <p:sp>
        <p:nvSpPr>
          <p:cNvPr id="25603" name="Rectangle 2">
            <a:extLst>
              <a:ext uri="{FF2B5EF4-FFF2-40B4-BE49-F238E27FC236}">
                <a16:creationId xmlns:a16="http://schemas.microsoft.com/office/drawing/2014/main" id="{EB8C4900-CC53-C027-2DF8-4E81BBCB7C7A}"/>
              </a:ext>
            </a:extLst>
          </p:cNvPr>
          <p:cNvSpPr>
            <a:spLocks noChangeArrowheads="1"/>
          </p:cNvSpPr>
          <p:nvPr/>
        </p:nvSpPr>
        <p:spPr bwMode="auto">
          <a:xfrm>
            <a:off x="1828801" y="1182688"/>
            <a:ext cx="8393113"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Pig :</a:t>
            </a:r>
          </a:p>
        </p:txBody>
      </p:sp>
      <p:sp>
        <p:nvSpPr>
          <p:cNvPr id="25604" name="Rectangle 3">
            <a:extLst>
              <a:ext uri="{FF2B5EF4-FFF2-40B4-BE49-F238E27FC236}">
                <a16:creationId xmlns:a16="http://schemas.microsoft.com/office/drawing/2014/main" id="{BF29D1F5-39B9-81C2-B691-C0A293F64D25}"/>
              </a:ext>
            </a:extLst>
          </p:cNvPr>
          <p:cNvSpPr>
            <a:spLocks noChangeArrowheads="1"/>
          </p:cNvSpPr>
          <p:nvPr/>
        </p:nvSpPr>
        <p:spPr bwMode="auto">
          <a:xfrm>
            <a:off x="2035175" y="1830389"/>
            <a:ext cx="8216900" cy="409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Started at Yahoo! Research</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Runs about 30% of Yahoo!’s jobs</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Features: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Expresses sequences of MapReduce jobs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Data model: nested “bags” of items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Provides relational (SQL) operators (JOIN, GROUP BY, etc)</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Easy to plug in Java functions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Pig Pen development environment for Eclipse</a:t>
            </a:r>
          </a:p>
        </p:txBody>
      </p:sp>
      <p:pic>
        <p:nvPicPr>
          <p:cNvPr id="25605" name="Picture 4">
            <a:extLst>
              <a:ext uri="{FF2B5EF4-FFF2-40B4-BE49-F238E27FC236}">
                <a16:creationId xmlns:a16="http://schemas.microsoft.com/office/drawing/2014/main" id="{AEDB597C-3F21-3957-0F2E-02C396F4C7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1" y="1138239"/>
            <a:ext cx="1579563" cy="2249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6B2D3F31-3132-3431-8808-3937F9D60DF5}"/>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A9AF6401-DEAB-DECB-CD3C-27CF4E51ABD8}"/>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260</a:t>
            </a:fld>
            <a:endParaRPr lang="en-US" altLang="en-US" dirty="0"/>
          </a:p>
        </p:txBody>
      </p:sp>
    </p:spTree>
    <p:extLst>
      <p:ext uri="{BB962C8B-B14F-4D97-AF65-F5344CB8AC3E}">
        <p14:creationId xmlns:p14="http://schemas.microsoft.com/office/powerpoint/2010/main" val="15558235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1C270B23-57A9-BAC7-3B3C-9A02774AE664}"/>
              </a:ext>
            </a:extLst>
          </p:cNvPr>
          <p:cNvSpPr>
            <a:spLocks noChangeArrowheads="1"/>
          </p:cNvSpPr>
          <p:nvPr/>
        </p:nvSpPr>
        <p:spPr bwMode="auto">
          <a:xfrm>
            <a:off x="3886200" y="457200"/>
            <a:ext cx="3467100"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Hive</a:t>
            </a:r>
          </a:p>
        </p:txBody>
      </p:sp>
      <p:sp>
        <p:nvSpPr>
          <p:cNvPr id="26627" name="Rectangle 2">
            <a:extLst>
              <a:ext uri="{FF2B5EF4-FFF2-40B4-BE49-F238E27FC236}">
                <a16:creationId xmlns:a16="http://schemas.microsoft.com/office/drawing/2014/main" id="{D5F82E25-FD22-73D8-5355-CDF2BE8A49D3}"/>
              </a:ext>
            </a:extLst>
          </p:cNvPr>
          <p:cNvSpPr>
            <a:spLocks noChangeArrowheads="1"/>
          </p:cNvSpPr>
          <p:nvPr/>
        </p:nvSpPr>
        <p:spPr bwMode="auto">
          <a:xfrm>
            <a:off x="1943100" y="1462088"/>
            <a:ext cx="8382000" cy="3656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Developed at Facebook</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Used for majority of Facebook jobs</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“Relational database” built on Hadoop</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Maintains list of table schemas</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SQL-like query language (HQL)</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Can call Hadoop Streaming scripts from HQL</a:t>
            </a:r>
          </a:p>
          <a:p>
            <a:pPr lvl="1"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Supports table partitioning, clustering, complex</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data types, some optimizations</a:t>
            </a:r>
          </a:p>
        </p:txBody>
      </p:sp>
      <p:pic>
        <p:nvPicPr>
          <p:cNvPr id="26628" name="Picture 3">
            <a:extLst>
              <a:ext uri="{FF2B5EF4-FFF2-40B4-BE49-F238E27FC236}">
                <a16:creationId xmlns:a16="http://schemas.microsoft.com/office/drawing/2014/main" id="{70690971-11E2-B1E7-61D7-582A3FBB5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952501"/>
            <a:ext cx="1219200" cy="1019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oter Placeholder 3">
            <a:extLst>
              <a:ext uri="{FF2B5EF4-FFF2-40B4-BE49-F238E27FC236}">
                <a16:creationId xmlns:a16="http://schemas.microsoft.com/office/drawing/2014/main" id="{CC94BEE7-77B8-E3CC-4CC0-555004BEBED7}"/>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2FC4A4D6-6BBD-88B4-D3D8-0FE698F498AE}"/>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261</a:t>
            </a:fld>
            <a:endParaRPr lang="en-US" altLang="en-US" dirty="0"/>
          </a:p>
        </p:txBody>
      </p:sp>
    </p:spTree>
    <p:extLst>
      <p:ext uri="{BB962C8B-B14F-4D97-AF65-F5344CB8AC3E}">
        <p14:creationId xmlns:p14="http://schemas.microsoft.com/office/powerpoint/2010/main" val="338114336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5A498648-F77A-2728-EFC5-31F4560DC7A2}"/>
              </a:ext>
            </a:extLst>
          </p:cNvPr>
          <p:cNvSpPr>
            <a:spLocks noChangeArrowheads="1"/>
          </p:cNvSpPr>
          <p:nvPr/>
        </p:nvSpPr>
        <p:spPr bwMode="auto">
          <a:xfrm>
            <a:off x="1900238" y="492125"/>
            <a:ext cx="8393112"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Amazon Elastic MapReduce</a:t>
            </a:r>
          </a:p>
        </p:txBody>
      </p:sp>
      <p:sp>
        <p:nvSpPr>
          <p:cNvPr id="27651" name="Rectangle 2">
            <a:extLst>
              <a:ext uri="{FF2B5EF4-FFF2-40B4-BE49-F238E27FC236}">
                <a16:creationId xmlns:a16="http://schemas.microsoft.com/office/drawing/2014/main" id="{E5FCF25E-C1C1-25E7-C1E7-240078777952}"/>
              </a:ext>
            </a:extLst>
          </p:cNvPr>
          <p:cNvSpPr>
            <a:spLocks noChangeArrowheads="1"/>
          </p:cNvSpPr>
          <p:nvPr/>
        </p:nvSpPr>
        <p:spPr bwMode="auto">
          <a:xfrm>
            <a:off x="1900238" y="1360488"/>
            <a:ext cx="8388350" cy="374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Provides a web-based interface and command-line tools for running Hadoop jobs on Amazon EC2</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Data stored in Amazon S3</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Monitors job and shuts down machines after use</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Small extra charge on top of EC2 pricing</a:t>
            </a:r>
          </a:p>
          <a:p>
            <a:pPr defTabSz="457200" fontAlgn="base">
              <a:lnSpc>
                <a:spcPct val="90000"/>
              </a:lnSpc>
              <a:spcBef>
                <a:spcPts val="1050"/>
              </a:spcBef>
              <a:spcAft>
                <a:spcPct val="0"/>
              </a:spcAft>
              <a:buClr>
                <a:srgbClr val="1F497D"/>
              </a:buClr>
              <a:buSzPct val="75000"/>
              <a:buFont typeface="Wingdings" panose="05000000000000000000" pitchFamily="2" charset="2"/>
              <a:buChar char=""/>
            </a:pPr>
            <a:r>
              <a:rPr lang="en-US" altLang="en-US" sz="2800">
                <a:solidFill>
                  <a:srgbClr val="000000"/>
                </a:solidFill>
                <a:latin typeface="Times New Roman" panose="02020603050405020304" pitchFamily="18" charset="0"/>
                <a:cs typeface="Times New Roman" panose="02020603050405020304" pitchFamily="18" charset="0"/>
              </a:rPr>
              <a:t>If you want more control over how you Hadoop runs, you can launch a Hadoop cluster on EC2 manually using the scripts in src/contrib/ec2</a:t>
            </a:r>
          </a:p>
        </p:txBody>
      </p:sp>
      <p:sp>
        <p:nvSpPr>
          <p:cNvPr id="4" name="Footer Placeholder 3">
            <a:extLst>
              <a:ext uri="{FF2B5EF4-FFF2-40B4-BE49-F238E27FC236}">
                <a16:creationId xmlns:a16="http://schemas.microsoft.com/office/drawing/2014/main" id="{8E6E5651-DD50-6CBE-8084-43C417DCFB27}"/>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8F9479CB-35B2-BE96-3E81-6A49CB7069E7}"/>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262</a:t>
            </a:fld>
            <a:endParaRPr lang="en-US" altLang="en-US" dirty="0"/>
          </a:p>
        </p:txBody>
      </p:sp>
    </p:spTree>
    <p:extLst>
      <p:ext uri="{BB962C8B-B14F-4D97-AF65-F5344CB8AC3E}">
        <p14:creationId xmlns:p14="http://schemas.microsoft.com/office/powerpoint/2010/main" val="410751685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a:extLst>
              <a:ext uri="{FF2B5EF4-FFF2-40B4-BE49-F238E27FC236}">
                <a16:creationId xmlns:a16="http://schemas.microsoft.com/office/drawing/2014/main" id="{C50D1DFC-6131-BDF1-A7A6-8A33970D0B48}"/>
              </a:ext>
            </a:extLst>
          </p:cNvPr>
          <p:cNvSpPr>
            <a:spLocks noChangeArrowheads="1"/>
          </p:cNvSpPr>
          <p:nvPr/>
        </p:nvSpPr>
        <p:spPr bwMode="auto">
          <a:xfrm>
            <a:off x="4184650" y="685800"/>
            <a:ext cx="3810000"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1pPr>
            <a:lvl2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Calibri" panose="020F0502020204030204" pitchFamily="34" charset="0"/>
                <a:cs typeface="Noto Sans CJK SC Regular" charset="0"/>
              </a:defRPr>
            </a:lvl9pPr>
          </a:lstStyle>
          <a:p>
            <a:pPr algn="ctr" defTabSz="457200" fontAlgn="base">
              <a:lnSpc>
                <a:spcPct val="90000"/>
              </a:lnSpc>
              <a:spcBef>
                <a:spcPct val="0"/>
              </a:spcBef>
              <a:spcAft>
                <a:spcPct val="0"/>
              </a:spcAft>
              <a:buClrTx/>
            </a:pPr>
            <a:r>
              <a:rPr lang="en-US" altLang="en-US" sz="4000" b="1">
                <a:solidFill>
                  <a:srgbClr val="000000"/>
                </a:solidFill>
                <a:latin typeface="Times New Roman" panose="02020603050405020304" pitchFamily="18" charset="0"/>
                <a:cs typeface="Times New Roman" panose="02020603050405020304" pitchFamily="18" charset="0"/>
              </a:rPr>
              <a:t>Conclusions</a:t>
            </a:r>
          </a:p>
        </p:txBody>
      </p:sp>
      <p:sp>
        <p:nvSpPr>
          <p:cNvPr id="28675" name="Rectangle 2">
            <a:extLst>
              <a:ext uri="{FF2B5EF4-FFF2-40B4-BE49-F238E27FC236}">
                <a16:creationId xmlns:a16="http://schemas.microsoft.com/office/drawing/2014/main" id="{22EB7C11-98C9-381F-F151-293D8A4C259D}"/>
              </a:ext>
            </a:extLst>
          </p:cNvPr>
          <p:cNvSpPr>
            <a:spLocks noChangeArrowheads="1"/>
          </p:cNvSpPr>
          <p:nvPr/>
        </p:nvSpPr>
        <p:spPr bwMode="auto">
          <a:xfrm>
            <a:off x="1860550" y="1590676"/>
            <a:ext cx="8458200" cy="4030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569913" indent="-5699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1pPr>
            <a:lvl2pPr marL="1027113" indent="-455613"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2pPr>
            <a:lvl3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3pPr>
            <a:lvl4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4pPr>
            <a:lvl5pPr eaLnBrk="0" hangingPunct="0">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569913" algn="l"/>
                <a:tab pos="1484313" algn="l"/>
                <a:tab pos="2398713" algn="l"/>
                <a:tab pos="3313113" algn="l"/>
                <a:tab pos="4227513" algn="l"/>
                <a:tab pos="5141913" algn="l"/>
                <a:tab pos="6056313" algn="l"/>
                <a:tab pos="6970713" algn="l"/>
                <a:tab pos="7885113" algn="l"/>
                <a:tab pos="8799513" algn="l"/>
                <a:tab pos="9713913" algn="l"/>
                <a:tab pos="10628313" algn="l"/>
              </a:tabLst>
              <a:defRPr>
                <a:solidFill>
                  <a:schemeClr val="bg1"/>
                </a:solidFill>
                <a:latin typeface="Calibri" panose="020F0502020204030204" pitchFamily="34" charset="0"/>
                <a:cs typeface="Noto Sans CJK SC Regular" charset="0"/>
              </a:defRPr>
            </a:lvl9pPr>
          </a:lstStyle>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MapReduce programming model hides the complexity of work distribution and fault tolerance</a:t>
            </a:r>
          </a:p>
          <a:p>
            <a:pPr defTabSz="457200" fontAlgn="base">
              <a:lnSpc>
                <a:spcPct val="90000"/>
              </a:lnSpc>
              <a:spcBef>
                <a:spcPts val="525"/>
              </a:spcBef>
              <a:spcAft>
                <a:spcPct val="0"/>
              </a:spcAft>
              <a:buClr>
                <a:srgbClr val="1F497D"/>
              </a:buClr>
              <a:buSzPct val="75000"/>
            </a:pPr>
            <a:endParaRPr lang="en-US" altLang="en-US" sz="1400">
              <a:solidFill>
                <a:srgbClr val="000000"/>
              </a:solidFill>
              <a:latin typeface="Times New Roman" panose="02020603050405020304" pitchFamily="18" charset="0"/>
              <a:cs typeface="Times New Roman" panose="02020603050405020304" pitchFamily="18" charset="0"/>
            </a:endParaRPr>
          </a:p>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Principal design philosophies:</a:t>
            </a:r>
          </a:p>
          <a:p>
            <a:pPr lvl="1"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b="1" i="1">
                <a:solidFill>
                  <a:srgbClr val="000000"/>
                </a:solidFill>
                <a:latin typeface="Times New Roman" panose="02020603050405020304" pitchFamily="18" charset="0"/>
                <a:cs typeface="Times New Roman" panose="02020603050405020304" pitchFamily="18" charset="0"/>
              </a:rPr>
              <a:t>Make it scalable</a:t>
            </a:r>
            <a:r>
              <a:rPr lang="en-US" altLang="en-US" sz="2000">
                <a:solidFill>
                  <a:srgbClr val="000000"/>
                </a:solidFill>
                <a:latin typeface="Times New Roman" panose="02020603050405020304" pitchFamily="18" charset="0"/>
                <a:cs typeface="Times New Roman" panose="02020603050405020304" pitchFamily="18" charset="0"/>
              </a:rPr>
              <a:t>, so you can throw hardware at problems</a:t>
            </a:r>
          </a:p>
          <a:p>
            <a:pPr lvl="1" defTabSz="457200" fontAlgn="base">
              <a:lnSpc>
                <a:spcPct val="90000"/>
              </a:lnSpc>
              <a:spcBef>
                <a:spcPts val="750"/>
              </a:spcBef>
              <a:spcAft>
                <a:spcPct val="0"/>
              </a:spcAft>
              <a:buClr>
                <a:srgbClr val="1F497D"/>
              </a:buClr>
              <a:buSzPct val="75000"/>
              <a:buFont typeface="Wingdings" panose="05000000000000000000" pitchFamily="2" charset="2"/>
              <a:buChar char=""/>
            </a:pPr>
            <a:r>
              <a:rPr lang="en-US" altLang="en-US" sz="2000" b="1" i="1">
                <a:solidFill>
                  <a:srgbClr val="000000"/>
                </a:solidFill>
                <a:latin typeface="Times New Roman" panose="02020603050405020304" pitchFamily="18" charset="0"/>
                <a:cs typeface="Times New Roman" panose="02020603050405020304" pitchFamily="18" charset="0"/>
              </a:rPr>
              <a:t>Make it cheap</a:t>
            </a:r>
            <a:r>
              <a:rPr lang="en-US" altLang="en-US" sz="2000">
                <a:solidFill>
                  <a:srgbClr val="000000"/>
                </a:solidFill>
                <a:latin typeface="Times New Roman" panose="02020603050405020304" pitchFamily="18" charset="0"/>
                <a:cs typeface="Times New Roman" panose="02020603050405020304" pitchFamily="18" charset="0"/>
              </a:rPr>
              <a:t>, lowering hardware, programming and admin costs</a:t>
            </a:r>
          </a:p>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MapReduce is not suitable for all problems, but when it works, it may save you quite a bit of time</a:t>
            </a:r>
          </a:p>
          <a:p>
            <a:pPr defTabSz="457200" fontAlgn="base">
              <a:lnSpc>
                <a:spcPct val="90000"/>
              </a:lnSpc>
              <a:spcBef>
                <a:spcPts val="525"/>
              </a:spcBef>
              <a:spcAft>
                <a:spcPct val="0"/>
              </a:spcAft>
              <a:buClr>
                <a:srgbClr val="1F497D"/>
              </a:buClr>
              <a:buSzPct val="75000"/>
            </a:pPr>
            <a:endParaRPr lang="en-US" altLang="en-US" sz="1400">
              <a:solidFill>
                <a:srgbClr val="000000"/>
              </a:solidFill>
              <a:latin typeface="Times New Roman" panose="02020603050405020304" pitchFamily="18" charset="0"/>
              <a:cs typeface="Times New Roman" panose="02020603050405020304" pitchFamily="18" charset="0"/>
            </a:endParaRPr>
          </a:p>
          <a:p>
            <a:pPr defTabSz="457200" fontAlgn="base">
              <a:lnSpc>
                <a:spcPct val="90000"/>
              </a:lnSpc>
              <a:spcBef>
                <a:spcPts val="900"/>
              </a:spcBef>
              <a:spcAft>
                <a:spcPct val="0"/>
              </a:spcAft>
              <a:buClr>
                <a:srgbClr val="1F497D"/>
              </a:buClr>
              <a:buSzPct val="75000"/>
              <a:buFont typeface="Wingdings" panose="05000000000000000000" pitchFamily="2" charset="2"/>
              <a:buChar char=""/>
            </a:pPr>
            <a:r>
              <a:rPr lang="en-US" altLang="en-US" sz="2400">
                <a:solidFill>
                  <a:srgbClr val="000000"/>
                </a:solidFill>
                <a:latin typeface="Times New Roman" panose="02020603050405020304" pitchFamily="18" charset="0"/>
                <a:cs typeface="Times New Roman" panose="02020603050405020304" pitchFamily="18" charset="0"/>
              </a:rPr>
              <a:t>Cloud computing makes it straightforward to start using Hadoop (or other parallel software) at scale</a:t>
            </a:r>
          </a:p>
        </p:txBody>
      </p:sp>
      <p:sp>
        <p:nvSpPr>
          <p:cNvPr id="4" name="Footer Placeholder 3">
            <a:extLst>
              <a:ext uri="{FF2B5EF4-FFF2-40B4-BE49-F238E27FC236}">
                <a16:creationId xmlns:a16="http://schemas.microsoft.com/office/drawing/2014/main" id="{9C41A32E-A42F-E635-F17A-700B5F461E1C}"/>
              </a:ext>
            </a:extLst>
          </p:cNvPr>
          <p:cNvSpPr>
            <a:spLocks noGrp="1"/>
          </p:cNvSpPr>
          <p:nvPr>
            <p:ph type="ftr" sz="quarter" idx="11"/>
          </p:nvPr>
        </p:nvSpPr>
        <p:spPr/>
        <p:txBody>
          <a:bodyPr/>
          <a:lstStyle/>
          <a:p>
            <a:r>
              <a:rPr lang="en-US"/>
              <a:t>Md. Masudur Rahman, Dept. of CSE, UGV</a:t>
            </a:r>
            <a:endParaRPr lang="en-US" dirty="0"/>
          </a:p>
        </p:txBody>
      </p:sp>
      <p:sp>
        <p:nvSpPr>
          <p:cNvPr id="5" name="Slide Number Placeholder 4">
            <a:extLst>
              <a:ext uri="{FF2B5EF4-FFF2-40B4-BE49-F238E27FC236}">
                <a16:creationId xmlns:a16="http://schemas.microsoft.com/office/drawing/2014/main" id="{16FA80EB-CA07-9B9A-CBD8-A48CA5B3E134}"/>
              </a:ext>
            </a:extLst>
          </p:cNvPr>
          <p:cNvSpPr>
            <a:spLocks noGrp="1"/>
          </p:cNvSpPr>
          <p:nvPr>
            <p:ph type="sldNum" sz="quarter" idx="12"/>
          </p:nvPr>
        </p:nvSpPr>
        <p:spPr/>
        <p:txBody>
          <a:bodyPr/>
          <a:lstStyle/>
          <a:p>
            <a:pPr defTabSz="457200" fontAlgn="base">
              <a:spcBef>
                <a:spcPct val="0"/>
              </a:spcBef>
              <a:spcAft>
                <a:spcPct val="0"/>
              </a:spcAft>
            </a:pPr>
            <a:fld id="{D7AAAB59-DD5B-44E9-A15B-7AE4E436C218}" type="slidenum">
              <a:rPr lang="en-US" altLang="en-US" smtClean="0"/>
              <a:pPr defTabSz="457200" fontAlgn="base">
                <a:spcBef>
                  <a:spcPct val="0"/>
                </a:spcBef>
                <a:spcAft>
                  <a:spcPct val="0"/>
                </a:spcAft>
              </a:pPr>
              <a:t>263</a:t>
            </a:fld>
            <a:endParaRPr lang="en-US" altLang="en-US" dirty="0"/>
          </a:p>
        </p:txBody>
      </p:sp>
    </p:spTree>
    <p:extLst>
      <p:ext uri="{BB962C8B-B14F-4D97-AF65-F5344CB8AC3E}">
        <p14:creationId xmlns:p14="http://schemas.microsoft.com/office/powerpoint/2010/main" val="11289464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1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3.xml><?xml version="1.0" encoding="utf-8"?>
<a:theme xmlns:a="http://schemas.openxmlformats.org/drawingml/2006/main" name="2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4.xml><?xml version="1.0" encoding="utf-8"?>
<a:theme xmlns:a="http://schemas.openxmlformats.org/drawingml/2006/main" name="3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5.xml><?xml version="1.0" encoding="utf-8"?>
<a:theme xmlns:a="http://schemas.openxmlformats.org/drawingml/2006/main" name="4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6.xml><?xml version="1.0" encoding="utf-8"?>
<a:theme xmlns:a="http://schemas.openxmlformats.org/drawingml/2006/main" name="5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7.xml><?xml version="1.0" encoding="utf-8"?>
<a:theme xmlns:a="http://schemas.openxmlformats.org/drawingml/2006/main" name="6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8.xml><?xml version="1.0" encoding="utf-8"?>
<a:theme xmlns:a="http://schemas.openxmlformats.org/drawingml/2006/main" name="7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9.xml><?xml version="1.0" encoding="utf-8"?>
<a:theme xmlns:a="http://schemas.openxmlformats.org/drawingml/2006/main" name="8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10.xml><?xml version="1.0" encoding="utf-8"?>
<a:theme xmlns:a="http://schemas.openxmlformats.org/drawingml/2006/main" name="9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16857</Words>
  <Application>Microsoft Office PowerPoint</Application>
  <PresentationFormat>Widescreen</PresentationFormat>
  <Paragraphs>2908</Paragraphs>
  <Slides>263</Slides>
  <Notes>188</Notes>
  <HiddenSlides>0</HiddenSlides>
  <MMClips>0</MMClips>
  <ScaleCrop>false</ScaleCrop>
  <HeadingPairs>
    <vt:vector size="6" baseType="variant">
      <vt:variant>
        <vt:lpstr>Fonts Used</vt:lpstr>
      </vt:variant>
      <vt:variant>
        <vt:i4>17</vt:i4>
      </vt:variant>
      <vt:variant>
        <vt:lpstr>Theme</vt:lpstr>
      </vt:variant>
      <vt:variant>
        <vt:i4>10</vt:i4>
      </vt:variant>
      <vt:variant>
        <vt:lpstr>Slide Titles</vt:lpstr>
      </vt:variant>
      <vt:variant>
        <vt:i4>263</vt:i4>
      </vt:variant>
    </vt:vector>
  </HeadingPairs>
  <TitlesOfParts>
    <vt:vector size="290" baseType="lpstr">
      <vt:lpstr>PMingLiU</vt:lpstr>
      <vt:lpstr>SimSun</vt:lpstr>
      <vt:lpstr>Arial</vt:lpstr>
      <vt:lpstr>Calibri</vt:lpstr>
      <vt:lpstr>Cambria</vt:lpstr>
      <vt:lpstr>Comic Sans MS</vt:lpstr>
      <vt:lpstr>Corbel</vt:lpstr>
      <vt:lpstr>Courier New</vt:lpstr>
      <vt:lpstr>DejaVu Sans</vt:lpstr>
      <vt:lpstr>Georgia</vt:lpstr>
      <vt:lpstr>Gill Sans MT</vt:lpstr>
      <vt:lpstr>Helvetica</vt:lpstr>
      <vt:lpstr>Lucida Sans Unicode</vt:lpstr>
      <vt:lpstr>Symbol</vt:lpstr>
      <vt:lpstr>Times New Roman</vt:lpstr>
      <vt:lpstr>Wingdings</vt:lpstr>
      <vt:lpstr>Wingdings 2</vt:lpstr>
      <vt:lpstr>Parcel</vt:lpstr>
      <vt:lpstr>1_Parcel</vt:lpstr>
      <vt:lpstr>2_Parcel</vt:lpstr>
      <vt:lpstr>3_Parcel</vt:lpstr>
      <vt:lpstr>4_Parcel</vt:lpstr>
      <vt:lpstr>5_Parcel</vt:lpstr>
      <vt:lpstr>6_Parcel</vt:lpstr>
      <vt:lpstr>7_Parcel</vt:lpstr>
      <vt:lpstr>8_Parcel</vt:lpstr>
      <vt:lpstr>9_Parcel</vt:lpstr>
      <vt:lpstr>Parallel &amp; Distributed Processing  CSE-313</vt:lpstr>
      <vt:lpstr>Parallel &amp; Distributed Processing</vt:lpstr>
      <vt:lpstr>Summary of Course Content</vt:lpstr>
      <vt:lpstr>Assessment Pattern</vt:lpstr>
      <vt:lpstr>Course Plan</vt:lpstr>
      <vt:lpstr>Week 1 Slides 6-25</vt:lpstr>
      <vt:lpstr>Parallel Processing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2 Slides 26-37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3 Slides 38-50</vt:lpstr>
      <vt:lpstr>Parallel Computer Model</vt:lpstr>
      <vt:lpstr>Outline</vt:lpstr>
      <vt:lpstr>Description of Vector Processors</vt:lpstr>
      <vt:lpstr>Advantages of Vector Processors</vt:lpstr>
      <vt:lpstr>Architecture of a Vector Supercomputers</vt:lpstr>
      <vt:lpstr>Architecture of a Vector Supercomputers(cont)</vt:lpstr>
      <vt:lpstr>Vector Processor Architectures</vt:lpstr>
      <vt:lpstr>Vector Processor Architectures (cont)</vt:lpstr>
      <vt:lpstr>Components of Vector Processors</vt:lpstr>
      <vt:lpstr>SIMD Supercomputers</vt:lpstr>
      <vt:lpstr>SIMD Machine Model</vt:lpstr>
      <vt:lpstr>Questions?</vt:lpstr>
      <vt:lpstr>Week 4 Slides 51-65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5 Slides 66-77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6 Slides 78-98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Scheduling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7 Slides 99-107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8 Slides 108-127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9 Slides 128-145</vt:lpstr>
      <vt:lpstr>Pipelining</vt:lpstr>
      <vt:lpstr>Overview</vt:lpstr>
      <vt:lpstr>Basic Concepts</vt:lpstr>
      <vt:lpstr>Making the Execution of Programs Faster</vt:lpstr>
      <vt:lpstr>Traditional Pipeline Concept</vt:lpstr>
      <vt:lpstr>Traditional Pipeline Concept</vt:lpstr>
      <vt:lpstr>Traditional Pipeline Concept</vt:lpstr>
      <vt:lpstr>Traditional Pipeline Concept</vt:lpstr>
      <vt:lpstr>Use the Idea of Pipelining in a Computer</vt:lpstr>
      <vt:lpstr>Use the Idea of Pipelining in a Computer</vt:lpstr>
      <vt:lpstr>Role of Cache Memory</vt:lpstr>
      <vt:lpstr>Pipeline Performance</vt:lpstr>
      <vt:lpstr>Pipeline Performance</vt:lpstr>
      <vt:lpstr>Pipeline Performance</vt:lpstr>
      <vt:lpstr>Pipeline Performance</vt:lpstr>
      <vt:lpstr>Pipeline Performance</vt:lpstr>
      <vt:lpstr>Pipeline Performance</vt:lpstr>
      <vt:lpstr>Week 10 Slides 146-153</vt:lpstr>
      <vt:lpstr>Data Hazards</vt:lpstr>
      <vt:lpstr>Data Hazards</vt:lpstr>
      <vt:lpstr>Data Hazards</vt:lpstr>
      <vt:lpstr>Operand Forwarding</vt:lpstr>
      <vt:lpstr>PowerPoint Presentation</vt:lpstr>
      <vt:lpstr>Handling Data Hazards in Software</vt:lpstr>
      <vt:lpstr>Side Effects</vt:lpstr>
      <vt:lpstr>Week 11 Slides 154-163</vt:lpstr>
      <vt:lpstr>Instruction Hazards</vt:lpstr>
      <vt:lpstr>Overview</vt:lpstr>
      <vt:lpstr>Unconditional Branches</vt:lpstr>
      <vt:lpstr>Branch Timing</vt:lpstr>
      <vt:lpstr>Instruction Queue and Prefetching</vt:lpstr>
      <vt:lpstr>Superscalar Operation</vt:lpstr>
      <vt:lpstr>Overview</vt:lpstr>
      <vt:lpstr>Superscalar</vt:lpstr>
      <vt:lpstr>SIX STAGE OF INSTRUCTION PIPELINING</vt:lpstr>
      <vt:lpstr>Week 12 Slides 164-173</vt:lpstr>
      <vt:lpstr>Parallel Programming Models</vt:lpstr>
      <vt:lpstr>Introduction</vt:lpstr>
      <vt:lpstr>Shared-Variable Model</vt:lpstr>
      <vt:lpstr>Following are some issues of Shared-variable Model:</vt:lpstr>
      <vt:lpstr>PowerPoint Presentation</vt:lpstr>
      <vt:lpstr>Message-Passing Model</vt:lpstr>
      <vt:lpstr>Data-Parallel Model</vt:lpstr>
      <vt:lpstr>Object-Oriented Model</vt:lpstr>
      <vt:lpstr>Functional and Logic Models</vt:lpstr>
      <vt:lpstr>Week 13 Slides 174-183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14 Slides 184-200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15 Slides 201-217</vt:lpstr>
      <vt:lpstr>Distributed Database</vt:lpstr>
      <vt:lpstr>Outline</vt:lpstr>
      <vt:lpstr>Concept</vt:lpstr>
      <vt:lpstr>Concept</vt:lpstr>
      <vt:lpstr>Functionality</vt:lpstr>
      <vt:lpstr>Distributed DBMS</vt:lpstr>
      <vt:lpstr>Component Architecture for a D-DBMS</vt:lpstr>
      <vt:lpstr>Advantages of D-DBMS</vt:lpstr>
      <vt:lpstr>Disadvantages of D-DBMS</vt:lpstr>
      <vt:lpstr>Types of D-DBMS</vt:lpstr>
      <vt:lpstr>Homogeneous D-DBMS</vt:lpstr>
      <vt:lpstr>Homogeneous Database</vt:lpstr>
      <vt:lpstr>PowerPoint Presentation</vt:lpstr>
      <vt:lpstr>Homogeneous Distributed Database Example</vt:lpstr>
      <vt:lpstr>Heterogeneous D-DBMS</vt:lpstr>
      <vt:lpstr>Typical Heterogeneous Environment</vt:lpstr>
      <vt:lpstr>Week 16 Slides 218-235</vt:lpstr>
      <vt:lpstr>Distributed Database Design</vt:lpstr>
      <vt:lpstr>Distributed Database Design</vt:lpstr>
      <vt:lpstr>Horizontal and Vertical Fragmentation</vt:lpstr>
      <vt:lpstr>Why use Fragmentation?</vt:lpstr>
      <vt:lpstr>Distributed Database Design</vt:lpstr>
      <vt:lpstr>Horizontal Fragmentation Example</vt:lpstr>
      <vt:lpstr>Horizontal Fragmentation Example</vt:lpstr>
      <vt:lpstr>Distributed Database Design</vt:lpstr>
      <vt:lpstr>Vertical Fragmentation Example</vt:lpstr>
      <vt:lpstr>Distributed Database Design</vt:lpstr>
      <vt:lpstr>Data Allocation</vt:lpstr>
      <vt:lpstr>Distributed Database Design</vt:lpstr>
      <vt:lpstr>Issues of Replication</vt:lpstr>
      <vt:lpstr>Advantages of Replication</vt:lpstr>
      <vt:lpstr>Disadvantages of Replication</vt:lpstr>
      <vt:lpstr>PowerPoint Presentation</vt:lpstr>
      <vt:lpstr>PowerPoint Presentation</vt:lpstr>
      <vt:lpstr>Week 17 Slides 236-263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Md. Masudur Rahman</dc:creator>
  <cp:lastModifiedBy>Md. Masudur Rahman</cp:lastModifiedBy>
  <cp:revision>2</cp:revision>
  <cp:lastPrinted>2025-01-05T03:13:02Z</cp:lastPrinted>
  <dcterms:created xsi:type="dcterms:W3CDTF">2024-12-16T11:33:08Z</dcterms:created>
  <dcterms:modified xsi:type="dcterms:W3CDTF">2025-01-15T20:34:21Z</dcterms:modified>
</cp:coreProperties>
</file>